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media/image1.wmf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350F4FC-6639-4701-9D08-B15B30572220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FD31A2-96BD-4DE9-B3DC-BD0359A7806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FD31A2-96BD-4DE9-B3DC-BD0359A78062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A1618D-B13B-4E90-AE51-5A7ECCFE73D1}" type="datetimeFigureOut">
              <a:rPr lang="en-US" smtClean="0"/>
              <a:pPr/>
              <a:t>10/20/2009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473685-78B6-4890-8F8D-5E2FECE1E7C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More about systems of equations, including word problems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October </a:t>
            </a:r>
            <a:r>
              <a:rPr lang="en-US" dirty="0" smtClean="0"/>
              <a:t>20</a:t>
            </a:r>
            <a:r>
              <a:rPr lang="en-US" dirty="0" smtClean="0"/>
              <a:t>, </a:t>
            </a:r>
            <a:r>
              <a:rPr lang="en-US" dirty="0" smtClean="0"/>
              <a:t>2009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Review solving systems of equations.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Everyone participates.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/>
        </p:nvGraphicFramePr>
        <p:xfrm>
          <a:off x="0" y="1447800"/>
          <a:ext cx="2184400" cy="1991659"/>
        </p:xfrm>
        <a:graphic>
          <a:graphicData uri="http://schemas.openxmlformats.org/presentationml/2006/ole">
            <p:oleObj spid="_x0000_s1026" name="Equation" r:id="rId4" imgW="863280" imgH="787320" progId="Equation.3">
              <p:embed/>
            </p:oleObj>
          </a:graphicData>
        </a:graphic>
      </p:graphicFrame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35)</a:t>
            </a:r>
            <a:endParaRPr lang="en-US" dirty="0"/>
          </a:p>
        </p:txBody>
      </p:sp>
      <p:grpSp>
        <p:nvGrpSpPr>
          <p:cNvPr id="16" name="Group 15"/>
          <p:cNvGrpSpPr/>
          <p:nvPr/>
        </p:nvGrpSpPr>
        <p:grpSpPr>
          <a:xfrm>
            <a:off x="-48554" y="1534478"/>
            <a:ext cx="2278950" cy="960106"/>
            <a:chOff x="-48554" y="1534478"/>
            <a:chExt cx="2278950" cy="960106"/>
          </a:xfrm>
        </p:grpSpPr>
        <p:sp>
          <p:nvSpPr>
            <p:cNvPr id="13" name="SMARTPenAnnotation336"/>
            <p:cNvSpPr/>
            <p:nvPr/>
          </p:nvSpPr>
          <p:spPr>
            <a:xfrm>
              <a:off x="-48554" y="1534478"/>
              <a:ext cx="2278950" cy="960106"/>
            </a:xfrm>
            <a:custGeom>
              <a:avLst/>
              <a:gdLst/>
              <a:ahLst/>
              <a:cxnLst/>
              <a:rect l="0" t="0" r="0" b="0"/>
              <a:pathLst>
                <a:path w="2278950" h="960106">
                  <a:moveTo>
                    <a:pt x="2263116" y="394334"/>
                  </a:moveTo>
                  <a:lnTo>
                    <a:pt x="2254014" y="394334"/>
                  </a:lnTo>
                  <a:lnTo>
                    <a:pt x="2250381" y="393382"/>
                  </a:lnTo>
                  <a:lnTo>
                    <a:pt x="2239763" y="388443"/>
                  </a:lnTo>
                  <a:lnTo>
                    <a:pt x="2225928" y="385604"/>
                  </a:lnTo>
                  <a:lnTo>
                    <a:pt x="2158790" y="357152"/>
                  </a:lnTo>
                  <a:lnTo>
                    <a:pt x="2088724" y="328611"/>
                  </a:lnTo>
                  <a:lnTo>
                    <a:pt x="2022971" y="305752"/>
                  </a:lnTo>
                  <a:lnTo>
                    <a:pt x="1959709" y="284056"/>
                  </a:lnTo>
                  <a:lnTo>
                    <a:pt x="1888912" y="260267"/>
                  </a:lnTo>
                  <a:lnTo>
                    <a:pt x="1827909" y="242907"/>
                  </a:lnTo>
                  <a:lnTo>
                    <a:pt x="1782885" y="228921"/>
                  </a:lnTo>
                  <a:lnTo>
                    <a:pt x="1714461" y="206269"/>
                  </a:lnTo>
                  <a:lnTo>
                    <a:pt x="1557667" y="160126"/>
                  </a:lnTo>
                  <a:lnTo>
                    <a:pt x="1481384" y="142883"/>
                  </a:lnTo>
                  <a:lnTo>
                    <a:pt x="1423172" y="124343"/>
                  </a:lnTo>
                  <a:lnTo>
                    <a:pt x="1359991" y="113740"/>
                  </a:lnTo>
                  <a:lnTo>
                    <a:pt x="1309562" y="105299"/>
                  </a:lnTo>
                  <a:lnTo>
                    <a:pt x="1245758" y="97298"/>
                  </a:lnTo>
                  <a:lnTo>
                    <a:pt x="1162720" y="93607"/>
                  </a:lnTo>
                  <a:lnTo>
                    <a:pt x="1096058" y="86950"/>
                  </a:lnTo>
                  <a:lnTo>
                    <a:pt x="1030682" y="85886"/>
                  </a:lnTo>
                  <a:lnTo>
                    <a:pt x="994980" y="88312"/>
                  </a:lnTo>
                  <a:lnTo>
                    <a:pt x="931423" y="94461"/>
                  </a:lnTo>
                  <a:lnTo>
                    <a:pt x="848815" y="104833"/>
                  </a:lnTo>
                  <a:lnTo>
                    <a:pt x="790572" y="111524"/>
                  </a:lnTo>
                  <a:lnTo>
                    <a:pt x="721039" y="125987"/>
                  </a:lnTo>
                  <a:lnTo>
                    <a:pt x="652128" y="145747"/>
                  </a:lnTo>
                  <a:lnTo>
                    <a:pt x="584135" y="165735"/>
                  </a:lnTo>
                  <a:lnTo>
                    <a:pt x="514005" y="183232"/>
                  </a:lnTo>
                  <a:lnTo>
                    <a:pt x="488513" y="191556"/>
                  </a:lnTo>
                  <a:lnTo>
                    <a:pt x="473961" y="199753"/>
                  </a:lnTo>
                  <a:lnTo>
                    <a:pt x="460191" y="208794"/>
                  </a:lnTo>
                  <a:lnTo>
                    <a:pt x="418063" y="229318"/>
                  </a:lnTo>
                  <a:lnTo>
                    <a:pt x="374678" y="259171"/>
                  </a:lnTo>
                  <a:lnTo>
                    <a:pt x="346935" y="280429"/>
                  </a:lnTo>
                  <a:lnTo>
                    <a:pt x="316100" y="309808"/>
                  </a:lnTo>
                  <a:lnTo>
                    <a:pt x="297335" y="329413"/>
                  </a:lnTo>
                  <a:lnTo>
                    <a:pt x="275860" y="357292"/>
                  </a:lnTo>
                  <a:lnTo>
                    <a:pt x="260882" y="380067"/>
                  </a:lnTo>
                  <a:lnTo>
                    <a:pt x="245836" y="408624"/>
                  </a:lnTo>
                  <a:lnTo>
                    <a:pt x="229375" y="431482"/>
                  </a:lnTo>
                  <a:lnTo>
                    <a:pt x="222886" y="448627"/>
                  </a:lnTo>
                  <a:lnTo>
                    <a:pt x="214617" y="460057"/>
                  </a:lnTo>
                  <a:lnTo>
                    <a:pt x="211650" y="466724"/>
                  </a:lnTo>
                  <a:lnTo>
                    <a:pt x="204348" y="495417"/>
                  </a:lnTo>
                  <a:lnTo>
                    <a:pt x="194016" y="519711"/>
                  </a:lnTo>
                  <a:lnTo>
                    <a:pt x="190991" y="531337"/>
                  </a:lnTo>
                  <a:lnTo>
                    <a:pt x="189049" y="558874"/>
                  </a:lnTo>
                  <a:lnTo>
                    <a:pt x="188665" y="584986"/>
                  </a:lnTo>
                  <a:lnTo>
                    <a:pt x="188613" y="596861"/>
                  </a:lnTo>
                  <a:lnTo>
                    <a:pt x="191130" y="608488"/>
                  </a:lnTo>
                  <a:lnTo>
                    <a:pt x="202243" y="637201"/>
                  </a:lnTo>
                  <a:lnTo>
                    <a:pt x="207570" y="660077"/>
                  </a:lnTo>
                  <a:lnTo>
                    <a:pt x="209809" y="665794"/>
                  </a:lnTo>
                  <a:lnTo>
                    <a:pt x="217378" y="677225"/>
                  </a:lnTo>
                  <a:lnTo>
                    <a:pt x="229809" y="694371"/>
                  </a:lnTo>
                  <a:lnTo>
                    <a:pt x="242542" y="717232"/>
                  </a:lnTo>
                  <a:lnTo>
                    <a:pt x="250976" y="726122"/>
                  </a:lnTo>
                  <a:lnTo>
                    <a:pt x="294392" y="760153"/>
                  </a:lnTo>
                  <a:lnTo>
                    <a:pt x="312424" y="774293"/>
                  </a:lnTo>
                  <a:lnTo>
                    <a:pt x="360358" y="794125"/>
                  </a:lnTo>
                  <a:lnTo>
                    <a:pt x="422588" y="814371"/>
                  </a:lnTo>
                  <a:lnTo>
                    <a:pt x="482048" y="828990"/>
                  </a:lnTo>
                  <a:lnTo>
                    <a:pt x="548793" y="838094"/>
                  </a:lnTo>
                  <a:lnTo>
                    <a:pt x="633187" y="847367"/>
                  </a:lnTo>
                  <a:lnTo>
                    <a:pt x="693820" y="851044"/>
                  </a:lnTo>
                  <a:lnTo>
                    <a:pt x="717926" y="853539"/>
                  </a:lnTo>
                  <a:lnTo>
                    <a:pt x="786259" y="849505"/>
                  </a:lnTo>
                  <a:lnTo>
                    <a:pt x="850503" y="848786"/>
                  </a:lnTo>
                  <a:lnTo>
                    <a:pt x="921287" y="842799"/>
                  </a:lnTo>
                  <a:lnTo>
                    <a:pt x="984074" y="840636"/>
                  </a:lnTo>
                  <a:lnTo>
                    <a:pt x="1042620" y="835658"/>
                  </a:lnTo>
                  <a:lnTo>
                    <a:pt x="1100046" y="826455"/>
                  </a:lnTo>
                  <a:lnTo>
                    <a:pt x="1159790" y="821110"/>
                  </a:lnTo>
                  <a:lnTo>
                    <a:pt x="1221792" y="811164"/>
                  </a:lnTo>
                  <a:lnTo>
                    <a:pt x="1296806" y="803979"/>
                  </a:lnTo>
                  <a:lnTo>
                    <a:pt x="1358923" y="794021"/>
                  </a:lnTo>
                  <a:lnTo>
                    <a:pt x="1445764" y="777207"/>
                  </a:lnTo>
                  <a:lnTo>
                    <a:pt x="1524079" y="769733"/>
                  </a:lnTo>
                  <a:lnTo>
                    <a:pt x="1582675" y="759740"/>
                  </a:lnTo>
                  <a:lnTo>
                    <a:pt x="1711609" y="734367"/>
                  </a:lnTo>
                  <a:lnTo>
                    <a:pt x="1776270" y="715843"/>
                  </a:lnTo>
                  <a:lnTo>
                    <a:pt x="1840265" y="705242"/>
                  </a:lnTo>
                  <a:lnTo>
                    <a:pt x="1904619" y="691440"/>
                  </a:lnTo>
                  <a:lnTo>
                    <a:pt x="2008764" y="665795"/>
                  </a:lnTo>
                  <a:lnTo>
                    <a:pt x="2077375" y="641270"/>
                  </a:lnTo>
                  <a:lnTo>
                    <a:pt x="2142766" y="620146"/>
                  </a:lnTo>
                  <a:lnTo>
                    <a:pt x="2167767" y="610572"/>
                  </a:lnTo>
                  <a:lnTo>
                    <a:pt x="2196304" y="593293"/>
                  </a:lnTo>
                  <a:lnTo>
                    <a:pt x="2215697" y="583460"/>
                  </a:lnTo>
                  <a:lnTo>
                    <a:pt x="2234893" y="567759"/>
                  </a:lnTo>
                  <a:lnTo>
                    <a:pt x="2256130" y="546982"/>
                  </a:lnTo>
                  <a:lnTo>
                    <a:pt x="2258459" y="543725"/>
                  </a:lnTo>
                  <a:lnTo>
                    <a:pt x="2262689" y="534589"/>
                  </a:lnTo>
                  <a:lnTo>
                    <a:pt x="2267053" y="528742"/>
                  </a:lnTo>
                  <a:lnTo>
                    <a:pt x="2268599" y="524897"/>
                  </a:lnTo>
                  <a:lnTo>
                    <a:pt x="2271726" y="511336"/>
                  </a:lnTo>
                  <a:lnTo>
                    <a:pt x="2277309" y="500862"/>
                  </a:lnTo>
                  <a:lnTo>
                    <a:pt x="2278949" y="494702"/>
                  </a:lnTo>
                  <a:lnTo>
                    <a:pt x="2278433" y="490774"/>
                  </a:lnTo>
                  <a:lnTo>
                    <a:pt x="2271454" y="466587"/>
                  </a:lnTo>
                  <a:lnTo>
                    <a:pt x="2267457" y="460419"/>
                  </a:lnTo>
                  <a:lnTo>
                    <a:pt x="2265045" y="451963"/>
                  </a:lnTo>
                  <a:lnTo>
                    <a:pt x="2263021" y="441854"/>
                  </a:lnTo>
                  <a:lnTo>
                    <a:pt x="2258946" y="431012"/>
                  </a:lnTo>
                  <a:lnTo>
                    <a:pt x="2253960" y="422383"/>
                  </a:lnTo>
                  <a:lnTo>
                    <a:pt x="2239227" y="400180"/>
                  </a:lnTo>
                  <a:lnTo>
                    <a:pt x="2225769" y="388552"/>
                  </a:lnTo>
                  <a:lnTo>
                    <a:pt x="2214374" y="374418"/>
                  </a:lnTo>
                  <a:lnTo>
                    <a:pt x="2177214" y="344859"/>
                  </a:lnTo>
                  <a:lnTo>
                    <a:pt x="2133760" y="319141"/>
                  </a:lnTo>
                  <a:lnTo>
                    <a:pt x="2069925" y="289913"/>
                  </a:lnTo>
                  <a:lnTo>
                    <a:pt x="2002931" y="264195"/>
                  </a:lnTo>
                  <a:lnTo>
                    <a:pt x="1934490" y="241308"/>
                  </a:lnTo>
                  <a:lnTo>
                    <a:pt x="1870567" y="220889"/>
                  </a:lnTo>
                  <a:lnTo>
                    <a:pt x="1829940" y="207688"/>
                  </a:lnTo>
                  <a:lnTo>
                    <a:pt x="1769563" y="190143"/>
                  </a:lnTo>
                  <a:lnTo>
                    <a:pt x="1663863" y="160101"/>
                  </a:lnTo>
                  <a:lnTo>
                    <a:pt x="1607817" y="146312"/>
                  </a:lnTo>
                  <a:lnTo>
                    <a:pt x="1515188" y="128638"/>
                  </a:lnTo>
                  <a:lnTo>
                    <a:pt x="1452860" y="117167"/>
                  </a:lnTo>
                  <a:lnTo>
                    <a:pt x="1393735" y="105729"/>
                  </a:lnTo>
                  <a:lnTo>
                    <a:pt x="1330550" y="96837"/>
                  </a:lnTo>
                  <a:lnTo>
                    <a:pt x="1267376" y="90248"/>
                  </a:lnTo>
                  <a:lnTo>
                    <a:pt x="1206707" y="86618"/>
                  </a:lnTo>
                  <a:lnTo>
                    <a:pt x="1148862" y="85901"/>
                  </a:lnTo>
                  <a:lnTo>
                    <a:pt x="1048688" y="85734"/>
                  </a:lnTo>
                  <a:lnTo>
                    <a:pt x="977242" y="78940"/>
                  </a:lnTo>
                  <a:lnTo>
                    <a:pt x="906756" y="78340"/>
                  </a:lnTo>
                  <a:lnTo>
                    <a:pt x="841747" y="84563"/>
                  </a:lnTo>
                  <a:lnTo>
                    <a:pt x="778129" y="85571"/>
                  </a:lnTo>
                  <a:lnTo>
                    <a:pt x="739175" y="88219"/>
                  </a:lnTo>
                  <a:lnTo>
                    <a:pt x="668803" y="93763"/>
                  </a:lnTo>
                  <a:lnTo>
                    <a:pt x="634392" y="96679"/>
                  </a:lnTo>
                  <a:lnTo>
                    <a:pt x="554334" y="107058"/>
                  </a:lnTo>
                  <a:lnTo>
                    <a:pt x="485751" y="115607"/>
                  </a:lnTo>
                  <a:lnTo>
                    <a:pt x="421722" y="131559"/>
                  </a:lnTo>
                  <a:lnTo>
                    <a:pt x="356810" y="148599"/>
                  </a:lnTo>
                  <a:lnTo>
                    <a:pt x="293103" y="165735"/>
                  </a:lnTo>
                  <a:lnTo>
                    <a:pt x="251588" y="178117"/>
                  </a:lnTo>
                  <a:lnTo>
                    <a:pt x="181962" y="207749"/>
                  </a:lnTo>
                  <a:lnTo>
                    <a:pt x="128736" y="233420"/>
                  </a:lnTo>
                  <a:lnTo>
                    <a:pt x="79684" y="259134"/>
                  </a:lnTo>
                  <a:lnTo>
                    <a:pt x="48890" y="279163"/>
                  </a:lnTo>
                  <a:lnTo>
                    <a:pt x="28301" y="291292"/>
                  </a:lnTo>
                  <a:lnTo>
                    <a:pt x="15354" y="299986"/>
                  </a:lnTo>
                  <a:lnTo>
                    <a:pt x="10228" y="302860"/>
                  </a:lnTo>
                  <a:lnTo>
                    <a:pt x="6811" y="305729"/>
                  </a:lnTo>
                  <a:lnTo>
                    <a:pt x="4533" y="308594"/>
                  </a:lnTo>
                  <a:lnTo>
                    <a:pt x="244" y="316679"/>
                  </a:lnTo>
                  <a:lnTo>
                    <a:pt x="0" y="324518"/>
                  </a:lnTo>
                  <a:lnTo>
                    <a:pt x="4535" y="329939"/>
                  </a:lnTo>
                  <a:lnTo>
                    <a:pt x="6825" y="331401"/>
                  </a:lnTo>
                  <a:lnTo>
                    <a:pt x="11911" y="333027"/>
                  </a:lnTo>
                  <a:lnTo>
                    <a:pt x="20129" y="333941"/>
                  </a:lnTo>
                  <a:lnTo>
                    <a:pt x="28301" y="331615"/>
                  </a:lnTo>
                  <a:lnTo>
                    <a:pt x="33147" y="329662"/>
                  </a:lnTo>
                  <a:lnTo>
                    <a:pt x="103040" y="313924"/>
                  </a:lnTo>
                  <a:lnTo>
                    <a:pt x="170780" y="299974"/>
                  </a:lnTo>
                  <a:lnTo>
                    <a:pt x="240297" y="280720"/>
                  </a:lnTo>
                  <a:lnTo>
                    <a:pt x="311482" y="259922"/>
                  </a:lnTo>
                  <a:lnTo>
                    <a:pt x="371141" y="241983"/>
                  </a:lnTo>
                  <a:lnTo>
                    <a:pt x="437677" y="224434"/>
                  </a:lnTo>
                  <a:lnTo>
                    <a:pt x="505853" y="208515"/>
                  </a:lnTo>
                  <a:lnTo>
                    <a:pt x="576893" y="190553"/>
                  </a:lnTo>
                  <a:lnTo>
                    <a:pt x="645747" y="173000"/>
                  </a:lnTo>
                  <a:lnTo>
                    <a:pt x="713006" y="152141"/>
                  </a:lnTo>
                  <a:lnTo>
                    <a:pt x="768033" y="140116"/>
                  </a:lnTo>
                  <a:lnTo>
                    <a:pt x="832799" y="122009"/>
                  </a:lnTo>
                  <a:lnTo>
                    <a:pt x="982830" y="91474"/>
                  </a:lnTo>
                  <a:lnTo>
                    <a:pt x="1049357" y="74297"/>
                  </a:lnTo>
                  <a:lnTo>
                    <a:pt x="1096285" y="69081"/>
                  </a:lnTo>
                  <a:lnTo>
                    <a:pt x="1122691" y="68583"/>
                  </a:lnTo>
                  <a:lnTo>
                    <a:pt x="1102815" y="88730"/>
                  </a:lnTo>
                  <a:lnTo>
                    <a:pt x="1089801" y="97198"/>
                  </a:lnTo>
                  <a:lnTo>
                    <a:pt x="1021238" y="132734"/>
                  </a:lnTo>
                  <a:lnTo>
                    <a:pt x="980646" y="155533"/>
                  </a:lnTo>
                  <a:lnTo>
                    <a:pt x="932847" y="181338"/>
                  </a:lnTo>
                  <a:lnTo>
                    <a:pt x="825483" y="246110"/>
                  </a:lnTo>
                  <a:lnTo>
                    <a:pt x="728445" y="307493"/>
                  </a:lnTo>
                  <a:lnTo>
                    <a:pt x="686960" y="335101"/>
                  </a:lnTo>
                  <a:lnTo>
                    <a:pt x="645345" y="363246"/>
                  </a:lnTo>
                  <a:lnTo>
                    <a:pt x="580028" y="405866"/>
                  </a:lnTo>
                  <a:lnTo>
                    <a:pt x="538447" y="434384"/>
                  </a:lnTo>
                  <a:lnTo>
                    <a:pt x="500281" y="462934"/>
                  </a:lnTo>
                  <a:lnTo>
                    <a:pt x="463316" y="491498"/>
                  </a:lnTo>
                  <a:lnTo>
                    <a:pt x="385258" y="548641"/>
                  </a:lnTo>
                  <a:lnTo>
                    <a:pt x="346472" y="577215"/>
                  </a:lnTo>
                  <a:lnTo>
                    <a:pt x="310184" y="605789"/>
                  </a:lnTo>
                  <a:lnTo>
                    <a:pt x="277546" y="634364"/>
                  </a:lnTo>
                  <a:lnTo>
                    <a:pt x="247166" y="661034"/>
                  </a:lnTo>
                  <a:lnTo>
                    <a:pt x="217788" y="682413"/>
                  </a:lnTo>
                  <a:lnTo>
                    <a:pt x="191396" y="703979"/>
                  </a:lnTo>
                  <a:lnTo>
                    <a:pt x="166967" y="725312"/>
                  </a:lnTo>
                  <a:lnTo>
                    <a:pt x="132745" y="752434"/>
                  </a:lnTo>
                  <a:lnTo>
                    <a:pt x="97639" y="779148"/>
                  </a:lnTo>
                  <a:lnTo>
                    <a:pt x="68766" y="805616"/>
                  </a:lnTo>
                  <a:lnTo>
                    <a:pt x="68618" y="801205"/>
                  </a:lnTo>
                  <a:lnTo>
                    <a:pt x="69550" y="798931"/>
                  </a:lnTo>
                  <a:lnTo>
                    <a:pt x="85044" y="776556"/>
                  </a:lnTo>
                  <a:lnTo>
                    <a:pt x="105191" y="757881"/>
                  </a:lnTo>
                  <a:lnTo>
                    <a:pt x="133809" y="735732"/>
                  </a:lnTo>
                  <a:lnTo>
                    <a:pt x="166419" y="706521"/>
                  </a:lnTo>
                  <a:lnTo>
                    <a:pt x="200211" y="673735"/>
                  </a:lnTo>
                  <a:lnTo>
                    <a:pt x="225494" y="651227"/>
                  </a:lnTo>
                  <a:lnTo>
                    <a:pt x="252606" y="627572"/>
                  </a:lnTo>
                  <a:lnTo>
                    <a:pt x="280531" y="601183"/>
                  </a:lnTo>
                  <a:lnTo>
                    <a:pt x="323028" y="559551"/>
                  </a:lnTo>
                  <a:lnTo>
                    <a:pt x="354057" y="533804"/>
                  </a:lnTo>
                  <a:lnTo>
                    <a:pt x="386898" y="509661"/>
                  </a:lnTo>
                  <a:lnTo>
                    <a:pt x="420544" y="486230"/>
                  </a:lnTo>
                  <a:lnTo>
                    <a:pt x="454547" y="460577"/>
                  </a:lnTo>
                  <a:lnTo>
                    <a:pt x="488710" y="434253"/>
                  </a:lnTo>
                  <a:lnTo>
                    <a:pt x="522944" y="409853"/>
                  </a:lnTo>
                  <a:lnTo>
                    <a:pt x="574347" y="374696"/>
                  </a:lnTo>
                  <a:lnTo>
                    <a:pt x="606089" y="351634"/>
                  </a:lnTo>
                  <a:lnTo>
                    <a:pt x="637025" y="329636"/>
                  </a:lnTo>
                  <a:lnTo>
                    <a:pt x="685619" y="301187"/>
                  </a:lnTo>
                  <a:lnTo>
                    <a:pt x="730603" y="275612"/>
                  </a:lnTo>
                  <a:lnTo>
                    <a:pt x="783389" y="249422"/>
                  </a:lnTo>
                  <a:lnTo>
                    <a:pt x="835755" y="222039"/>
                  </a:lnTo>
                  <a:lnTo>
                    <a:pt x="861840" y="213298"/>
                  </a:lnTo>
                  <a:lnTo>
                    <a:pt x="869754" y="209099"/>
                  </a:lnTo>
                  <a:lnTo>
                    <a:pt x="876446" y="207232"/>
                  </a:lnTo>
                  <a:lnTo>
                    <a:pt x="877660" y="207687"/>
                  </a:lnTo>
                  <a:lnTo>
                    <a:pt x="877516" y="208943"/>
                  </a:lnTo>
                  <a:lnTo>
                    <a:pt x="876468" y="210732"/>
                  </a:lnTo>
                  <a:lnTo>
                    <a:pt x="875303" y="215261"/>
                  </a:lnTo>
                  <a:lnTo>
                    <a:pt x="874992" y="217802"/>
                  </a:lnTo>
                  <a:lnTo>
                    <a:pt x="873832" y="220448"/>
                  </a:lnTo>
                  <a:lnTo>
                    <a:pt x="857943" y="243471"/>
                  </a:lnTo>
                  <a:lnTo>
                    <a:pt x="842304" y="266766"/>
                  </a:lnTo>
                  <a:lnTo>
                    <a:pt x="816504" y="291766"/>
                  </a:lnTo>
                  <a:lnTo>
                    <a:pt x="795630" y="311283"/>
                  </a:lnTo>
                  <a:lnTo>
                    <a:pt x="771747" y="333610"/>
                  </a:lnTo>
                  <a:lnTo>
                    <a:pt x="742083" y="359408"/>
                  </a:lnTo>
                  <a:lnTo>
                    <a:pt x="638038" y="447657"/>
                  </a:lnTo>
                  <a:lnTo>
                    <a:pt x="619660" y="464173"/>
                  </a:lnTo>
                  <a:lnTo>
                    <a:pt x="584001" y="497764"/>
                  </a:lnTo>
                  <a:lnTo>
                    <a:pt x="567444" y="514722"/>
                  </a:lnTo>
                  <a:lnTo>
                    <a:pt x="551643" y="531743"/>
                  </a:lnTo>
                  <a:lnTo>
                    <a:pt x="536346" y="548805"/>
                  </a:lnTo>
                  <a:lnTo>
                    <a:pt x="520434" y="564942"/>
                  </a:lnTo>
                  <a:lnTo>
                    <a:pt x="504110" y="580463"/>
                  </a:lnTo>
                  <a:lnTo>
                    <a:pt x="472638" y="610408"/>
                  </a:lnTo>
                  <a:lnTo>
                    <a:pt x="409506" y="678246"/>
                  </a:lnTo>
                  <a:lnTo>
                    <a:pt x="388682" y="702127"/>
                  </a:lnTo>
                  <a:lnTo>
                    <a:pt x="369902" y="724489"/>
                  </a:lnTo>
                  <a:lnTo>
                    <a:pt x="346121" y="751238"/>
                  </a:lnTo>
                  <a:lnTo>
                    <a:pt x="327384" y="778057"/>
                  </a:lnTo>
                  <a:lnTo>
                    <a:pt x="327785" y="778737"/>
                  </a:lnTo>
                  <a:lnTo>
                    <a:pt x="329005" y="779190"/>
                  </a:lnTo>
                  <a:lnTo>
                    <a:pt x="330771" y="779492"/>
                  </a:lnTo>
                  <a:lnTo>
                    <a:pt x="332901" y="778741"/>
                  </a:lnTo>
                  <a:lnTo>
                    <a:pt x="337808" y="775367"/>
                  </a:lnTo>
                  <a:lnTo>
                    <a:pt x="365939" y="750840"/>
                  </a:lnTo>
                  <a:lnTo>
                    <a:pt x="396064" y="727613"/>
                  </a:lnTo>
                  <a:lnTo>
                    <a:pt x="418903" y="709146"/>
                  </a:lnTo>
                  <a:lnTo>
                    <a:pt x="444928" y="685063"/>
                  </a:lnTo>
                  <a:lnTo>
                    <a:pt x="486355" y="644729"/>
                  </a:lnTo>
                  <a:lnTo>
                    <a:pt x="519675" y="616746"/>
                  </a:lnTo>
                  <a:lnTo>
                    <a:pt x="555756" y="588434"/>
                  </a:lnTo>
                  <a:lnTo>
                    <a:pt x="590842" y="559976"/>
                  </a:lnTo>
                  <a:lnTo>
                    <a:pt x="647276" y="512628"/>
                  </a:lnTo>
                  <a:lnTo>
                    <a:pt x="667729" y="497009"/>
                  </a:lnTo>
                  <a:lnTo>
                    <a:pt x="688985" y="481834"/>
                  </a:lnTo>
                  <a:lnTo>
                    <a:pt x="752767" y="437722"/>
                  </a:lnTo>
                  <a:lnTo>
                    <a:pt x="793655" y="409808"/>
                  </a:lnTo>
                  <a:lnTo>
                    <a:pt x="834052" y="384701"/>
                  </a:lnTo>
                  <a:lnTo>
                    <a:pt x="914314" y="337539"/>
                  </a:lnTo>
                  <a:lnTo>
                    <a:pt x="954353" y="314482"/>
                  </a:lnTo>
                  <a:lnTo>
                    <a:pt x="1009830" y="284632"/>
                  </a:lnTo>
                  <a:lnTo>
                    <a:pt x="1077870" y="255789"/>
                  </a:lnTo>
                  <a:lnTo>
                    <a:pt x="1141928" y="230486"/>
                  </a:lnTo>
                  <a:lnTo>
                    <a:pt x="1173849" y="224386"/>
                  </a:lnTo>
                  <a:lnTo>
                    <a:pt x="1183050" y="223551"/>
                  </a:lnTo>
                  <a:lnTo>
                    <a:pt x="1185884" y="225234"/>
                  </a:lnTo>
                  <a:lnTo>
                    <a:pt x="1187774" y="228261"/>
                  </a:lnTo>
                  <a:lnTo>
                    <a:pt x="1189874" y="236704"/>
                  </a:lnTo>
                  <a:lnTo>
                    <a:pt x="1190807" y="246806"/>
                  </a:lnTo>
                  <a:lnTo>
                    <a:pt x="1189151" y="252167"/>
                  </a:lnTo>
                  <a:lnTo>
                    <a:pt x="1170265" y="279539"/>
                  </a:lnTo>
                  <a:lnTo>
                    <a:pt x="1154469" y="299499"/>
                  </a:lnTo>
                  <a:lnTo>
                    <a:pt x="1123204" y="334061"/>
                  </a:lnTo>
                  <a:lnTo>
                    <a:pt x="1097676" y="363736"/>
                  </a:lnTo>
                  <a:lnTo>
                    <a:pt x="1083248" y="379651"/>
                  </a:lnTo>
                  <a:lnTo>
                    <a:pt x="1051978" y="412573"/>
                  </a:lnTo>
                  <a:lnTo>
                    <a:pt x="869232" y="597570"/>
                  </a:lnTo>
                  <a:lnTo>
                    <a:pt x="815381" y="656376"/>
                  </a:lnTo>
                  <a:lnTo>
                    <a:pt x="780526" y="692725"/>
                  </a:lnTo>
                  <a:lnTo>
                    <a:pt x="765135" y="709466"/>
                  </a:lnTo>
                  <a:lnTo>
                    <a:pt x="751064" y="725390"/>
                  </a:lnTo>
                  <a:lnTo>
                    <a:pt x="725271" y="754830"/>
                  </a:lnTo>
                  <a:lnTo>
                    <a:pt x="701107" y="780614"/>
                  </a:lnTo>
                  <a:lnTo>
                    <a:pt x="680207" y="804774"/>
                  </a:lnTo>
                  <a:lnTo>
                    <a:pt x="654916" y="834716"/>
                  </a:lnTo>
                  <a:lnTo>
                    <a:pt x="643485" y="848187"/>
                  </a:lnTo>
                  <a:lnTo>
                    <a:pt x="635545" y="863311"/>
                  </a:lnTo>
                  <a:lnTo>
                    <a:pt x="635144" y="862243"/>
                  </a:lnTo>
                  <a:lnTo>
                    <a:pt x="634698" y="855976"/>
                  </a:lnTo>
                  <a:lnTo>
                    <a:pt x="637040" y="846841"/>
                  </a:lnTo>
                  <a:lnTo>
                    <a:pt x="638997" y="841738"/>
                  </a:lnTo>
                  <a:lnTo>
                    <a:pt x="655406" y="820903"/>
                  </a:lnTo>
                  <a:lnTo>
                    <a:pt x="672913" y="799820"/>
                  </a:lnTo>
                  <a:lnTo>
                    <a:pt x="694347" y="774575"/>
                  </a:lnTo>
                  <a:lnTo>
                    <a:pt x="719748" y="747480"/>
                  </a:lnTo>
                  <a:lnTo>
                    <a:pt x="791520" y="674531"/>
                  </a:lnTo>
                  <a:lnTo>
                    <a:pt x="807707" y="658284"/>
                  </a:lnTo>
                  <a:lnTo>
                    <a:pt x="825166" y="641738"/>
                  </a:lnTo>
                  <a:lnTo>
                    <a:pt x="862344" y="608114"/>
                  </a:lnTo>
                  <a:lnTo>
                    <a:pt x="881593" y="592099"/>
                  </a:lnTo>
                  <a:lnTo>
                    <a:pt x="901093" y="576660"/>
                  </a:lnTo>
                  <a:lnTo>
                    <a:pt x="920761" y="561605"/>
                  </a:lnTo>
                  <a:lnTo>
                    <a:pt x="960394" y="529637"/>
                  </a:lnTo>
                  <a:lnTo>
                    <a:pt x="980297" y="513111"/>
                  </a:lnTo>
                  <a:lnTo>
                    <a:pt x="1020192" y="484589"/>
                  </a:lnTo>
                  <a:lnTo>
                    <a:pt x="1060148" y="458260"/>
                  </a:lnTo>
                  <a:lnTo>
                    <a:pt x="1100131" y="430683"/>
                  </a:lnTo>
                  <a:lnTo>
                    <a:pt x="1137586" y="407632"/>
                  </a:lnTo>
                  <a:lnTo>
                    <a:pt x="1185723" y="378589"/>
                  </a:lnTo>
                  <a:lnTo>
                    <a:pt x="1226656" y="354426"/>
                  </a:lnTo>
                  <a:lnTo>
                    <a:pt x="1276856" y="331082"/>
                  </a:lnTo>
                  <a:lnTo>
                    <a:pt x="1290108" y="328122"/>
                  </a:lnTo>
                  <a:lnTo>
                    <a:pt x="1294404" y="328285"/>
                  </a:lnTo>
                  <a:lnTo>
                    <a:pt x="1297268" y="329346"/>
                  </a:lnTo>
                  <a:lnTo>
                    <a:pt x="1299177" y="331006"/>
                  </a:lnTo>
                  <a:lnTo>
                    <a:pt x="1300450" y="333066"/>
                  </a:lnTo>
                  <a:lnTo>
                    <a:pt x="1301865" y="337894"/>
                  </a:lnTo>
                  <a:lnTo>
                    <a:pt x="1299953" y="345754"/>
                  </a:lnTo>
                  <a:lnTo>
                    <a:pt x="1294976" y="356551"/>
                  </a:lnTo>
                  <a:lnTo>
                    <a:pt x="1280511" y="379647"/>
                  </a:lnTo>
                  <a:lnTo>
                    <a:pt x="1266333" y="399554"/>
                  </a:lnTo>
                  <a:lnTo>
                    <a:pt x="1247966" y="421101"/>
                  </a:lnTo>
                  <a:lnTo>
                    <a:pt x="1226151" y="445283"/>
                  </a:lnTo>
                  <a:lnTo>
                    <a:pt x="1200580" y="475081"/>
                  </a:lnTo>
                  <a:lnTo>
                    <a:pt x="1173340" y="504834"/>
                  </a:lnTo>
                  <a:lnTo>
                    <a:pt x="1159409" y="519435"/>
                  </a:lnTo>
                  <a:lnTo>
                    <a:pt x="1128690" y="553440"/>
                  </a:lnTo>
                  <a:lnTo>
                    <a:pt x="1096939" y="589825"/>
                  </a:lnTo>
                  <a:lnTo>
                    <a:pt x="1066953" y="625046"/>
                  </a:lnTo>
                  <a:lnTo>
                    <a:pt x="1051336" y="642440"/>
                  </a:lnTo>
                  <a:lnTo>
                    <a:pt x="1003005" y="694224"/>
                  </a:lnTo>
                  <a:lnTo>
                    <a:pt x="972817" y="728596"/>
                  </a:lnTo>
                  <a:lnTo>
                    <a:pt x="960004" y="744810"/>
                  </a:lnTo>
                  <a:lnTo>
                    <a:pt x="948605" y="760383"/>
                  </a:lnTo>
                  <a:lnTo>
                    <a:pt x="927366" y="789432"/>
                  </a:lnTo>
                  <a:lnTo>
                    <a:pt x="905227" y="815043"/>
                  </a:lnTo>
                  <a:lnTo>
                    <a:pt x="887767" y="839126"/>
                  </a:lnTo>
                  <a:lnTo>
                    <a:pt x="869768" y="869024"/>
                  </a:lnTo>
                  <a:lnTo>
                    <a:pt x="855153" y="891643"/>
                  </a:lnTo>
                  <a:lnTo>
                    <a:pt x="854891" y="894466"/>
                  </a:lnTo>
                  <a:lnTo>
                    <a:pt x="856622" y="896348"/>
                  </a:lnTo>
                  <a:lnTo>
                    <a:pt x="859681" y="897602"/>
                  </a:lnTo>
                  <a:lnTo>
                    <a:pt x="861720" y="897486"/>
                  </a:lnTo>
                  <a:lnTo>
                    <a:pt x="863079" y="896456"/>
                  </a:lnTo>
                  <a:lnTo>
                    <a:pt x="863986" y="894817"/>
                  </a:lnTo>
                  <a:lnTo>
                    <a:pt x="889503" y="867963"/>
                  </a:lnTo>
                  <a:lnTo>
                    <a:pt x="984969" y="772372"/>
                  </a:lnTo>
                  <a:lnTo>
                    <a:pt x="1014965" y="744914"/>
                  </a:lnTo>
                  <a:lnTo>
                    <a:pt x="1047347" y="715882"/>
                  </a:lnTo>
                  <a:lnTo>
                    <a:pt x="1080789" y="683929"/>
                  </a:lnTo>
                  <a:lnTo>
                    <a:pt x="1098661" y="668360"/>
                  </a:lnTo>
                  <a:lnTo>
                    <a:pt x="1194972" y="590146"/>
                  </a:lnTo>
                  <a:lnTo>
                    <a:pt x="1234666" y="561689"/>
                  </a:lnTo>
                  <a:lnTo>
                    <a:pt x="1274532" y="535389"/>
                  </a:lnTo>
                  <a:lnTo>
                    <a:pt x="1314475" y="507825"/>
                  </a:lnTo>
                  <a:lnTo>
                    <a:pt x="1351913" y="484780"/>
                  </a:lnTo>
                  <a:lnTo>
                    <a:pt x="1402580" y="455740"/>
                  </a:lnTo>
                  <a:lnTo>
                    <a:pt x="1450295" y="429038"/>
                  </a:lnTo>
                  <a:lnTo>
                    <a:pt x="1508516" y="403518"/>
                  </a:lnTo>
                  <a:lnTo>
                    <a:pt x="1563258" y="388758"/>
                  </a:lnTo>
                  <a:lnTo>
                    <a:pt x="1585969" y="386353"/>
                  </a:lnTo>
                  <a:lnTo>
                    <a:pt x="1588800" y="388061"/>
                  </a:lnTo>
                  <a:lnTo>
                    <a:pt x="1590687" y="391105"/>
                  </a:lnTo>
                  <a:lnTo>
                    <a:pt x="1592783" y="399566"/>
                  </a:lnTo>
                  <a:lnTo>
                    <a:pt x="1593715" y="409677"/>
                  </a:lnTo>
                  <a:lnTo>
                    <a:pt x="1589049" y="423061"/>
                  </a:lnTo>
                  <a:lnTo>
                    <a:pt x="1570532" y="459487"/>
                  </a:lnTo>
                  <a:lnTo>
                    <a:pt x="1557156" y="481076"/>
                  </a:lnTo>
                  <a:lnTo>
                    <a:pt x="1540733" y="504324"/>
                  </a:lnTo>
                  <a:lnTo>
                    <a:pt x="1520734" y="530531"/>
                  </a:lnTo>
                  <a:lnTo>
                    <a:pt x="1496606" y="558053"/>
                  </a:lnTo>
                  <a:lnTo>
                    <a:pt x="1470960" y="586161"/>
                  </a:lnTo>
                  <a:lnTo>
                    <a:pt x="1420911" y="645551"/>
                  </a:lnTo>
                  <a:lnTo>
                    <a:pt x="1407324" y="661824"/>
                  </a:lnTo>
                  <a:lnTo>
                    <a:pt x="1395408" y="677436"/>
                  </a:lnTo>
                  <a:lnTo>
                    <a:pt x="1384606" y="692606"/>
                  </a:lnTo>
                  <a:lnTo>
                    <a:pt x="1364032" y="720257"/>
                  </a:lnTo>
                  <a:lnTo>
                    <a:pt x="1342188" y="742071"/>
                  </a:lnTo>
                  <a:lnTo>
                    <a:pt x="1327400" y="761291"/>
                  </a:lnTo>
                  <a:lnTo>
                    <a:pt x="1313719" y="785637"/>
                  </a:lnTo>
                  <a:lnTo>
                    <a:pt x="1305114" y="801829"/>
                  </a:lnTo>
                  <a:lnTo>
                    <a:pt x="1305361" y="803157"/>
                  </a:lnTo>
                  <a:lnTo>
                    <a:pt x="1306477" y="804043"/>
                  </a:lnTo>
                  <a:lnTo>
                    <a:pt x="1308174" y="804633"/>
                  </a:lnTo>
                  <a:lnTo>
                    <a:pt x="1310258" y="804074"/>
                  </a:lnTo>
                  <a:lnTo>
                    <a:pt x="1315114" y="800913"/>
                  </a:lnTo>
                  <a:lnTo>
                    <a:pt x="1339680" y="777435"/>
                  </a:lnTo>
                  <a:lnTo>
                    <a:pt x="1365618" y="752638"/>
                  </a:lnTo>
                  <a:lnTo>
                    <a:pt x="1389565" y="732333"/>
                  </a:lnTo>
                  <a:lnTo>
                    <a:pt x="1416084" y="708068"/>
                  </a:lnTo>
                  <a:lnTo>
                    <a:pt x="1457789" y="667632"/>
                  </a:lnTo>
                  <a:lnTo>
                    <a:pt x="1487998" y="640577"/>
                  </a:lnTo>
                  <a:lnTo>
                    <a:pt x="1523649" y="615853"/>
                  </a:lnTo>
                  <a:lnTo>
                    <a:pt x="1688347" y="503311"/>
                  </a:lnTo>
                  <a:lnTo>
                    <a:pt x="1740072" y="477847"/>
                  </a:lnTo>
                  <a:lnTo>
                    <a:pt x="1807252" y="448770"/>
                  </a:lnTo>
                  <a:lnTo>
                    <a:pt x="1840073" y="440626"/>
                  </a:lnTo>
                  <a:lnTo>
                    <a:pt x="1856974" y="439673"/>
                  </a:lnTo>
                  <a:lnTo>
                    <a:pt x="1862815" y="440753"/>
                  </a:lnTo>
                  <a:lnTo>
                    <a:pt x="1867661" y="442425"/>
                  </a:lnTo>
                  <a:lnTo>
                    <a:pt x="1871844" y="445444"/>
                  </a:lnTo>
                  <a:lnTo>
                    <a:pt x="1879032" y="453880"/>
                  </a:lnTo>
                  <a:lnTo>
                    <a:pt x="1881330" y="458796"/>
                  </a:lnTo>
                  <a:lnTo>
                    <a:pt x="1883884" y="469339"/>
                  </a:lnTo>
                  <a:lnTo>
                    <a:pt x="1885321" y="495086"/>
                  </a:lnTo>
                  <a:lnTo>
                    <a:pt x="1881196" y="522294"/>
                  </a:lnTo>
                  <a:lnTo>
                    <a:pt x="1873981" y="542328"/>
                  </a:lnTo>
                  <a:lnTo>
                    <a:pt x="1863472" y="563931"/>
                  </a:lnTo>
                  <a:lnTo>
                    <a:pt x="1842443" y="597514"/>
                  </a:lnTo>
                  <a:lnTo>
                    <a:pt x="1823724" y="630642"/>
                  </a:lnTo>
                  <a:lnTo>
                    <a:pt x="1807065" y="658026"/>
                  </a:lnTo>
                  <a:lnTo>
                    <a:pt x="1796625" y="677676"/>
                  </a:lnTo>
                  <a:lnTo>
                    <a:pt x="1793109" y="689954"/>
                  </a:lnTo>
                  <a:lnTo>
                    <a:pt x="1791824" y="701045"/>
                  </a:lnTo>
                  <a:lnTo>
                    <a:pt x="1793663" y="700726"/>
                  </a:lnTo>
                  <a:lnTo>
                    <a:pt x="1800788" y="697831"/>
                  </a:lnTo>
                  <a:lnTo>
                    <a:pt x="1836487" y="670812"/>
                  </a:lnTo>
                  <a:lnTo>
                    <a:pt x="1860800" y="649608"/>
                  </a:lnTo>
                  <a:lnTo>
                    <a:pt x="1890652" y="620678"/>
                  </a:lnTo>
                  <a:lnTo>
                    <a:pt x="1923627" y="592526"/>
                  </a:lnTo>
                  <a:lnTo>
                    <a:pt x="1962078" y="561537"/>
                  </a:lnTo>
                  <a:lnTo>
                    <a:pt x="2005002" y="523776"/>
                  </a:lnTo>
                  <a:lnTo>
                    <a:pt x="2036989" y="497457"/>
                  </a:lnTo>
                  <a:lnTo>
                    <a:pt x="2064036" y="471562"/>
                  </a:lnTo>
                  <a:lnTo>
                    <a:pt x="2084538" y="446744"/>
                  </a:lnTo>
                  <a:lnTo>
                    <a:pt x="2105992" y="420809"/>
                  </a:lnTo>
                  <a:lnTo>
                    <a:pt x="2121775" y="398420"/>
                  </a:lnTo>
                  <a:lnTo>
                    <a:pt x="2124098" y="392023"/>
                  </a:lnTo>
                  <a:lnTo>
                    <a:pt x="2123765" y="388983"/>
                  </a:lnTo>
                  <a:lnTo>
                    <a:pt x="2122590" y="386004"/>
                  </a:lnTo>
                  <a:lnTo>
                    <a:pt x="2118412" y="378930"/>
                  </a:lnTo>
                  <a:lnTo>
                    <a:pt x="2113138" y="373154"/>
                  </a:lnTo>
                  <a:lnTo>
                    <a:pt x="2109790" y="371642"/>
                  </a:lnTo>
                  <a:lnTo>
                    <a:pt x="2064919" y="362008"/>
                  </a:lnTo>
                  <a:lnTo>
                    <a:pt x="2026904" y="360432"/>
                  </a:lnTo>
                  <a:lnTo>
                    <a:pt x="1962076" y="366880"/>
                  </a:lnTo>
                  <a:lnTo>
                    <a:pt x="1891509" y="374279"/>
                  </a:lnTo>
                  <a:lnTo>
                    <a:pt x="1834465" y="379154"/>
                  </a:lnTo>
                  <a:lnTo>
                    <a:pt x="1805904" y="381873"/>
                  </a:lnTo>
                  <a:lnTo>
                    <a:pt x="1748763" y="378396"/>
                  </a:lnTo>
                  <a:lnTo>
                    <a:pt x="1691615" y="372877"/>
                  </a:lnTo>
                  <a:lnTo>
                    <a:pt x="1635418" y="367553"/>
                  </a:lnTo>
                  <a:lnTo>
                    <a:pt x="1570409" y="349415"/>
                  </a:lnTo>
                  <a:lnTo>
                    <a:pt x="1463134" y="322917"/>
                  </a:lnTo>
                  <a:lnTo>
                    <a:pt x="1403341" y="301827"/>
                  </a:lnTo>
                  <a:lnTo>
                    <a:pt x="1378074" y="294165"/>
                  </a:lnTo>
                  <a:lnTo>
                    <a:pt x="1313867" y="268516"/>
                  </a:lnTo>
                  <a:lnTo>
                    <a:pt x="1245797" y="243757"/>
                  </a:lnTo>
                  <a:lnTo>
                    <a:pt x="1177262" y="224865"/>
                  </a:lnTo>
                  <a:lnTo>
                    <a:pt x="1115565" y="204083"/>
                  </a:lnTo>
                  <a:lnTo>
                    <a:pt x="1054923" y="181967"/>
                  </a:lnTo>
                  <a:lnTo>
                    <a:pt x="985860" y="163047"/>
                  </a:lnTo>
                  <a:lnTo>
                    <a:pt x="951537" y="156895"/>
                  </a:lnTo>
                  <a:lnTo>
                    <a:pt x="894375" y="147801"/>
                  </a:lnTo>
                  <a:lnTo>
                    <a:pt x="832673" y="134198"/>
                  </a:lnTo>
                  <a:lnTo>
                    <a:pt x="765246" y="122541"/>
                  </a:lnTo>
                  <a:lnTo>
                    <a:pt x="685227" y="113451"/>
                  </a:lnTo>
                  <a:lnTo>
                    <a:pt x="621110" y="105815"/>
                  </a:lnTo>
                  <a:lnTo>
                    <a:pt x="551566" y="103128"/>
                  </a:lnTo>
                  <a:lnTo>
                    <a:pt x="489785" y="98352"/>
                  </a:lnTo>
                  <a:lnTo>
                    <a:pt x="424906" y="94652"/>
                  </a:lnTo>
                  <a:lnTo>
                    <a:pt x="379858" y="95319"/>
                  </a:lnTo>
                  <a:lnTo>
                    <a:pt x="311429" y="102081"/>
                  </a:lnTo>
                  <a:lnTo>
                    <a:pt x="243815" y="103752"/>
                  </a:lnTo>
                  <a:lnTo>
                    <a:pt x="176125" y="111086"/>
                  </a:lnTo>
                  <a:lnTo>
                    <a:pt x="157684" y="111336"/>
                  </a:lnTo>
                  <a:lnTo>
                    <a:pt x="152740" y="110419"/>
                  </a:lnTo>
                  <a:lnTo>
                    <a:pt x="137960" y="104643"/>
                  </a:lnTo>
                  <a:lnTo>
                    <a:pt x="130420" y="103219"/>
                  </a:lnTo>
                  <a:lnTo>
                    <a:pt x="129801" y="102150"/>
                  </a:lnTo>
                  <a:lnTo>
                    <a:pt x="128578" y="94404"/>
                  </a:lnTo>
                  <a:lnTo>
                    <a:pt x="133118" y="94328"/>
                  </a:lnTo>
                  <a:lnTo>
                    <a:pt x="134458" y="93365"/>
                  </a:lnTo>
                  <a:lnTo>
                    <a:pt x="135350" y="91771"/>
                  </a:lnTo>
                  <a:lnTo>
                    <a:pt x="136783" y="86918"/>
                  </a:lnTo>
                  <a:lnTo>
                    <a:pt x="142059" y="86255"/>
                  </a:lnTo>
                  <a:lnTo>
                    <a:pt x="146133" y="86078"/>
                  </a:lnTo>
                  <a:lnTo>
                    <a:pt x="149802" y="86913"/>
                  </a:lnTo>
                  <a:lnTo>
                    <a:pt x="160468" y="91685"/>
                  </a:lnTo>
                  <a:lnTo>
                    <a:pt x="170048" y="93136"/>
                  </a:lnTo>
                  <a:lnTo>
                    <a:pt x="183196" y="91241"/>
                  </a:lnTo>
                  <a:lnTo>
                    <a:pt x="199517" y="88176"/>
                  </a:lnTo>
                  <a:lnTo>
                    <a:pt x="238499" y="83668"/>
                  </a:lnTo>
                  <a:lnTo>
                    <a:pt x="267817" y="79083"/>
                  </a:lnTo>
                  <a:lnTo>
                    <a:pt x="350407" y="69884"/>
                  </a:lnTo>
                  <a:lnTo>
                    <a:pt x="420268" y="66211"/>
                  </a:lnTo>
                  <a:lnTo>
                    <a:pt x="481777" y="61232"/>
                  </a:lnTo>
                  <a:lnTo>
                    <a:pt x="544021" y="54357"/>
                  </a:lnTo>
                  <a:lnTo>
                    <a:pt x="598266" y="51348"/>
                  </a:lnTo>
                  <a:lnTo>
                    <a:pt x="668278" y="44820"/>
                  </a:lnTo>
                  <a:lnTo>
                    <a:pt x="722502" y="40902"/>
                  </a:lnTo>
                  <a:lnTo>
                    <a:pt x="778255" y="36248"/>
                  </a:lnTo>
                  <a:lnTo>
                    <a:pt x="833510" y="34870"/>
                  </a:lnTo>
                  <a:lnTo>
                    <a:pt x="892109" y="31921"/>
                  </a:lnTo>
                  <a:lnTo>
                    <a:pt x="954239" y="27555"/>
                  </a:lnTo>
                  <a:lnTo>
                    <a:pt x="1018368" y="23721"/>
                  </a:lnTo>
                  <a:lnTo>
                    <a:pt x="1082137" y="19093"/>
                  </a:lnTo>
                  <a:lnTo>
                    <a:pt x="1146751" y="15182"/>
                  </a:lnTo>
                  <a:lnTo>
                    <a:pt x="1210664" y="10530"/>
                  </a:lnTo>
                  <a:lnTo>
                    <a:pt x="1275321" y="9152"/>
                  </a:lnTo>
                  <a:lnTo>
                    <a:pt x="1339246" y="6204"/>
                  </a:lnTo>
                  <a:lnTo>
                    <a:pt x="1403907" y="1837"/>
                  </a:lnTo>
                  <a:lnTo>
                    <a:pt x="1467833" y="544"/>
                  </a:lnTo>
                  <a:lnTo>
                    <a:pt x="1782544" y="0"/>
                  </a:lnTo>
                  <a:lnTo>
                    <a:pt x="1866174" y="6784"/>
                  </a:lnTo>
                  <a:lnTo>
                    <a:pt x="1925416" y="8219"/>
                  </a:lnTo>
                  <a:lnTo>
                    <a:pt x="1987975" y="15310"/>
                  </a:lnTo>
                  <a:lnTo>
                    <a:pt x="2020303" y="19141"/>
                  </a:lnTo>
                  <a:lnTo>
                    <a:pt x="2085761" y="37263"/>
                  </a:lnTo>
                  <a:lnTo>
                    <a:pt x="2098884" y="45453"/>
                  </a:lnTo>
                  <a:lnTo>
                    <a:pt x="2127683" y="65887"/>
                  </a:lnTo>
                  <a:lnTo>
                    <a:pt x="2135613" y="75637"/>
                  </a:lnTo>
                  <a:lnTo>
                    <a:pt x="2145433" y="91837"/>
                  </a:lnTo>
                  <a:lnTo>
                    <a:pt x="2148900" y="103046"/>
                  </a:lnTo>
                  <a:lnTo>
                    <a:pt x="2151393" y="114378"/>
                  </a:lnTo>
                  <a:lnTo>
                    <a:pt x="2157200" y="131467"/>
                  </a:lnTo>
                  <a:lnTo>
                    <a:pt x="2159644" y="156849"/>
                  </a:lnTo>
                  <a:lnTo>
                    <a:pt x="2160127" y="184546"/>
                  </a:lnTo>
                  <a:lnTo>
                    <a:pt x="2160246" y="419699"/>
                  </a:lnTo>
                  <a:lnTo>
                    <a:pt x="2162786" y="439580"/>
                  </a:lnTo>
                  <a:lnTo>
                    <a:pt x="2166137" y="460163"/>
                  </a:lnTo>
                  <a:lnTo>
                    <a:pt x="2168024" y="488769"/>
                  </a:lnTo>
                  <a:lnTo>
                    <a:pt x="2168466" y="509965"/>
                  </a:lnTo>
                  <a:lnTo>
                    <a:pt x="2173265" y="538767"/>
                  </a:lnTo>
                  <a:lnTo>
                    <a:pt x="2176168" y="565399"/>
                  </a:lnTo>
                  <a:lnTo>
                    <a:pt x="2177029" y="591387"/>
                  </a:lnTo>
                  <a:lnTo>
                    <a:pt x="2179770" y="611136"/>
                  </a:lnTo>
                  <a:lnTo>
                    <a:pt x="2184129" y="641134"/>
                  </a:lnTo>
                  <a:lnTo>
                    <a:pt x="2187960" y="668120"/>
                  </a:lnTo>
                  <a:lnTo>
                    <a:pt x="2192587" y="694213"/>
                  </a:lnTo>
                  <a:lnTo>
                    <a:pt x="2193959" y="720042"/>
                  </a:lnTo>
                  <a:lnTo>
                    <a:pt x="2194422" y="749819"/>
                  </a:lnTo>
                  <a:lnTo>
                    <a:pt x="2194502" y="768162"/>
                  </a:lnTo>
                  <a:lnTo>
                    <a:pt x="2191981" y="779872"/>
                  </a:lnTo>
                  <a:lnTo>
                    <a:pt x="2182602" y="802912"/>
                  </a:lnTo>
                  <a:lnTo>
                    <a:pt x="2165917" y="829862"/>
                  </a:lnTo>
                  <a:lnTo>
                    <a:pt x="2157686" y="838092"/>
                  </a:lnTo>
                  <a:lnTo>
                    <a:pt x="2125731" y="857072"/>
                  </a:lnTo>
                  <a:lnTo>
                    <a:pt x="2103052" y="868644"/>
                  </a:lnTo>
                  <a:lnTo>
                    <a:pt x="2089106" y="871839"/>
                  </a:lnTo>
                  <a:lnTo>
                    <a:pt x="2065190" y="876177"/>
                  </a:lnTo>
                  <a:lnTo>
                    <a:pt x="2047514" y="879949"/>
                  </a:lnTo>
                  <a:lnTo>
                    <a:pt x="1971408" y="889575"/>
                  </a:lnTo>
                  <a:lnTo>
                    <a:pt x="1907625" y="892233"/>
                  </a:lnTo>
                  <a:lnTo>
                    <a:pt x="1837195" y="898886"/>
                  </a:lnTo>
                  <a:lnTo>
                    <a:pt x="1774277" y="900822"/>
                  </a:lnTo>
                  <a:lnTo>
                    <a:pt x="1712460" y="906849"/>
                  </a:lnTo>
                  <a:lnTo>
                    <a:pt x="1645498" y="912873"/>
                  </a:lnTo>
                  <a:lnTo>
                    <a:pt x="1577237" y="916391"/>
                  </a:lnTo>
                  <a:lnTo>
                    <a:pt x="1491580" y="917142"/>
                  </a:lnTo>
                  <a:lnTo>
                    <a:pt x="1403325" y="924027"/>
                  </a:lnTo>
                  <a:lnTo>
                    <a:pt x="1347646" y="925295"/>
                  </a:lnTo>
                  <a:lnTo>
                    <a:pt x="1277631" y="925724"/>
                  </a:lnTo>
                  <a:lnTo>
                    <a:pt x="1178990" y="918439"/>
                  </a:lnTo>
                  <a:lnTo>
                    <a:pt x="1113613" y="917490"/>
                  </a:lnTo>
                  <a:lnTo>
                    <a:pt x="977210" y="917266"/>
                  </a:lnTo>
                  <a:lnTo>
                    <a:pt x="894052" y="910473"/>
                  </a:lnTo>
                  <a:lnTo>
                    <a:pt x="834867" y="909037"/>
                  </a:lnTo>
                  <a:lnTo>
                    <a:pt x="603294" y="908685"/>
                  </a:lnTo>
                  <a:lnTo>
                    <a:pt x="538307" y="915469"/>
                  </a:lnTo>
                  <a:lnTo>
                    <a:pt x="469330" y="917021"/>
                  </a:lnTo>
                  <a:lnTo>
                    <a:pt x="351991" y="917254"/>
                  </a:lnTo>
                  <a:lnTo>
                    <a:pt x="292425" y="908526"/>
                  </a:lnTo>
                  <a:lnTo>
                    <a:pt x="266482" y="899516"/>
                  </a:lnTo>
                  <a:lnTo>
                    <a:pt x="225763" y="880074"/>
                  </a:lnTo>
                  <a:lnTo>
                    <a:pt x="220986" y="876276"/>
                  </a:lnTo>
                  <a:lnTo>
                    <a:pt x="213137" y="866975"/>
                  </a:lnTo>
                  <a:lnTo>
                    <a:pt x="197368" y="839880"/>
                  </a:lnTo>
                  <a:lnTo>
                    <a:pt x="185758" y="812649"/>
                  </a:lnTo>
                  <a:lnTo>
                    <a:pt x="177154" y="788154"/>
                  </a:lnTo>
                  <a:lnTo>
                    <a:pt x="173123" y="762799"/>
                  </a:lnTo>
                  <a:lnTo>
                    <a:pt x="171929" y="737189"/>
                  </a:lnTo>
                  <a:lnTo>
                    <a:pt x="171575" y="706953"/>
                  </a:lnTo>
                  <a:lnTo>
                    <a:pt x="174032" y="685041"/>
                  </a:lnTo>
                  <a:lnTo>
                    <a:pt x="178299" y="662602"/>
                  </a:lnTo>
                  <a:lnTo>
                    <a:pt x="183371" y="639929"/>
                  </a:lnTo>
                  <a:lnTo>
                    <a:pt x="196132" y="610296"/>
                  </a:lnTo>
                  <a:lnTo>
                    <a:pt x="201456" y="589694"/>
                  </a:lnTo>
                  <a:lnTo>
                    <a:pt x="205728" y="567838"/>
                  </a:lnTo>
                  <a:lnTo>
                    <a:pt x="217890" y="534114"/>
                  </a:lnTo>
                  <a:lnTo>
                    <a:pt x="224779" y="511386"/>
                  </a:lnTo>
                  <a:lnTo>
                    <a:pt x="238563" y="481721"/>
                  </a:lnTo>
                  <a:lnTo>
                    <a:pt x="244127" y="461113"/>
                  </a:lnTo>
                  <a:lnTo>
                    <a:pt x="247553" y="440206"/>
                  </a:lnTo>
                  <a:lnTo>
                    <a:pt x="255789" y="412371"/>
                  </a:lnTo>
                  <a:lnTo>
                    <a:pt x="268918" y="386026"/>
                  </a:lnTo>
                  <a:lnTo>
                    <a:pt x="282371" y="354064"/>
                  </a:lnTo>
                  <a:lnTo>
                    <a:pt x="296138" y="325143"/>
                  </a:lnTo>
                  <a:lnTo>
                    <a:pt x="298291" y="320720"/>
                  </a:lnTo>
                  <a:lnTo>
                    <a:pt x="299248" y="316214"/>
                  </a:lnTo>
                  <a:lnTo>
                    <a:pt x="299503" y="313679"/>
                  </a:lnTo>
                  <a:lnTo>
                    <a:pt x="298721" y="311989"/>
                  </a:lnTo>
                  <a:lnTo>
                    <a:pt x="297247" y="310862"/>
                  </a:lnTo>
                  <a:lnTo>
                    <a:pt x="295311" y="310111"/>
                  </a:lnTo>
                  <a:lnTo>
                    <a:pt x="293069" y="310563"/>
                  </a:lnTo>
                  <a:lnTo>
                    <a:pt x="285362" y="314797"/>
                  </a:lnTo>
                  <a:lnTo>
                    <a:pt x="279849" y="316122"/>
                  </a:lnTo>
                  <a:lnTo>
                    <a:pt x="277045" y="318380"/>
                  </a:lnTo>
                  <a:lnTo>
                    <a:pt x="254108" y="346363"/>
                  </a:lnTo>
                  <a:lnTo>
                    <a:pt x="237994" y="371276"/>
                  </a:lnTo>
                  <a:lnTo>
                    <a:pt x="219725" y="395122"/>
                  </a:lnTo>
                  <a:lnTo>
                    <a:pt x="205275" y="412782"/>
                  </a:lnTo>
                  <a:lnTo>
                    <a:pt x="192502" y="433331"/>
                  </a:lnTo>
                  <a:lnTo>
                    <a:pt x="162889" y="471675"/>
                  </a:lnTo>
                  <a:lnTo>
                    <a:pt x="149852" y="492843"/>
                  </a:lnTo>
                  <a:lnTo>
                    <a:pt x="137707" y="514951"/>
                  </a:lnTo>
                  <a:lnTo>
                    <a:pt x="125960" y="536524"/>
                  </a:lnTo>
                  <a:lnTo>
                    <a:pt x="109589" y="564734"/>
                  </a:lnTo>
                  <a:lnTo>
                    <a:pt x="98282" y="589285"/>
                  </a:lnTo>
                  <a:lnTo>
                    <a:pt x="89852" y="604392"/>
                  </a:lnTo>
                  <a:lnTo>
                    <a:pt x="85863" y="624845"/>
                  </a:lnTo>
                  <a:lnTo>
                    <a:pt x="86761" y="625161"/>
                  </a:lnTo>
                  <a:lnTo>
                    <a:pt x="90300" y="625511"/>
                  </a:lnTo>
                  <a:lnTo>
                    <a:pt x="91624" y="624652"/>
                  </a:lnTo>
                  <a:lnTo>
                    <a:pt x="92507" y="623127"/>
                  </a:lnTo>
                  <a:lnTo>
                    <a:pt x="93096" y="621158"/>
                  </a:lnTo>
                  <a:lnTo>
                    <a:pt x="96290" y="616430"/>
                  </a:lnTo>
                  <a:lnTo>
                    <a:pt x="110653" y="596531"/>
                  </a:lnTo>
                  <a:lnTo>
                    <a:pt x="121775" y="573307"/>
                  </a:lnTo>
                  <a:lnTo>
                    <a:pt x="140204" y="548328"/>
                  </a:lnTo>
                  <a:lnTo>
                    <a:pt x="155645" y="528816"/>
                  </a:lnTo>
                  <a:lnTo>
                    <a:pt x="214368" y="451327"/>
                  </a:lnTo>
                  <a:lnTo>
                    <a:pt x="235479" y="421698"/>
                  </a:lnTo>
                  <a:lnTo>
                    <a:pt x="258349" y="394822"/>
                  </a:lnTo>
                  <a:lnTo>
                    <a:pt x="283881" y="366984"/>
                  </a:lnTo>
                  <a:lnTo>
                    <a:pt x="305771" y="337691"/>
                  </a:lnTo>
                  <a:lnTo>
                    <a:pt x="306709" y="336570"/>
                  </a:lnTo>
                  <a:lnTo>
                    <a:pt x="306382" y="335822"/>
                  </a:lnTo>
                  <a:lnTo>
                    <a:pt x="305212" y="335323"/>
                  </a:lnTo>
                  <a:lnTo>
                    <a:pt x="303479" y="334991"/>
                  </a:lnTo>
                  <a:lnTo>
                    <a:pt x="302324" y="335722"/>
                  </a:lnTo>
                  <a:lnTo>
                    <a:pt x="301554" y="337162"/>
                  </a:lnTo>
                  <a:lnTo>
                    <a:pt x="301040" y="339074"/>
                  </a:lnTo>
                  <a:lnTo>
                    <a:pt x="299746" y="340349"/>
                  </a:lnTo>
                  <a:lnTo>
                    <a:pt x="297930" y="341199"/>
                  </a:lnTo>
                  <a:lnTo>
                    <a:pt x="295767" y="341766"/>
                  </a:lnTo>
                  <a:lnTo>
                    <a:pt x="293372" y="344049"/>
                  </a:lnTo>
                  <a:lnTo>
                    <a:pt x="270228" y="372077"/>
                  </a:lnTo>
                  <a:lnTo>
                    <a:pt x="245799" y="396993"/>
                  </a:lnTo>
                  <a:lnTo>
                    <a:pt x="132571" y="510341"/>
                  </a:lnTo>
                  <a:lnTo>
                    <a:pt x="108584" y="538879"/>
                  </a:lnTo>
                  <a:lnTo>
                    <a:pt x="89412" y="565432"/>
                  </a:lnTo>
                  <a:lnTo>
                    <a:pt x="71758" y="599052"/>
                  </a:lnTo>
                  <a:lnTo>
                    <a:pt x="53455" y="625025"/>
                  </a:lnTo>
                  <a:lnTo>
                    <a:pt x="47558" y="635929"/>
                  </a:lnTo>
                  <a:lnTo>
                    <a:pt x="35643" y="665607"/>
                  </a:lnTo>
                  <a:lnTo>
                    <a:pt x="34388" y="675768"/>
                  </a:lnTo>
                  <a:lnTo>
                    <a:pt x="35300" y="675301"/>
                  </a:lnTo>
                  <a:lnTo>
                    <a:pt x="38854" y="672243"/>
                  </a:lnTo>
                  <a:lnTo>
                    <a:pt x="41135" y="671047"/>
                  </a:lnTo>
                  <a:lnTo>
                    <a:pt x="46209" y="669718"/>
                  </a:lnTo>
                  <a:lnTo>
                    <a:pt x="54179" y="664047"/>
                  </a:lnTo>
                  <a:lnTo>
                    <a:pt x="70267" y="649435"/>
                  </a:lnTo>
                  <a:lnTo>
                    <a:pt x="122534" y="621043"/>
                  </a:lnTo>
                  <a:lnTo>
                    <a:pt x="135025" y="617723"/>
                  </a:lnTo>
                  <a:lnTo>
                    <a:pt x="136681" y="618507"/>
                  </a:lnTo>
                  <a:lnTo>
                    <a:pt x="141061" y="621919"/>
                  </a:lnTo>
                  <a:lnTo>
                    <a:pt x="142610" y="624162"/>
                  </a:lnTo>
                  <a:lnTo>
                    <a:pt x="144332" y="629195"/>
                  </a:lnTo>
                  <a:lnTo>
                    <a:pt x="148067" y="654874"/>
                  </a:lnTo>
                  <a:lnTo>
                    <a:pt x="152440" y="675683"/>
                  </a:lnTo>
                  <a:lnTo>
                    <a:pt x="153053" y="681913"/>
                  </a:lnTo>
                  <a:lnTo>
                    <a:pt x="149366" y="708883"/>
                  </a:lnTo>
                  <a:lnTo>
                    <a:pt x="142254" y="730031"/>
                  </a:lnTo>
                  <a:lnTo>
                    <a:pt x="133696" y="751178"/>
                  </a:lnTo>
                  <a:lnTo>
                    <a:pt x="123522" y="780100"/>
                  </a:lnTo>
                  <a:lnTo>
                    <a:pt x="117433" y="801371"/>
                  </a:lnTo>
                  <a:lnTo>
                    <a:pt x="109012" y="823524"/>
                  </a:lnTo>
                  <a:lnTo>
                    <a:pt x="99871" y="845118"/>
                  </a:lnTo>
                  <a:lnTo>
                    <a:pt x="89370" y="873340"/>
                  </a:lnTo>
                  <a:lnTo>
                    <a:pt x="81179" y="898847"/>
                  </a:lnTo>
                  <a:lnTo>
                    <a:pt x="77929" y="925015"/>
                  </a:lnTo>
                  <a:lnTo>
                    <a:pt x="77175" y="953855"/>
                  </a:lnTo>
                  <a:lnTo>
                    <a:pt x="77133" y="959569"/>
                  </a:lnTo>
                  <a:lnTo>
                    <a:pt x="79670" y="959875"/>
                  </a:lnTo>
                  <a:lnTo>
                    <a:pt x="89899" y="960105"/>
                  </a:lnTo>
                  <a:lnTo>
                    <a:pt x="92309" y="959157"/>
                  </a:lnTo>
                  <a:lnTo>
                    <a:pt x="97528" y="955564"/>
                  </a:lnTo>
                  <a:lnTo>
                    <a:pt x="126243" y="928036"/>
                  </a:lnTo>
                  <a:lnTo>
                    <a:pt x="149624" y="899807"/>
                  </a:lnTo>
                  <a:lnTo>
                    <a:pt x="180772" y="872358"/>
                  </a:lnTo>
                  <a:lnTo>
                    <a:pt x="205945" y="845534"/>
                  </a:lnTo>
                  <a:lnTo>
                    <a:pt x="231501" y="815995"/>
                  </a:lnTo>
                  <a:lnTo>
                    <a:pt x="259711" y="786606"/>
                  </a:lnTo>
                  <a:lnTo>
                    <a:pt x="303377" y="742541"/>
                  </a:lnTo>
                  <a:lnTo>
                    <a:pt x="323416" y="719908"/>
                  </a:lnTo>
                  <a:lnTo>
                    <a:pt x="342799" y="698101"/>
                  </a:lnTo>
                  <a:lnTo>
                    <a:pt x="386288" y="658278"/>
                  </a:lnTo>
                  <a:lnTo>
                    <a:pt x="409795" y="637373"/>
                  </a:lnTo>
                  <a:lnTo>
                    <a:pt x="473161" y="591898"/>
                  </a:lnTo>
                  <a:lnTo>
                    <a:pt x="496666" y="571993"/>
                  </a:lnTo>
                  <a:lnTo>
                    <a:pt x="531318" y="544446"/>
                  </a:lnTo>
                  <a:lnTo>
                    <a:pt x="563176" y="521679"/>
                  </a:lnTo>
                  <a:lnTo>
                    <a:pt x="593252" y="499376"/>
                  </a:lnTo>
                  <a:lnTo>
                    <a:pt x="642018" y="469868"/>
                  </a:lnTo>
                  <a:lnTo>
                    <a:pt x="713199" y="441113"/>
                  </a:lnTo>
                  <a:lnTo>
                    <a:pt x="725269" y="438937"/>
                  </a:lnTo>
                  <a:lnTo>
                    <a:pt x="736983" y="440510"/>
                  </a:lnTo>
                  <a:lnTo>
                    <a:pt x="747587" y="444384"/>
                  </a:lnTo>
                  <a:lnTo>
                    <a:pt x="755475" y="449281"/>
                  </a:lnTo>
                  <a:lnTo>
                    <a:pt x="757960" y="451920"/>
                  </a:lnTo>
                  <a:lnTo>
                    <a:pt x="759616" y="454632"/>
                  </a:lnTo>
                  <a:lnTo>
                    <a:pt x="760720" y="457393"/>
                  </a:lnTo>
                  <a:lnTo>
                    <a:pt x="765178" y="480837"/>
                  </a:lnTo>
                  <a:lnTo>
                    <a:pt x="767285" y="486293"/>
                  </a:lnTo>
                  <a:lnTo>
                    <a:pt x="767738" y="492787"/>
                  </a:lnTo>
                  <a:lnTo>
                    <a:pt x="763824" y="515580"/>
                  </a:lnTo>
                  <a:lnTo>
                    <a:pt x="748469" y="572736"/>
                  </a:lnTo>
                  <a:lnTo>
                    <a:pt x="742849" y="594909"/>
                  </a:lnTo>
                  <a:lnTo>
                    <a:pt x="734637" y="617463"/>
                  </a:lnTo>
                  <a:lnTo>
                    <a:pt x="725589" y="639235"/>
                  </a:lnTo>
                  <a:lnTo>
                    <a:pt x="715141" y="668510"/>
                  </a:lnTo>
                  <a:lnTo>
                    <a:pt x="708987" y="689863"/>
                  </a:lnTo>
                  <a:lnTo>
                    <a:pt x="700167" y="723304"/>
                  </a:lnTo>
                  <a:lnTo>
                    <a:pt x="691522" y="748241"/>
                  </a:lnTo>
                  <a:lnTo>
                    <a:pt x="690559" y="756002"/>
                  </a:lnTo>
                  <a:lnTo>
                    <a:pt x="692802" y="779625"/>
                  </a:lnTo>
                  <a:lnTo>
                    <a:pt x="694843" y="798160"/>
                  </a:lnTo>
                  <a:lnTo>
                    <a:pt x="701669" y="812062"/>
                  </a:lnTo>
                  <a:lnTo>
                    <a:pt x="703991" y="812837"/>
                  </a:lnTo>
                  <a:lnTo>
                    <a:pt x="722124" y="814182"/>
                  </a:lnTo>
                  <a:lnTo>
                    <a:pt x="730823" y="811756"/>
                  </a:lnTo>
                  <a:lnTo>
                    <a:pt x="735810" y="809775"/>
                  </a:lnTo>
                  <a:lnTo>
                    <a:pt x="751930" y="797886"/>
                  </a:lnTo>
                  <a:lnTo>
                    <a:pt x="775396" y="769958"/>
                  </a:lnTo>
                  <a:lnTo>
                    <a:pt x="798373" y="745343"/>
                  </a:lnTo>
                  <a:lnTo>
                    <a:pt x="823278" y="718999"/>
                  </a:lnTo>
                  <a:lnTo>
                    <a:pt x="840233" y="698332"/>
                  </a:lnTo>
                  <a:lnTo>
                    <a:pt x="874401" y="659911"/>
                  </a:lnTo>
                  <a:lnTo>
                    <a:pt x="891529" y="638733"/>
                  </a:lnTo>
                  <a:lnTo>
                    <a:pt x="924856" y="600937"/>
                  </a:lnTo>
                  <a:lnTo>
                    <a:pt x="945633" y="574612"/>
                  </a:lnTo>
                  <a:lnTo>
                    <a:pt x="968511" y="549667"/>
                  </a:lnTo>
                  <a:lnTo>
                    <a:pt x="991250" y="523689"/>
                  </a:lnTo>
                  <a:lnTo>
                    <a:pt x="1007308" y="501292"/>
                  </a:lnTo>
                  <a:lnTo>
                    <a:pt x="1010975" y="490487"/>
                  </a:lnTo>
                  <a:lnTo>
                    <a:pt x="1011160" y="490821"/>
                  </a:lnTo>
                  <a:lnTo>
                    <a:pt x="1011366" y="493732"/>
                  </a:lnTo>
                  <a:lnTo>
                    <a:pt x="1010469" y="494889"/>
                  </a:lnTo>
                  <a:lnTo>
                    <a:pt x="1008918" y="495661"/>
                  </a:lnTo>
                  <a:lnTo>
                    <a:pt x="1006931" y="496175"/>
                  </a:lnTo>
                  <a:lnTo>
                    <a:pt x="1004654" y="498423"/>
                  </a:lnTo>
                  <a:lnTo>
                    <a:pt x="995947" y="509736"/>
                  </a:lnTo>
                  <a:lnTo>
                    <a:pt x="966428" y="534649"/>
                  </a:lnTo>
                  <a:lnTo>
                    <a:pt x="942287" y="558146"/>
                  </a:lnTo>
                  <a:lnTo>
                    <a:pt x="798686" y="701478"/>
                  </a:lnTo>
                  <a:lnTo>
                    <a:pt x="770883" y="726740"/>
                  </a:lnTo>
                  <a:lnTo>
                    <a:pt x="743604" y="750667"/>
                  </a:lnTo>
                  <a:lnTo>
                    <a:pt x="718780" y="774002"/>
                  </a:lnTo>
                  <a:lnTo>
                    <a:pt x="687935" y="804008"/>
                  </a:lnTo>
                  <a:lnTo>
                    <a:pt x="656147" y="830996"/>
                  </a:lnTo>
                  <a:lnTo>
                    <a:pt x="605011" y="859056"/>
                  </a:lnTo>
                  <a:lnTo>
                    <a:pt x="592413" y="862815"/>
                  </a:lnTo>
                  <a:lnTo>
                    <a:pt x="568803" y="865228"/>
                  </a:lnTo>
                  <a:lnTo>
                    <a:pt x="563979" y="864473"/>
                  </a:lnTo>
                  <a:lnTo>
                    <a:pt x="556079" y="861095"/>
                  </a:lnTo>
                  <a:lnTo>
                    <a:pt x="546276" y="853838"/>
                  </a:lnTo>
                  <a:lnTo>
                    <a:pt x="528539" y="830117"/>
                  </a:lnTo>
                  <a:lnTo>
                    <a:pt x="521278" y="817885"/>
                  </a:lnTo>
                  <a:lnTo>
                    <a:pt x="517416" y="801019"/>
                  </a:lnTo>
                  <a:lnTo>
                    <a:pt x="515699" y="780823"/>
                  </a:lnTo>
                  <a:lnTo>
                    <a:pt x="514936" y="759147"/>
                  </a:lnTo>
                  <a:lnTo>
                    <a:pt x="517137" y="734273"/>
                  </a:lnTo>
                  <a:lnTo>
                    <a:pt x="521290" y="708296"/>
                  </a:lnTo>
                  <a:lnTo>
                    <a:pt x="526311" y="684050"/>
                  </a:lnTo>
                  <a:lnTo>
                    <a:pt x="534258" y="658034"/>
                  </a:lnTo>
                  <a:lnTo>
                    <a:pt x="543187" y="630597"/>
                  </a:lnTo>
                  <a:lnTo>
                    <a:pt x="550331" y="602527"/>
                  </a:lnTo>
                  <a:lnTo>
                    <a:pt x="559220" y="574177"/>
                  </a:lnTo>
                  <a:lnTo>
                    <a:pt x="569522" y="545702"/>
                  </a:lnTo>
                  <a:lnTo>
                    <a:pt x="580450" y="517171"/>
                  </a:lnTo>
                  <a:lnTo>
                    <a:pt x="589117" y="491156"/>
                  </a:lnTo>
                  <a:lnTo>
                    <a:pt x="597096" y="466893"/>
                  </a:lnTo>
                  <a:lnTo>
                    <a:pt x="611346" y="432766"/>
                  </a:lnTo>
                  <a:lnTo>
                    <a:pt x="622024" y="404134"/>
                  </a:lnTo>
                  <a:lnTo>
                    <a:pt x="630268" y="378505"/>
                  </a:lnTo>
                  <a:lnTo>
                    <a:pt x="633805" y="350857"/>
                  </a:lnTo>
                  <a:lnTo>
                    <a:pt x="633031" y="347252"/>
                  </a:lnTo>
                  <a:lnTo>
                    <a:pt x="629631" y="340706"/>
                  </a:lnTo>
                  <a:lnTo>
                    <a:pt x="627391" y="338580"/>
                  </a:lnTo>
                  <a:lnTo>
                    <a:pt x="624945" y="337162"/>
                  </a:lnTo>
                  <a:lnTo>
                    <a:pt x="622362" y="336217"/>
                  </a:lnTo>
                  <a:lnTo>
                    <a:pt x="619687" y="336539"/>
                  </a:lnTo>
                  <a:lnTo>
                    <a:pt x="616952" y="337707"/>
                  </a:lnTo>
                  <a:lnTo>
                    <a:pt x="601167" y="346424"/>
                  </a:lnTo>
                  <a:lnTo>
                    <a:pt x="590704" y="356848"/>
                  </a:lnTo>
                  <a:lnTo>
                    <a:pt x="578752" y="370054"/>
                  </a:lnTo>
                  <a:lnTo>
                    <a:pt x="545255" y="399134"/>
                  </a:lnTo>
                  <a:lnTo>
                    <a:pt x="513330" y="427506"/>
                  </a:lnTo>
                  <a:lnTo>
                    <a:pt x="479741" y="456550"/>
                  </a:lnTo>
                  <a:lnTo>
                    <a:pt x="457045" y="478183"/>
                  </a:lnTo>
                  <a:lnTo>
                    <a:pt x="434258" y="500498"/>
                  </a:lnTo>
                  <a:lnTo>
                    <a:pt x="400009" y="529930"/>
                  </a:lnTo>
                  <a:lnTo>
                    <a:pt x="379698" y="550484"/>
                  </a:lnTo>
                  <a:lnTo>
                    <a:pt x="352199" y="578396"/>
                  </a:lnTo>
                  <a:lnTo>
                    <a:pt x="317307" y="604894"/>
                  </a:lnTo>
                  <a:lnTo>
                    <a:pt x="296036" y="618118"/>
                  </a:lnTo>
                  <a:lnTo>
                    <a:pt x="283641" y="622381"/>
                  </a:lnTo>
                  <a:lnTo>
                    <a:pt x="264712" y="625118"/>
                  </a:lnTo>
                  <a:lnTo>
                    <a:pt x="261239" y="624390"/>
                  </a:lnTo>
                  <a:lnTo>
                    <a:pt x="254840" y="621041"/>
                  </a:lnTo>
                  <a:lnTo>
                    <a:pt x="245883" y="613801"/>
                  </a:lnTo>
                  <a:lnTo>
                    <a:pt x="237196" y="601072"/>
                  </a:lnTo>
                  <a:lnTo>
                    <a:pt x="233995" y="590675"/>
                  </a:lnTo>
                  <a:lnTo>
                    <a:pt x="231939" y="563927"/>
                  </a:lnTo>
                  <a:lnTo>
                    <a:pt x="232486" y="536066"/>
                  </a:lnTo>
                  <a:lnTo>
                    <a:pt x="238307" y="507555"/>
                  </a:lnTo>
                  <a:lnTo>
                    <a:pt x="246064" y="480586"/>
                  </a:lnTo>
                  <a:lnTo>
                    <a:pt x="255348" y="454498"/>
                  </a:lnTo>
                  <a:lnTo>
                    <a:pt x="268787" y="429623"/>
                  </a:lnTo>
                  <a:lnTo>
                    <a:pt x="278273" y="409764"/>
                  </a:lnTo>
                  <a:lnTo>
                    <a:pt x="281961" y="388527"/>
                  </a:lnTo>
                  <a:lnTo>
                    <a:pt x="282815" y="365921"/>
                  </a:lnTo>
                  <a:lnTo>
                    <a:pt x="281881" y="363962"/>
                  </a:lnTo>
                  <a:lnTo>
                    <a:pt x="280305" y="362656"/>
                  </a:lnTo>
                  <a:lnTo>
                    <a:pt x="278302" y="361785"/>
                  </a:lnTo>
                  <a:lnTo>
                    <a:pt x="273536" y="360818"/>
                  </a:lnTo>
                  <a:lnTo>
                    <a:pt x="270932" y="360560"/>
                  </a:lnTo>
                  <a:lnTo>
                    <a:pt x="268243" y="361340"/>
                  </a:lnTo>
                  <a:lnTo>
                    <a:pt x="262716" y="364748"/>
                  </a:lnTo>
                  <a:lnTo>
                    <a:pt x="236011" y="389856"/>
                  </a:lnTo>
                  <a:lnTo>
                    <a:pt x="203873" y="421908"/>
                  </a:lnTo>
                  <a:lnTo>
                    <a:pt x="165151" y="453833"/>
                  </a:lnTo>
                  <a:lnTo>
                    <a:pt x="129642" y="482850"/>
                  </a:lnTo>
                  <a:lnTo>
                    <a:pt x="116289" y="498137"/>
                  </a:lnTo>
                  <a:lnTo>
                    <a:pt x="112760" y="500683"/>
                  </a:lnTo>
                  <a:lnTo>
                    <a:pt x="109456" y="502381"/>
                  </a:lnTo>
                  <a:lnTo>
                    <a:pt x="107252" y="504465"/>
                  </a:lnTo>
                  <a:lnTo>
                    <a:pt x="105784" y="506807"/>
                  </a:lnTo>
                  <a:lnTo>
                    <a:pt x="103018" y="513908"/>
                  </a:lnTo>
                  <a:lnTo>
                    <a:pt x="110676" y="507418"/>
                  </a:lnTo>
                  <a:lnTo>
                    <a:pt x="124322" y="498749"/>
                  </a:lnTo>
                  <a:lnTo>
                    <a:pt x="151079" y="479235"/>
                  </a:lnTo>
                  <a:lnTo>
                    <a:pt x="197674" y="450423"/>
                  </a:lnTo>
                  <a:lnTo>
                    <a:pt x="240675" y="421818"/>
                  </a:lnTo>
                  <a:lnTo>
                    <a:pt x="274494" y="405970"/>
                  </a:lnTo>
                  <a:lnTo>
                    <a:pt x="338316" y="382179"/>
                  </a:lnTo>
                  <a:lnTo>
                    <a:pt x="404200" y="358784"/>
                  </a:lnTo>
                  <a:lnTo>
                    <a:pt x="472013" y="343109"/>
                  </a:lnTo>
                  <a:lnTo>
                    <a:pt x="537082" y="334531"/>
                  </a:lnTo>
                  <a:lnTo>
                    <a:pt x="606129" y="327098"/>
                  </a:lnTo>
                  <a:lnTo>
                    <a:pt x="674711" y="319146"/>
                  </a:lnTo>
                  <a:lnTo>
                    <a:pt x="699908" y="319007"/>
                  </a:lnTo>
                  <a:lnTo>
                    <a:pt x="768999" y="324678"/>
                  </a:lnTo>
                  <a:lnTo>
                    <a:pt x="833343" y="328152"/>
                  </a:lnTo>
                  <a:lnTo>
                    <a:pt x="903187" y="333513"/>
                  </a:lnTo>
                  <a:lnTo>
                    <a:pt x="960144" y="334166"/>
                  </a:lnTo>
                  <a:lnTo>
                    <a:pt x="1021806" y="329744"/>
                  </a:lnTo>
                  <a:lnTo>
                    <a:pt x="1089020" y="325590"/>
                  </a:lnTo>
                  <a:lnTo>
                    <a:pt x="1157330" y="316585"/>
                  </a:lnTo>
                  <a:lnTo>
                    <a:pt x="1277282" y="297144"/>
                  </a:lnTo>
                  <a:lnTo>
                    <a:pt x="1363004" y="276102"/>
                  </a:lnTo>
                  <a:lnTo>
                    <a:pt x="1431584" y="263241"/>
                  </a:lnTo>
                  <a:lnTo>
                    <a:pt x="1517308" y="241863"/>
                  </a:lnTo>
                  <a:lnTo>
                    <a:pt x="1585888" y="224410"/>
                  </a:lnTo>
                  <a:lnTo>
                    <a:pt x="1653516" y="209462"/>
                  </a:lnTo>
                  <a:lnTo>
                    <a:pt x="1784862" y="182902"/>
                  </a:lnTo>
                  <a:lnTo>
                    <a:pt x="1833719" y="173993"/>
                  </a:lnTo>
                  <a:lnTo>
                    <a:pt x="1902524" y="171598"/>
                  </a:lnTo>
                  <a:lnTo>
                    <a:pt x="1924075" y="171493"/>
                  </a:lnTo>
                  <a:lnTo>
                    <a:pt x="1936536" y="174009"/>
                  </a:lnTo>
                  <a:lnTo>
                    <a:pt x="1951722" y="178240"/>
                  </a:lnTo>
                  <a:lnTo>
                    <a:pt x="1959936" y="180182"/>
                  </a:lnTo>
                  <a:lnTo>
                    <a:pt x="1969937" y="184220"/>
                  </a:lnTo>
                  <a:lnTo>
                    <a:pt x="1973366" y="186631"/>
                  </a:lnTo>
                  <a:lnTo>
                    <a:pt x="1975652" y="189190"/>
                  </a:lnTo>
                  <a:lnTo>
                    <a:pt x="1977176" y="191849"/>
                  </a:lnTo>
                  <a:lnTo>
                    <a:pt x="1979144" y="193622"/>
                  </a:lnTo>
                  <a:lnTo>
                    <a:pt x="1981409" y="194803"/>
                  </a:lnTo>
                  <a:lnTo>
                    <a:pt x="1988796" y="197167"/>
                  </a:lnTo>
                </a:path>
              </a:pathLst>
            </a:custGeom>
            <a:ln w="215900" cap="flat" cmpd="sng" algn="ctr">
              <a:solidFill>
                <a:srgbClr val="FFFF00">
                  <a:alpha val="50000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SMARTPenAnnotation337"/>
            <p:cNvSpPr/>
            <p:nvPr/>
          </p:nvSpPr>
          <p:spPr>
            <a:xfrm>
              <a:off x="1065860" y="1843087"/>
              <a:ext cx="848666" cy="505657"/>
            </a:xfrm>
            <a:custGeom>
              <a:avLst/>
              <a:gdLst/>
              <a:ahLst/>
              <a:cxnLst/>
              <a:rect l="0" t="0" r="0" b="0"/>
              <a:pathLst>
                <a:path w="848666" h="505657">
                  <a:moveTo>
                    <a:pt x="771512" y="0"/>
                  </a:moveTo>
                  <a:lnTo>
                    <a:pt x="750322" y="9325"/>
                  </a:lnTo>
                  <a:lnTo>
                    <a:pt x="737329" y="14622"/>
                  </a:lnTo>
                  <a:lnTo>
                    <a:pt x="728379" y="20151"/>
                  </a:lnTo>
                  <a:lnTo>
                    <a:pt x="716147" y="30864"/>
                  </a:lnTo>
                  <a:lnTo>
                    <a:pt x="700233" y="45150"/>
                  </a:lnTo>
                  <a:lnTo>
                    <a:pt x="690655" y="52960"/>
                  </a:lnTo>
                  <a:lnTo>
                    <a:pt x="669853" y="69258"/>
                  </a:lnTo>
                  <a:lnTo>
                    <a:pt x="614133" y="111532"/>
                  </a:lnTo>
                  <a:lnTo>
                    <a:pt x="601823" y="120075"/>
                  </a:lnTo>
                  <a:lnTo>
                    <a:pt x="588853" y="128627"/>
                  </a:lnTo>
                  <a:lnTo>
                    <a:pt x="561743" y="145750"/>
                  </a:lnTo>
                  <a:lnTo>
                    <a:pt x="533819" y="162886"/>
                  </a:lnTo>
                  <a:lnTo>
                    <a:pt x="519705" y="172408"/>
                  </a:lnTo>
                  <a:lnTo>
                    <a:pt x="505533" y="182566"/>
                  </a:lnTo>
                  <a:lnTo>
                    <a:pt x="372511" y="281870"/>
                  </a:lnTo>
                  <a:lnTo>
                    <a:pt x="353196" y="295456"/>
                  </a:lnTo>
                  <a:lnTo>
                    <a:pt x="335086" y="310384"/>
                  </a:lnTo>
                  <a:lnTo>
                    <a:pt x="317512" y="325591"/>
                  </a:lnTo>
                  <a:lnTo>
                    <a:pt x="300177" y="338700"/>
                  </a:lnTo>
                  <a:lnTo>
                    <a:pt x="280407" y="350876"/>
                  </a:lnTo>
                  <a:lnTo>
                    <a:pt x="260826" y="362637"/>
                  </a:lnTo>
                  <a:lnTo>
                    <a:pt x="230193" y="385710"/>
                  </a:lnTo>
                  <a:lnTo>
                    <a:pt x="213743" y="398122"/>
                  </a:lnTo>
                  <a:lnTo>
                    <a:pt x="196907" y="413163"/>
                  </a:lnTo>
                  <a:lnTo>
                    <a:pt x="179900" y="426833"/>
                  </a:lnTo>
                  <a:lnTo>
                    <a:pt x="163768" y="438306"/>
                  </a:lnTo>
                  <a:lnTo>
                    <a:pt x="143976" y="451073"/>
                  </a:lnTo>
                  <a:lnTo>
                    <a:pt x="125095" y="466497"/>
                  </a:lnTo>
                  <a:lnTo>
                    <a:pt x="102778" y="482180"/>
                  </a:lnTo>
                  <a:lnTo>
                    <a:pt x="89805" y="489892"/>
                  </a:lnTo>
                  <a:lnTo>
                    <a:pt x="77688" y="493955"/>
                  </a:lnTo>
                  <a:lnTo>
                    <a:pt x="65953" y="496713"/>
                  </a:lnTo>
                  <a:lnTo>
                    <a:pt x="45438" y="503705"/>
                  </a:lnTo>
                  <a:lnTo>
                    <a:pt x="28903" y="505505"/>
                  </a:lnTo>
                  <a:lnTo>
                    <a:pt x="22998" y="505656"/>
                  </a:lnTo>
                  <a:lnTo>
                    <a:pt x="20090" y="504744"/>
                  </a:lnTo>
                  <a:lnTo>
                    <a:pt x="11447" y="499862"/>
                  </a:lnTo>
                  <a:lnTo>
                    <a:pt x="1684" y="497555"/>
                  </a:lnTo>
                  <a:lnTo>
                    <a:pt x="1118" y="496486"/>
                  </a:lnTo>
                  <a:lnTo>
                    <a:pt x="31" y="488995"/>
                  </a:lnTo>
                  <a:lnTo>
                    <a:pt x="0" y="484189"/>
                  </a:lnTo>
                  <a:lnTo>
                    <a:pt x="948" y="482813"/>
                  </a:lnTo>
                  <a:lnTo>
                    <a:pt x="2533" y="481895"/>
                  </a:lnTo>
                  <a:lnTo>
                    <a:pt x="6833" y="480876"/>
                  </a:lnTo>
                  <a:lnTo>
                    <a:pt x="20138" y="480168"/>
                  </a:lnTo>
                  <a:lnTo>
                    <a:pt x="46162" y="473289"/>
                  </a:lnTo>
                  <a:lnTo>
                    <a:pt x="69548" y="472021"/>
                  </a:lnTo>
                  <a:lnTo>
                    <a:pt x="86148" y="470772"/>
                  </a:lnTo>
                  <a:lnTo>
                    <a:pt x="112511" y="464714"/>
                  </a:lnTo>
                  <a:lnTo>
                    <a:pt x="133183" y="459587"/>
                  </a:lnTo>
                  <a:lnTo>
                    <a:pt x="152530" y="456673"/>
                  </a:lnTo>
                  <a:lnTo>
                    <a:pt x="171606" y="454426"/>
                  </a:lnTo>
                  <a:lnTo>
                    <a:pt x="192785" y="450252"/>
                  </a:lnTo>
                  <a:lnTo>
                    <a:pt x="214897" y="445222"/>
                  </a:lnTo>
                  <a:lnTo>
                    <a:pt x="238378" y="440764"/>
                  </a:lnTo>
                  <a:lnTo>
                    <a:pt x="264689" y="438783"/>
                  </a:lnTo>
                  <a:lnTo>
                    <a:pt x="289717" y="435362"/>
                  </a:lnTo>
                  <a:lnTo>
                    <a:pt x="383292" y="417088"/>
                  </a:lnTo>
                  <a:lnTo>
                    <a:pt x="409105" y="413972"/>
                  </a:lnTo>
                  <a:lnTo>
                    <a:pt x="434230" y="411635"/>
                  </a:lnTo>
                  <a:lnTo>
                    <a:pt x="447597" y="409679"/>
                  </a:lnTo>
                  <a:lnTo>
                    <a:pt x="475150" y="404964"/>
                  </a:lnTo>
                  <a:lnTo>
                    <a:pt x="545877" y="391372"/>
                  </a:lnTo>
                  <a:lnTo>
                    <a:pt x="571852" y="385716"/>
                  </a:lnTo>
                  <a:lnTo>
                    <a:pt x="619572" y="374323"/>
                  </a:lnTo>
                  <a:lnTo>
                    <a:pt x="642706" y="371154"/>
                  </a:lnTo>
                  <a:lnTo>
                    <a:pt x="665687" y="368792"/>
                  </a:lnTo>
                  <a:lnTo>
                    <a:pt x="688601" y="364568"/>
                  </a:lnTo>
                  <a:lnTo>
                    <a:pt x="708945" y="359515"/>
                  </a:lnTo>
                  <a:lnTo>
                    <a:pt x="727512" y="354094"/>
                  </a:lnTo>
                  <a:lnTo>
                    <a:pt x="754030" y="346640"/>
                  </a:lnTo>
                  <a:lnTo>
                    <a:pt x="779985" y="343056"/>
                  </a:lnTo>
                  <a:lnTo>
                    <a:pt x="804820" y="337337"/>
                  </a:lnTo>
                  <a:lnTo>
                    <a:pt x="823714" y="334267"/>
                  </a:lnTo>
                  <a:lnTo>
                    <a:pt x="839115" y="327719"/>
                  </a:lnTo>
                  <a:lnTo>
                    <a:pt x="842298" y="327064"/>
                  </a:lnTo>
                  <a:lnTo>
                    <a:pt x="844420" y="327580"/>
                  </a:lnTo>
                  <a:lnTo>
                    <a:pt x="845835" y="328877"/>
                  </a:lnTo>
                  <a:lnTo>
                    <a:pt x="848665" y="334327"/>
                  </a:lnTo>
                </a:path>
              </a:pathLst>
            </a:custGeom>
            <a:ln w="215900" cap="flat" cmpd="sng" algn="ctr">
              <a:solidFill>
                <a:srgbClr val="FFFF00">
                  <a:alpha val="50000"/>
                </a:srgbClr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-99996" y="1997506"/>
            <a:ext cx="1456908" cy="394213"/>
            <a:chOff x="-99996" y="1997506"/>
            <a:chExt cx="1456908" cy="394213"/>
          </a:xfrm>
        </p:grpSpPr>
        <p:sp>
          <p:nvSpPr>
            <p:cNvPr id="17" name="SMARTPenAnnotation338"/>
            <p:cNvSpPr/>
            <p:nvPr/>
          </p:nvSpPr>
          <p:spPr>
            <a:xfrm>
              <a:off x="-99996" y="1997506"/>
              <a:ext cx="565756" cy="394213"/>
            </a:xfrm>
            <a:custGeom>
              <a:avLst/>
              <a:gdLst/>
              <a:ahLst/>
              <a:cxnLst/>
              <a:rect l="0" t="0" r="0" b="0"/>
              <a:pathLst>
                <a:path w="565756" h="394213">
                  <a:moveTo>
                    <a:pt x="462898" y="145619"/>
                  </a:moveTo>
                  <a:lnTo>
                    <a:pt x="462898" y="138238"/>
                  </a:lnTo>
                  <a:lnTo>
                    <a:pt x="457007" y="130438"/>
                  </a:lnTo>
                  <a:lnTo>
                    <a:pt x="455517" y="125219"/>
                  </a:lnTo>
                  <a:lnTo>
                    <a:pt x="454678" y="116926"/>
                  </a:lnTo>
                  <a:lnTo>
                    <a:pt x="453608" y="115060"/>
                  </a:lnTo>
                  <a:lnTo>
                    <a:pt x="451942" y="113816"/>
                  </a:lnTo>
                  <a:lnTo>
                    <a:pt x="449879" y="112987"/>
                  </a:lnTo>
                  <a:lnTo>
                    <a:pt x="448504" y="111482"/>
                  </a:lnTo>
                  <a:lnTo>
                    <a:pt x="447587" y="109526"/>
                  </a:lnTo>
                  <a:lnTo>
                    <a:pt x="446976" y="107269"/>
                  </a:lnTo>
                  <a:lnTo>
                    <a:pt x="445616" y="105765"/>
                  </a:lnTo>
                  <a:lnTo>
                    <a:pt x="443756" y="104762"/>
                  </a:lnTo>
                  <a:lnTo>
                    <a:pt x="441564" y="104093"/>
                  </a:lnTo>
                  <a:lnTo>
                    <a:pt x="436589" y="100810"/>
                  </a:lnTo>
                  <a:lnTo>
                    <a:pt x="430184" y="95493"/>
                  </a:lnTo>
                  <a:lnTo>
                    <a:pt x="412705" y="85031"/>
                  </a:lnTo>
                  <a:lnTo>
                    <a:pt x="409434" y="82367"/>
                  </a:lnTo>
                  <a:lnTo>
                    <a:pt x="403258" y="79407"/>
                  </a:lnTo>
                  <a:lnTo>
                    <a:pt x="400278" y="78617"/>
                  </a:lnTo>
                  <a:lnTo>
                    <a:pt x="394427" y="75200"/>
                  </a:lnTo>
                  <a:lnTo>
                    <a:pt x="391533" y="72955"/>
                  </a:lnTo>
                  <a:lnTo>
                    <a:pt x="385778" y="70461"/>
                  </a:lnTo>
                  <a:lnTo>
                    <a:pt x="382909" y="69796"/>
                  </a:lnTo>
                  <a:lnTo>
                    <a:pt x="377182" y="66517"/>
                  </a:lnTo>
                  <a:lnTo>
                    <a:pt x="366063" y="59316"/>
                  </a:lnTo>
                  <a:lnTo>
                    <a:pt x="356995" y="54874"/>
                  </a:lnTo>
                  <a:lnTo>
                    <a:pt x="346535" y="51421"/>
                  </a:lnTo>
                  <a:lnTo>
                    <a:pt x="331927" y="42204"/>
                  </a:lnTo>
                  <a:lnTo>
                    <a:pt x="318999" y="34015"/>
                  </a:lnTo>
                  <a:lnTo>
                    <a:pt x="315531" y="31211"/>
                  </a:lnTo>
                  <a:lnTo>
                    <a:pt x="309136" y="28096"/>
                  </a:lnTo>
                  <a:lnTo>
                    <a:pt x="297641" y="23802"/>
                  </a:lnTo>
                  <a:lnTo>
                    <a:pt x="288486" y="20040"/>
                  </a:lnTo>
                  <a:lnTo>
                    <a:pt x="281241" y="18369"/>
                  </a:lnTo>
                  <a:lnTo>
                    <a:pt x="267257" y="17427"/>
                  </a:lnTo>
                  <a:lnTo>
                    <a:pt x="262938" y="16343"/>
                  </a:lnTo>
                  <a:lnTo>
                    <a:pt x="251356" y="11218"/>
                  </a:lnTo>
                  <a:lnTo>
                    <a:pt x="237236" y="8324"/>
                  </a:lnTo>
                  <a:lnTo>
                    <a:pt x="226596" y="2809"/>
                  </a:lnTo>
                  <a:lnTo>
                    <a:pt x="220397" y="1185"/>
                  </a:lnTo>
                  <a:lnTo>
                    <a:pt x="202899" y="0"/>
                  </a:lnTo>
                  <a:lnTo>
                    <a:pt x="194626" y="2477"/>
                  </a:lnTo>
                  <a:lnTo>
                    <a:pt x="185551" y="6753"/>
                  </a:lnTo>
                  <a:lnTo>
                    <a:pt x="175087" y="13562"/>
                  </a:lnTo>
                  <a:lnTo>
                    <a:pt x="160478" y="18886"/>
                  </a:lnTo>
                  <a:lnTo>
                    <a:pt x="145009" y="26153"/>
                  </a:lnTo>
                  <a:lnTo>
                    <a:pt x="134924" y="31563"/>
                  </a:lnTo>
                  <a:lnTo>
                    <a:pt x="118149" y="42797"/>
                  </a:lnTo>
                  <a:lnTo>
                    <a:pt x="113050" y="45638"/>
                  </a:lnTo>
                  <a:lnTo>
                    <a:pt x="104845" y="53875"/>
                  </a:lnTo>
                  <a:lnTo>
                    <a:pt x="98024" y="62934"/>
                  </a:lnTo>
                  <a:lnTo>
                    <a:pt x="87876" y="74341"/>
                  </a:lnTo>
                  <a:lnTo>
                    <a:pt x="66933" y="95745"/>
                  </a:lnTo>
                  <a:lnTo>
                    <a:pt x="60536" y="104720"/>
                  </a:lnTo>
                  <a:lnTo>
                    <a:pt x="54519" y="115059"/>
                  </a:lnTo>
                  <a:lnTo>
                    <a:pt x="48669" y="126004"/>
                  </a:lnTo>
                  <a:lnTo>
                    <a:pt x="42894" y="134679"/>
                  </a:lnTo>
                  <a:lnTo>
                    <a:pt x="37153" y="142661"/>
                  </a:lnTo>
                  <a:lnTo>
                    <a:pt x="31426" y="152559"/>
                  </a:lnTo>
                  <a:lnTo>
                    <a:pt x="23166" y="163308"/>
                  </a:lnTo>
                  <a:lnTo>
                    <a:pt x="14097" y="173483"/>
                  </a:lnTo>
                  <a:lnTo>
                    <a:pt x="6891" y="181180"/>
                  </a:lnTo>
                  <a:lnTo>
                    <a:pt x="4589" y="185519"/>
                  </a:lnTo>
                  <a:lnTo>
                    <a:pt x="2031" y="195420"/>
                  </a:lnTo>
                  <a:lnTo>
                    <a:pt x="590" y="207153"/>
                  </a:lnTo>
                  <a:lnTo>
                    <a:pt x="253" y="216147"/>
                  </a:lnTo>
                  <a:lnTo>
                    <a:pt x="8" y="239334"/>
                  </a:lnTo>
                  <a:lnTo>
                    <a:pt x="0" y="242386"/>
                  </a:lnTo>
                  <a:lnTo>
                    <a:pt x="2531" y="250856"/>
                  </a:lnTo>
                  <a:lnTo>
                    <a:pt x="6831" y="260018"/>
                  </a:lnTo>
                  <a:lnTo>
                    <a:pt x="13654" y="270531"/>
                  </a:lnTo>
                  <a:lnTo>
                    <a:pt x="17052" y="279679"/>
                  </a:lnTo>
                  <a:lnTo>
                    <a:pt x="23668" y="289374"/>
                  </a:lnTo>
                  <a:lnTo>
                    <a:pt x="28925" y="298727"/>
                  </a:lnTo>
                  <a:lnTo>
                    <a:pt x="37240" y="310153"/>
                  </a:lnTo>
                  <a:lnTo>
                    <a:pt x="45736" y="319570"/>
                  </a:lnTo>
                  <a:lnTo>
                    <a:pt x="58837" y="328393"/>
                  </a:lnTo>
                  <a:lnTo>
                    <a:pt x="74783" y="337040"/>
                  </a:lnTo>
                  <a:lnTo>
                    <a:pt x="125726" y="362788"/>
                  </a:lnTo>
                  <a:lnTo>
                    <a:pt x="137149" y="365963"/>
                  </a:lnTo>
                  <a:lnTo>
                    <a:pt x="148576" y="368327"/>
                  </a:lnTo>
                  <a:lnTo>
                    <a:pt x="165719" y="374060"/>
                  </a:lnTo>
                  <a:lnTo>
                    <a:pt x="182863" y="377135"/>
                  </a:lnTo>
                  <a:lnTo>
                    <a:pt x="200008" y="382703"/>
                  </a:lnTo>
                  <a:lnTo>
                    <a:pt x="211438" y="384339"/>
                  </a:lnTo>
                  <a:lnTo>
                    <a:pt x="225408" y="385067"/>
                  </a:lnTo>
                  <a:lnTo>
                    <a:pt x="240189" y="386343"/>
                  </a:lnTo>
                  <a:lnTo>
                    <a:pt x="253109" y="390084"/>
                  </a:lnTo>
                  <a:lnTo>
                    <a:pt x="267741" y="392383"/>
                  </a:lnTo>
                  <a:lnTo>
                    <a:pt x="282816" y="393404"/>
                  </a:lnTo>
                  <a:lnTo>
                    <a:pt x="295867" y="393858"/>
                  </a:lnTo>
                  <a:lnTo>
                    <a:pt x="319767" y="394149"/>
                  </a:lnTo>
                  <a:lnTo>
                    <a:pt x="348564" y="394212"/>
                  </a:lnTo>
                  <a:lnTo>
                    <a:pt x="362553" y="391677"/>
                  </a:lnTo>
                  <a:lnTo>
                    <a:pt x="377343" y="388328"/>
                  </a:lnTo>
                  <a:lnTo>
                    <a:pt x="390266" y="386839"/>
                  </a:lnTo>
                  <a:lnTo>
                    <a:pt x="402359" y="383638"/>
                  </a:lnTo>
                  <a:lnTo>
                    <a:pt x="414085" y="379993"/>
                  </a:lnTo>
                  <a:lnTo>
                    <a:pt x="431395" y="376988"/>
                  </a:lnTo>
                  <a:lnTo>
                    <a:pt x="448590" y="371441"/>
                  </a:lnTo>
                  <a:lnTo>
                    <a:pt x="464797" y="368421"/>
                  </a:lnTo>
                  <a:lnTo>
                    <a:pt x="481829" y="359351"/>
                  </a:lnTo>
                  <a:lnTo>
                    <a:pt x="492267" y="353005"/>
                  </a:lnTo>
                  <a:lnTo>
                    <a:pt x="503256" y="343836"/>
                  </a:lnTo>
                  <a:lnTo>
                    <a:pt x="515602" y="332514"/>
                  </a:lnTo>
                  <a:lnTo>
                    <a:pt x="525292" y="323127"/>
                  </a:lnTo>
                  <a:lnTo>
                    <a:pt x="531269" y="314681"/>
                  </a:lnTo>
                  <a:lnTo>
                    <a:pt x="537100" y="305530"/>
                  </a:lnTo>
                  <a:lnTo>
                    <a:pt x="545738" y="294070"/>
                  </a:lnTo>
                  <a:lnTo>
                    <a:pt x="551468" y="284305"/>
                  </a:lnTo>
                  <a:lnTo>
                    <a:pt x="557190" y="273615"/>
                  </a:lnTo>
                  <a:lnTo>
                    <a:pt x="560049" y="268097"/>
                  </a:lnTo>
                  <a:lnTo>
                    <a:pt x="563226" y="256886"/>
                  </a:lnTo>
                  <a:lnTo>
                    <a:pt x="564638" y="245553"/>
                  </a:lnTo>
                  <a:lnTo>
                    <a:pt x="565266" y="234167"/>
                  </a:lnTo>
                  <a:lnTo>
                    <a:pt x="565545" y="222756"/>
                  </a:lnTo>
                  <a:lnTo>
                    <a:pt x="565755" y="182765"/>
                  </a:lnTo>
                  <a:lnTo>
                    <a:pt x="564807" y="178003"/>
                  </a:lnTo>
                  <a:lnTo>
                    <a:pt x="558922" y="165797"/>
                  </a:lnTo>
                  <a:lnTo>
                    <a:pt x="545616" y="139550"/>
                  </a:lnTo>
                  <a:lnTo>
                    <a:pt x="539984" y="130857"/>
                  </a:lnTo>
                  <a:lnTo>
                    <a:pt x="533354" y="122865"/>
                  </a:lnTo>
                  <a:lnTo>
                    <a:pt x="524056" y="112964"/>
                  </a:lnTo>
                  <a:lnTo>
                    <a:pt x="508112" y="101230"/>
                  </a:lnTo>
                  <a:lnTo>
                    <a:pt x="494423" y="97315"/>
                  </a:lnTo>
                  <a:lnTo>
                    <a:pt x="478814" y="94623"/>
                  </a:lnTo>
                  <a:lnTo>
                    <a:pt x="462352" y="90251"/>
                  </a:lnTo>
                  <a:lnTo>
                    <a:pt x="445510" y="87673"/>
                  </a:lnTo>
                  <a:lnTo>
                    <a:pt x="429453" y="86528"/>
                  </a:lnTo>
                  <a:lnTo>
                    <a:pt x="415966" y="86018"/>
                  </a:lnTo>
                  <a:lnTo>
                    <a:pt x="385894" y="85692"/>
                  </a:lnTo>
                  <a:lnTo>
                    <a:pt x="354709" y="85622"/>
                  </a:lnTo>
                  <a:lnTo>
                    <a:pt x="349814" y="86571"/>
                  </a:lnTo>
                  <a:lnTo>
                    <a:pt x="334844" y="93390"/>
                  </a:lnTo>
                  <a:lnTo>
                    <a:pt x="325738" y="9418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SMARTPenAnnotation339"/>
            <p:cNvSpPr/>
            <p:nvPr/>
          </p:nvSpPr>
          <p:spPr>
            <a:xfrm>
              <a:off x="757709" y="2014677"/>
              <a:ext cx="599203" cy="334080"/>
            </a:xfrm>
            <a:custGeom>
              <a:avLst/>
              <a:gdLst/>
              <a:ahLst/>
              <a:cxnLst/>
              <a:rect l="0" t="0" r="0" b="0"/>
              <a:pathLst>
                <a:path w="599203" h="334080">
                  <a:moveTo>
                    <a:pt x="513878" y="137020"/>
                  </a:moveTo>
                  <a:lnTo>
                    <a:pt x="493405" y="116547"/>
                  </a:lnTo>
                  <a:lnTo>
                    <a:pt x="490704" y="114799"/>
                  </a:lnTo>
                  <a:lnTo>
                    <a:pt x="482353" y="111386"/>
                  </a:lnTo>
                  <a:lnTo>
                    <a:pt x="472697" y="104058"/>
                  </a:lnTo>
                  <a:lnTo>
                    <a:pt x="464504" y="90257"/>
                  </a:lnTo>
                  <a:lnTo>
                    <a:pt x="459231" y="83534"/>
                  </a:lnTo>
                  <a:lnTo>
                    <a:pt x="451173" y="77371"/>
                  </a:lnTo>
                  <a:lnTo>
                    <a:pt x="438466" y="68546"/>
                  </a:lnTo>
                  <a:lnTo>
                    <a:pt x="428669" y="59899"/>
                  </a:lnTo>
                  <a:lnTo>
                    <a:pt x="425639" y="57031"/>
                  </a:lnTo>
                  <a:lnTo>
                    <a:pt x="421715" y="55119"/>
                  </a:lnTo>
                  <a:lnTo>
                    <a:pt x="407089" y="51475"/>
                  </a:lnTo>
                  <a:lnTo>
                    <a:pt x="391644" y="44787"/>
                  </a:lnTo>
                  <a:lnTo>
                    <a:pt x="379659" y="36772"/>
                  </a:lnTo>
                  <a:lnTo>
                    <a:pt x="364466" y="28365"/>
                  </a:lnTo>
                  <a:lnTo>
                    <a:pt x="348852" y="20794"/>
                  </a:lnTo>
                  <a:lnTo>
                    <a:pt x="332020" y="15214"/>
                  </a:lnTo>
                  <a:lnTo>
                    <a:pt x="316167" y="7902"/>
                  </a:lnTo>
                  <a:lnTo>
                    <a:pt x="305039" y="3434"/>
                  </a:lnTo>
                  <a:lnTo>
                    <a:pt x="289016" y="919"/>
                  </a:lnTo>
                  <a:lnTo>
                    <a:pt x="272046" y="69"/>
                  </a:lnTo>
                  <a:lnTo>
                    <a:pt x="266932" y="0"/>
                  </a:lnTo>
                  <a:lnTo>
                    <a:pt x="253629" y="2462"/>
                  </a:lnTo>
                  <a:lnTo>
                    <a:pt x="235155" y="6663"/>
                  </a:lnTo>
                  <a:lnTo>
                    <a:pt x="218568" y="7908"/>
                  </a:lnTo>
                  <a:lnTo>
                    <a:pt x="204512" y="9152"/>
                  </a:lnTo>
                  <a:lnTo>
                    <a:pt x="185888" y="15207"/>
                  </a:lnTo>
                  <a:lnTo>
                    <a:pt x="168305" y="22082"/>
                  </a:lnTo>
                  <a:lnTo>
                    <a:pt x="156772" y="24024"/>
                  </a:lnTo>
                  <a:lnTo>
                    <a:pt x="151030" y="26447"/>
                  </a:lnTo>
                  <a:lnTo>
                    <a:pt x="139570" y="34219"/>
                  </a:lnTo>
                  <a:lnTo>
                    <a:pt x="128126" y="41483"/>
                  </a:lnTo>
                  <a:lnTo>
                    <a:pt x="110974" y="50928"/>
                  </a:lnTo>
                  <a:lnTo>
                    <a:pt x="99542" y="57799"/>
                  </a:lnTo>
                  <a:lnTo>
                    <a:pt x="88111" y="67203"/>
                  </a:lnTo>
                  <a:lnTo>
                    <a:pt x="76681" y="75193"/>
                  </a:lnTo>
                  <a:lnTo>
                    <a:pt x="70966" y="78657"/>
                  </a:lnTo>
                  <a:lnTo>
                    <a:pt x="62076" y="87586"/>
                  </a:lnTo>
                  <a:lnTo>
                    <a:pt x="53997" y="97904"/>
                  </a:lnTo>
                  <a:lnTo>
                    <a:pt x="49176" y="103323"/>
                  </a:lnTo>
                  <a:lnTo>
                    <a:pt x="44056" y="108840"/>
                  </a:lnTo>
                  <a:lnTo>
                    <a:pt x="39691" y="114423"/>
                  </a:lnTo>
                  <a:lnTo>
                    <a:pt x="35828" y="120051"/>
                  </a:lnTo>
                  <a:lnTo>
                    <a:pt x="28996" y="130431"/>
                  </a:lnTo>
                  <a:lnTo>
                    <a:pt x="22785" y="138219"/>
                  </a:lnTo>
                  <a:lnTo>
                    <a:pt x="20748" y="142582"/>
                  </a:lnTo>
                  <a:lnTo>
                    <a:pt x="18484" y="152510"/>
                  </a:lnTo>
                  <a:lnTo>
                    <a:pt x="14938" y="160732"/>
                  </a:lnTo>
                  <a:lnTo>
                    <a:pt x="10187" y="168514"/>
                  </a:lnTo>
                  <a:lnTo>
                    <a:pt x="4900" y="178322"/>
                  </a:lnTo>
                  <a:lnTo>
                    <a:pt x="1916" y="186492"/>
                  </a:lnTo>
                  <a:lnTo>
                    <a:pt x="589" y="194250"/>
                  </a:lnTo>
                  <a:lnTo>
                    <a:pt x="0" y="204048"/>
                  </a:lnTo>
                  <a:lnTo>
                    <a:pt x="795" y="208376"/>
                  </a:lnTo>
                  <a:lnTo>
                    <a:pt x="5512" y="219017"/>
                  </a:lnTo>
                  <a:lnTo>
                    <a:pt x="8286" y="229155"/>
                  </a:lnTo>
                  <a:lnTo>
                    <a:pt x="12311" y="238611"/>
                  </a:lnTo>
                  <a:lnTo>
                    <a:pt x="17274" y="246624"/>
                  </a:lnTo>
                  <a:lnTo>
                    <a:pt x="25424" y="256490"/>
                  </a:lnTo>
                  <a:lnTo>
                    <a:pt x="31992" y="263461"/>
                  </a:lnTo>
                  <a:lnTo>
                    <a:pt x="52639" y="284387"/>
                  </a:lnTo>
                  <a:lnTo>
                    <a:pt x="66594" y="293820"/>
                  </a:lnTo>
                  <a:lnTo>
                    <a:pt x="82793" y="302648"/>
                  </a:lnTo>
                  <a:lnTo>
                    <a:pt x="94002" y="305882"/>
                  </a:lnTo>
                  <a:lnTo>
                    <a:pt x="105334" y="308273"/>
                  </a:lnTo>
                  <a:lnTo>
                    <a:pt x="138392" y="320251"/>
                  </a:lnTo>
                  <a:lnTo>
                    <a:pt x="152050" y="323231"/>
                  </a:lnTo>
                  <a:lnTo>
                    <a:pt x="165423" y="324555"/>
                  </a:lnTo>
                  <a:lnTo>
                    <a:pt x="180892" y="325144"/>
                  </a:lnTo>
                  <a:lnTo>
                    <a:pt x="194751" y="327946"/>
                  </a:lnTo>
                  <a:lnTo>
                    <a:pt x="209166" y="331413"/>
                  </a:lnTo>
                  <a:lnTo>
                    <a:pt x="218344" y="332338"/>
                  </a:lnTo>
                  <a:lnTo>
                    <a:pt x="236797" y="333366"/>
                  </a:lnTo>
                  <a:lnTo>
                    <a:pt x="251348" y="333822"/>
                  </a:lnTo>
                  <a:lnTo>
                    <a:pt x="279352" y="334079"/>
                  </a:lnTo>
                  <a:lnTo>
                    <a:pt x="288948" y="333163"/>
                  </a:lnTo>
                  <a:lnTo>
                    <a:pt x="307229" y="329605"/>
                  </a:lnTo>
                  <a:lnTo>
                    <a:pt x="324879" y="327388"/>
                  </a:lnTo>
                  <a:lnTo>
                    <a:pt x="342248" y="326403"/>
                  </a:lnTo>
                  <a:lnTo>
                    <a:pt x="359493" y="325965"/>
                  </a:lnTo>
                  <a:lnTo>
                    <a:pt x="385267" y="325719"/>
                  </a:lnTo>
                  <a:lnTo>
                    <a:pt x="402425" y="323121"/>
                  </a:lnTo>
                  <a:lnTo>
                    <a:pt x="418623" y="319744"/>
                  </a:lnTo>
                  <a:lnTo>
                    <a:pt x="432173" y="318243"/>
                  </a:lnTo>
                  <a:lnTo>
                    <a:pt x="447084" y="315036"/>
                  </a:lnTo>
                  <a:lnTo>
                    <a:pt x="462284" y="311388"/>
                  </a:lnTo>
                  <a:lnTo>
                    <a:pt x="475390" y="309767"/>
                  </a:lnTo>
                  <a:lnTo>
                    <a:pt x="490105" y="306506"/>
                  </a:lnTo>
                  <a:lnTo>
                    <a:pt x="505217" y="301882"/>
                  </a:lnTo>
                  <a:lnTo>
                    <a:pt x="523483" y="293924"/>
                  </a:lnTo>
                  <a:lnTo>
                    <a:pt x="536303" y="285533"/>
                  </a:lnTo>
                  <a:lnTo>
                    <a:pt x="551743" y="277015"/>
                  </a:lnTo>
                  <a:lnTo>
                    <a:pt x="562775" y="271312"/>
                  </a:lnTo>
                  <a:lnTo>
                    <a:pt x="571487" y="263063"/>
                  </a:lnTo>
                  <a:lnTo>
                    <a:pt x="578535" y="253999"/>
                  </a:lnTo>
                  <a:lnTo>
                    <a:pt x="584842" y="246796"/>
                  </a:lnTo>
                  <a:lnTo>
                    <a:pt x="586905" y="242589"/>
                  </a:lnTo>
                  <a:lnTo>
                    <a:pt x="590760" y="227566"/>
                  </a:lnTo>
                  <a:lnTo>
                    <a:pt x="592755" y="222149"/>
                  </a:lnTo>
                  <a:lnTo>
                    <a:pt x="596560" y="212003"/>
                  </a:lnTo>
                  <a:lnTo>
                    <a:pt x="598250" y="204318"/>
                  </a:lnTo>
                  <a:lnTo>
                    <a:pt x="599002" y="195188"/>
                  </a:lnTo>
                  <a:lnTo>
                    <a:pt x="599202" y="190086"/>
                  </a:lnTo>
                  <a:lnTo>
                    <a:pt x="598383" y="184780"/>
                  </a:lnTo>
                  <a:lnTo>
                    <a:pt x="596885" y="179337"/>
                  </a:lnTo>
                  <a:lnTo>
                    <a:pt x="594933" y="173804"/>
                  </a:lnTo>
                  <a:lnTo>
                    <a:pt x="592680" y="168210"/>
                  </a:lnTo>
                  <a:lnTo>
                    <a:pt x="590225" y="162576"/>
                  </a:lnTo>
                  <a:lnTo>
                    <a:pt x="584958" y="151236"/>
                  </a:lnTo>
                  <a:lnTo>
                    <a:pt x="579441" y="139846"/>
                  </a:lnTo>
                  <a:lnTo>
                    <a:pt x="575684" y="135094"/>
                  </a:lnTo>
                  <a:lnTo>
                    <a:pt x="566430" y="127274"/>
                  </a:lnTo>
                  <a:lnTo>
                    <a:pt x="555967" y="118084"/>
                  </a:lnTo>
                  <a:lnTo>
                    <a:pt x="544967" y="108601"/>
                  </a:lnTo>
                  <a:lnTo>
                    <a:pt x="533728" y="101212"/>
                  </a:lnTo>
                  <a:lnTo>
                    <a:pt x="522383" y="92213"/>
                  </a:lnTo>
                  <a:lnTo>
                    <a:pt x="516690" y="87146"/>
                  </a:lnTo>
                  <a:lnTo>
                    <a:pt x="502745" y="78976"/>
                  </a:lnTo>
                  <a:lnTo>
                    <a:pt x="488928" y="73123"/>
                  </a:lnTo>
                  <a:lnTo>
                    <a:pt x="459910" y="64506"/>
                  </a:lnTo>
                  <a:lnTo>
                    <a:pt x="444172" y="61929"/>
                  </a:lnTo>
                  <a:lnTo>
                    <a:pt x="428605" y="60784"/>
                  </a:lnTo>
                  <a:lnTo>
                    <a:pt x="415336" y="60275"/>
                  </a:lnTo>
                  <a:lnTo>
                    <a:pt x="397156" y="59988"/>
                  </a:lnTo>
                  <a:lnTo>
                    <a:pt x="385484" y="62461"/>
                  </a:lnTo>
                  <a:lnTo>
                    <a:pt x="373947" y="65783"/>
                  </a:lnTo>
                  <a:lnTo>
                    <a:pt x="368203" y="66669"/>
                  </a:lnTo>
                  <a:lnTo>
                    <a:pt x="351000" y="6844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5" name="Group 64"/>
          <p:cNvGrpSpPr/>
          <p:nvPr/>
        </p:nvGrpSpPr>
        <p:grpSpPr>
          <a:xfrm>
            <a:off x="337195" y="1148715"/>
            <a:ext cx="8666785" cy="1285841"/>
            <a:chOff x="337195" y="1148715"/>
            <a:chExt cx="8666785" cy="1285841"/>
          </a:xfrm>
        </p:grpSpPr>
        <p:sp>
          <p:nvSpPr>
            <p:cNvPr id="21" name="SMARTPenAnnotation340"/>
            <p:cNvSpPr/>
            <p:nvPr/>
          </p:nvSpPr>
          <p:spPr>
            <a:xfrm>
              <a:off x="337195" y="1440180"/>
              <a:ext cx="68570" cy="77140"/>
            </a:xfrm>
            <a:custGeom>
              <a:avLst/>
              <a:gdLst/>
              <a:ahLst/>
              <a:cxnLst/>
              <a:rect l="0" t="0" r="0" b="0"/>
              <a:pathLst>
                <a:path w="68570" h="77140">
                  <a:moveTo>
                    <a:pt x="68569" y="0"/>
                  </a:moveTo>
                  <a:lnTo>
                    <a:pt x="30198" y="0"/>
                  </a:lnTo>
                  <a:lnTo>
                    <a:pt x="28701" y="952"/>
                  </a:lnTo>
                  <a:lnTo>
                    <a:pt x="27703" y="2539"/>
                  </a:lnTo>
                  <a:lnTo>
                    <a:pt x="27038" y="4550"/>
                  </a:lnTo>
                  <a:lnTo>
                    <a:pt x="25642" y="5891"/>
                  </a:lnTo>
                  <a:lnTo>
                    <a:pt x="23758" y="6785"/>
                  </a:lnTo>
                  <a:lnTo>
                    <a:pt x="21550" y="7380"/>
                  </a:lnTo>
                  <a:lnTo>
                    <a:pt x="19126" y="8730"/>
                  </a:lnTo>
                  <a:lnTo>
                    <a:pt x="16557" y="10582"/>
                  </a:lnTo>
                  <a:lnTo>
                    <a:pt x="13892" y="12770"/>
                  </a:lnTo>
                  <a:lnTo>
                    <a:pt x="12115" y="15180"/>
                  </a:lnTo>
                  <a:lnTo>
                    <a:pt x="10931" y="17740"/>
                  </a:lnTo>
                  <a:lnTo>
                    <a:pt x="10141" y="20399"/>
                  </a:lnTo>
                  <a:lnTo>
                    <a:pt x="8662" y="23124"/>
                  </a:lnTo>
                  <a:lnTo>
                    <a:pt x="6724" y="25893"/>
                  </a:lnTo>
                  <a:lnTo>
                    <a:pt x="4479" y="28692"/>
                  </a:lnTo>
                  <a:lnTo>
                    <a:pt x="2983" y="31510"/>
                  </a:lnTo>
                  <a:lnTo>
                    <a:pt x="1985" y="34342"/>
                  </a:lnTo>
                  <a:lnTo>
                    <a:pt x="1320" y="37182"/>
                  </a:lnTo>
                  <a:lnTo>
                    <a:pt x="876" y="40028"/>
                  </a:lnTo>
                  <a:lnTo>
                    <a:pt x="581" y="42878"/>
                  </a:lnTo>
                  <a:lnTo>
                    <a:pt x="384" y="45730"/>
                  </a:lnTo>
                  <a:lnTo>
                    <a:pt x="252" y="48584"/>
                  </a:lnTo>
                  <a:lnTo>
                    <a:pt x="106" y="54295"/>
                  </a:lnTo>
                  <a:lnTo>
                    <a:pt x="0" y="71437"/>
                  </a:lnTo>
                  <a:lnTo>
                    <a:pt x="949" y="73342"/>
                  </a:lnTo>
                  <a:lnTo>
                    <a:pt x="2534" y="74612"/>
                  </a:lnTo>
                  <a:lnTo>
                    <a:pt x="8209" y="77003"/>
                  </a:lnTo>
                  <a:lnTo>
                    <a:pt x="9279" y="77053"/>
                  </a:lnTo>
                  <a:lnTo>
                    <a:pt x="15912" y="77139"/>
                  </a:lnTo>
                  <a:lnTo>
                    <a:pt x="17272" y="76191"/>
                  </a:lnTo>
                  <a:lnTo>
                    <a:pt x="19131" y="74606"/>
                  </a:lnTo>
                  <a:lnTo>
                    <a:pt x="21323" y="72597"/>
                  </a:lnTo>
                  <a:lnTo>
                    <a:pt x="22784" y="70306"/>
                  </a:lnTo>
                  <a:lnTo>
                    <a:pt x="23759" y="67825"/>
                  </a:lnTo>
                  <a:lnTo>
                    <a:pt x="24408" y="65219"/>
                  </a:lnTo>
                  <a:lnTo>
                    <a:pt x="24841" y="62529"/>
                  </a:lnTo>
                  <a:lnTo>
                    <a:pt x="25130" y="59784"/>
                  </a:lnTo>
                  <a:lnTo>
                    <a:pt x="25322" y="57001"/>
                  </a:lnTo>
                  <a:lnTo>
                    <a:pt x="26403" y="54193"/>
                  </a:lnTo>
                  <a:lnTo>
                    <a:pt x="28076" y="51368"/>
                  </a:lnTo>
                  <a:lnTo>
                    <a:pt x="30144" y="48533"/>
                  </a:lnTo>
                  <a:lnTo>
                    <a:pt x="31522" y="45690"/>
                  </a:lnTo>
                  <a:lnTo>
                    <a:pt x="32441" y="42842"/>
                  </a:lnTo>
                  <a:lnTo>
                    <a:pt x="33054" y="39991"/>
                  </a:lnTo>
                  <a:lnTo>
                    <a:pt x="33463" y="37138"/>
                  </a:lnTo>
                  <a:lnTo>
                    <a:pt x="33735" y="34284"/>
                  </a:lnTo>
                  <a:lnTo>
                    <a:pt x="33916" y="31428"/>
                  </a:lnTo>
                  <a:lnTo>
                    <a:pt x="34118" y="25715"/>
                  </a:lnTo>
                  <a:lnTo>
                    <a:pt x="34248" y="14287"/>
                  </a:lnTo>
                  <a:lnTo>
                    <a:pt x="34279" y="13"/>
                  </a:lnTo>
                  <a:lnTo>
                    <a:pt x="29729" y="4554"/>
                  </a:lnTo>
                  <a:lnTo>
                    <a:pt x="28388" y="6846"/>
                  </a:lnTo>
                  <a:lnTo>
                    <a:pt x="27494" y="9326"/>
                  </a:lnTo>
                  <a:lnTo>
                    <a:pt x="26899" y="11932"/>
                  </a:lnTo>
                  <a:lnTo>
                    <a:pt x="26501" y="14622"/>
                  </a:lnTo>
                  <a:lnTo>
                    <a:pt x="26237" y="17368"/>
                  </a:lnTo>
                  <a:lnTo>
                    <a:pt x="26060" y="20151"/>
                  </a:lnTo>
                  <a:lnTo>
                    <a:pt x="25864" y="25783"/>
                  </a:lnTo>
                  <a:lnTo>
                    <a:pt x="25728" y="34122"/>
                  </a:lnTo>
                  <a:lnTo>
                    <a:pt x="25716" y="38343"/>
                  </a:lnTo>
                  <a:lnTo>
                    <a:pt x="26666" y="40802"/>
                  </a:lnTo>
                  <a:lnTo>
                    <a:pt x="28251" y="43393"/>
                  </a:lnTo>
                  <a:lnTo>
                    <a:pt x="30261" y="46074"/>
                  </a:lnTo>
                  <a:lnTo>
                    <a:pt x="31600" y="48813"/>
                  </a:lnTo>
                  <a:lnTo>
                    <a:pt x="32493" y="51592"/>
                  </a:lnTo>
                  <a:lnTo>
                    <a:pt x="34175" y="59515"/>
                  </a:lnTo>
                  <a:lnTo>
                    <a:pt x="35162" y="59679"/>
                  </a:lnTo>
                  <a:lnTo>
                    <a:pt x="36773" y="59788"/>
                  </a:lnTo>
                  <a:lnTo>
                    <a:pt x="41651" y="59964"/>
                  </a:lnTo>
                  <a:lnTo>
                    <a:pt x="43004" y="59026"/>
                  </a:lnTo>
                  <a:lnTo>
                    <a:pt x="44858" y="57448"/>
                  </a:lnTo>
                  <a:lnTo>
                    <a:pt x="47047" y="55443"/>
                  </a:lnTo>
                  <a:lnTo>
                    <a:pt x="49459" y="54107"/>
                  </a:lnTo>
                  <a:lnTo>
                    <a:pt x="52019" y="53216"/>
                  </a:lnTo>
                  <a:lnTo>
                    <a:pt x="59997" y="5143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SMARTPenAnnotation341"/>
            <p:cNvSpPr/>
            <p:nvPr/>
          </p:nvSpPr>
          <p:spPr>
            <a:xfrm>
              <a:off x="457199" y="1260157"/>
              <a:ext cx="128589" cy="265749"/>
            </a:xfrm>
            <a:custGeom>
              <a:avLst/>
              <a:gdLst/>
              <a:ahLst/>
              <a:cxnLst/>
              <a:rect l="0" t="0" r="0" b="0"/>
              <a:pathLst>
                <a:path w="128589" h="265749">
                  <a:moveTo>
                    <a:pt x="0" y="0"/>
                  </a:moveTo>
                  <a:lnTo>
                    <a:pt x="0" y="20151"/>
                  </a:lnTo>
                  <a:lnTo>
                    <a:pt x="953" y="22959"/>
                  </a:lnTo>
                  <a:lnTo>
                    <a:pt x="4551" y="28619"/>
                  </a:lnTo>
                  <a:lnTo>
                    <a:pt x="6785" y="36850"/>
                  </a:lnTo>
                  <a:lnTo>
                    <a:pt x="7381" y="41711"/>
                  </a:lnTo>
                  <a:lnTo>
                    <a:pt x="8731" y="45905"/>
                  </a:lnTo>
                  <a:lnTo>
                    <a:pt x="10583" y="49653"/>
                  </a:lnTo>
                  <a:lnTo>
                    <a:pt x="12771" y="53105"/>
                  </a:lnTo>
                  <a:lnTo>
                    <a:pt x="15181" y="57311"/>
                  </a:lnTo>
                  <a:lnTo>
                    <a:pt x="20400" y="67064"/>
                  </a:lnTo>
                  <a:lnTo>
                    <a:pt x="28693" y="83265"/>
                  </a:lnTo>
                  <a:lnTo>
                    <a:pt x="31511" y="87895"/>
                  </a:lnTo>
                  <a:lnTo>
                    <a:pt x="34343" y="91934"/>
                  </a:lnTo>
                  <a:lnTo>
                    <a:pt x="37183" y="95579"/>
                  </a:lnTo>
                  <a:lnTo>
                    <a:pt x="39076" y="99915"/>
                  </a:lnTo>
                  <a:lnTo>
                    <a:pt x="40338" y="104710"/>
                  </a:lnTo>
                  <a:lnTo>
                    <a:pt x="41180" y="109811"/>
                  </a:lnTo>
                  <a:lnTo>
                    <a:pt x="42693" y="115118"/>
                  </a:lnTo>
                  <a:lnTo>
                    <a:pt x="44655" y="120560"/>
                  </a:lnTo>
                  <a:lnTo>
                    <a:pt x="46915" y="126093"/>
                  </a:lnTo>
                  <a:lnTo>
                    <a:pt x="49374" y="131687"/>
                  </a:lnTo>
                  <a:lnTo>
                    <a:pt x="54647" y="142983"/>
                  </a:lnTo>
                  <a:lnTo>
                    <a:pt x="57386" y="147709"/>
                  </a:lnTo>
                  <a:lnTo>
                    <a:pt x="60165" y="151813"/>
                  </a:lnTo>
                  <a:lnTo>
                    <a:pt x="62970" y="155501"/>
                  </a:lnTo>
                  <a:lnTo>
                    <a:pt x="65793" y="159865"/>
                  </a:lnTo>
                  <a:lnTo>
                    <a:pt x="68627" y="164679"/>
                  </a:lnTo>
                  <a:lnTo>
                    <a:pt x="71469" y="169794"/>
                  </a:lnTo>
                  <a:lnTo>
                    <a:pt x="77167" y="180556"/>
                  </a:lnTo>
                  <a:lnTo>
                    <a:pt x="80020" y="186093"/>
                  </a:lnTo>
                  <a:lnTo>
                    <a:pt x="82874" y="190737"/>
                  </a:lnTo>
                  <a:lnTo>
                    <a:pt x="85730" y="194786"/>
                  </a:lnTo>
                  <a:lnTo>
                    <a:pt x="88586" y="198437"/>
                  </a:lnTo>
                  <a:lnTo>
                    <a:pt x="91442" y="201824"/>
                  </a:lnTo>
                  <a:lnTo>
                    <a:pt x="94299" y="205034"/>
                  </a:lnTo>
                  <a:lnTo>
                    <a:pt x="100013" y="211141"/>
                  </a:lnTo>
                  <a:lnTo>
                    <a:pt x="105728" y="217031"/>
                  </a:lnTo>
                  <a:lnTo>
                    <a:pt x="108586" y="220887"/>
                  </a:lnTo>
                  <a:lnTo>
                    <a:pt x="111443" y="225363"/>
                  </a:lnTo>
                  <a:lnTo>
                    <a:pt x="118322" y="237133"/>
                  </a:lnTo>
                  <a:lnTo>
                    <a:pt x="119263" y="241282"/>
                  </a:lnTo>
                  <a:lnTo>
                    <a:pt x="119514" y="243722"/>
                  </a:lnTo>
                  <a:lnTo>
                    <a:pt x="120633" y="246302"/>
                  </a:lnTo>
                  <a:lnTo>
                    <a:pt x="124418" y="251707"/>
                  </a:lnTo>
                  <a:lnTo>
                    <a:pt x="127352" y="255555"/>
                  </a:lnTo>
                  <a:lnTo>
                    <a:pt x="128039" y="258995"/>
                  </a:lnTo>
                  <a:lnTo>
                    <a:pt x="128588" y="26574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SMARTPenAnnotation342"/>
            <p:cNvSpPr/>
            <p:nvPr/>
          </p:nvSpPr>
          <p:spPr>
            <a:xfrm>
              <a:off x="602941" y="1148715"/>
              <a:ext cx="269734" cy="274316"/>
            </a:xfrm>
            <a:custGeom>
              <a:avLst/>
              <a:gdLst/>
              <a:ahLst/>
              <a:cxnLst/>
              <a:rect l="0" t="0" r="0" b="0"/>
              <a:pathLst>
                <a:path w="269734" h="274316">
                  <a:moveTo>
                    <a:pt x="154296" y="0"/>
                  </a:moveTo>
                  <a:lnTo>
                    <a:pt x="154296" y="4550"/>
                  </a:lnTo>
                  <a:lnTo>
                    <a:pt x="153343" y="5891"/>
                  </a:lnTo>
                  <a:lnTo>
                    <a:pt x="151756" y="6785"/>
                  </a:lnTo>
                  <a:lnTo>
                    <a:pt x="149745" y="7380"/>
                  </a:lnTo>
                  <a:lnTo>
                    <a:pt x="148405" y="8730"/>
                  </a:lnTo>
                  <a:lnTo>
                    <a:pt x="147511" y="10582"/>
                  </a:lnTo>
                  <a:lnTo>
                    <a:pt x="146915" y="12770"/>
                  </a:lnTo>
                  <a:lnTo>
                    <a:pt x="143713" y="17740"/>
                  </a:lnTo>
                  <a:lnTo>
                    <a:pt x="141526" y="20399"/>
                  </a:lnTo>
                  <a:lnTo>
                    <a:pt x="134015" y="25894"/>
                  </a:lnTo>
                  <a:lnTo>
                    <a:pt x="129345" y="28692"/>
                  </a:lnTo>
                  <a:lnTo>
                    <a:pt x="121617" y="36882"/>
                  </a:lnTo>
                  <a:lnTo>
                    <a:pt x="118222" y="41733"/>
                  </a:lnTo>
                  <a:lnTo>
                    <a:pt x="111911" y="49663"/>
                  </a:lnTo>
                  <a:lnTo>
                    <a:pt x="108894" y="53111"/>
                  </a:lnTo>
                  <a:lnTo>
                    <a:pt x="104978" y="55410"/>
                  </a:lnTo>
                  <a:lnTo>
                    <a:pt x="100462" y="56942"/>
                  </a:lnTo>
                  <a:lnTo>
                    <a:pt x="95547" y="57964"/>
                  </a:lnTo>
                  <a:lnTo>
                    <a:pt x="90365" y="59597"/>
                  </a:lnTo>
                  <a:lnTo>
                    <a:pt x="85005" y="61639"/>
                  </a:lnTo>
                  <a:lnTo>
                    <a:pt x="79527" y="63952"/>
                  </a:lnTo>
                  <a:lnTo>
                    <a:pt x="74923" y="65495"/>
                  </a:lnTo>
                  <a:lnTo>
                    <a:pt x="67266" y="67209"/>
                  </a:lnTo>
                  <a:lnTo>
                    <a:pt x="60689" y="67970"/>
                  </a:lnTo>
                  <a:lnTo>
                    <a:pt x="53638" y="68309"/>
                  </a:lnTo>
                  <a:lnTo>
                    <a:pt x="35279" y="68556"/>
                  </a:lnTo>
                  <a:lnTo>
                    <a:pt x="17170" y="68579"/>
                  </a:lnTo>
                  <a:lnTo>
                    <a:pt x="17136" y="88979"/>
                  </a:lnTo>
                  <a:lnTo>
                    <a:pt x="16184" y="91704"/>
                  </a:lnTo>
                  <a:lnTo>
                    <a:pt x="11245" y="100090"/>
                  </a:lnTo>
                  <a:lnTo>
                    <a:pt x="9755" y="105762"/>
                  </a:lnTo>
                  <a:lnTo>
                    <a:pt x="8916" y="114310"/>
                  </a:lnTo>
                  <a:lnTo>
                    <a:pt x="8668" y="122875"/>
                  </a:lnTo>
                  <a:lnTo>
                    <a:pt x="8594" y="135996"/>
                  </a:lnTo>
                  <a:lnTo>
                    <a:pt x="7632" y="140194"/>
                  </a:lnTo>
                  <a:lnTo>
                    <a:pt x="4022" y="147398"/>
                  </a:lnTo>
                  <a:lnTo>
                    <a:pt x="2678" y="151605"/>
                  </a:lnTo>
                  <a:lnTo>
                    <a:pt x="1782" y="156315"/>
                  </a:lnTo>
                  <a:lnTo>
                    <a:pt x="1185" y="161360"/>
                  </a:lnTo>
                  <a:lnTo>
                    <a:pt x="522" y="169505"/>
                  </a:lnTo>
                  <a:lnTo>
                    <a:pt x="227" y="177253"/>
                  </a:lnTo>
                  <a:lnTo>
                    <a:pt x="12" y="202012"/>
                  </a:lnTo>
                  <a:lnTo>
                    <a:pt x="0" y="208210"/>
                  </a:lnTo>
                  <a:lnTo>
                    <a:pt x="950" y="211197"/>
                  </a:lnTo>
                  <a:lnTo>
                    <a:pt x="4545" y="217055"/>
                  </a:lnTo>
                  <a:lnTo>
                    <a:pt x="6777" y="222834"/>
                  </a:lnTo>
                  <a:lnTo>
                    <a:pt x="8554" y="231413"/>
                  </a:lnTo>
                  <a:lnTo>
                    <a:pt x="13112" y="226893"/>
                  </a:lnTo>
                  <a:lnTo>
                    <a:pt x="17887" y="219586"/>
                  </a:lnTo>
                  <a:lnTo>
                    <a:pt x="20494" y="214971"/>
                  </a:lnTo>
                  <a:lnTo>
                    <a:pt x="24137" y="209989"/>
                  </a:lnTo>
                  <a:lnTo>
                    <a:pt x="28471" y="204762"/>
                  </a:lnTo>
                  <a:lnTo>
                    <a:pt x="33265" y="199373"/>
                  </a:lnTo>
                  <a:lnTo>
                    <a:pt x="43672" y="188305"/>
                  </a:lnTo>
                  <a:lnTo>
                    <a:pt x="49114" y="182687"/>
                  </a:lnTo>
                  <a:lnTo>
                    <a:pt x="53695" y="177036"/>
                  </a:lnTo>
                  <a:lnTo>
                    <a:pt x="57701" y="171364"/>
                  </a:lnTo>
                  <a:lnTo>
                    <a:pt x="61324" y="165677"/>
                  </a:lnTo>
                  <a:lnTo>
                    <a:pt x="66597" y="159981"/>
                  </a:lnTo>
                  <a:lnTo>
                    <a:pt x="72970" y="154279"/>
                  </a:lnTo>
                  <a:lnTo>
                    <a:pt x="80076" y="148573"/>
                  </a:lnTo>
                  <a:lnTo>
                    <a:pt x="86719" y="143816"/>
                  </a:lnTo>
                  <a:lnTo>
                    <a:pt x="93052" y="139692"/>
                  </a:lnTo>
                  <a:lnTo>
                    <a:pt x="99179" y="135990"/>
                  </a:lnTo>
                  <a:lnTo>
                    <a:pt x="105169" y="131617"/>
                  </a:lnTo>
                  <a:lnTo>
                    <a:pt x="111067" y="126797"/>
                  </a:lnTo>
                  <a:lnTo>
                    <a:pt x="116904" y="121679"/>
                  </a:lnTo>
                  <a:lnTo>
                    <a:pt x="122701" y="117314"/>
                  </a:lnTo>
                  <a:lnTo>
                    <a:pt x="128470" y="113452"/>
                  </a:lnTo>
                  <a:lnTo>
                    <a:pt x="134221" y="109924"/>
                  </a:lnTo>
                  <a:lnTo>
                    <a:pt x="139008" y="107573"/>
                  </a:lnTo>
                  <a:lnTo>
                    <a:pt x="146866" y="104960"/>
                  </a:lnTo>
                  <a:lnTo>
                    <a:pt x="151248" y="104263"/>
                  </a:lnTo>
                  <a:lnTo>
                    <a:pt x="156074" y="103799"/>
                  </a:lnTo>
                  <a:lnTo>
                    <a:pt x="161196" y="103489"/>
                  </a:lnTo>
                  <a:lnTo>
                    <a:pt x="171968" y="103145"/>
                  </a:lnTo>
                  <a:lnTo>
                    <a:pt x="199545" y="102886"/>
                  </a:lnTo>
                  <a:lnTo>
                    <a:pt x="202560" y="103833"/>
                  </a:lnTo>
                  <a:lnTo>
                    <a:pt x="208449" y="107425"/>
                  </a:lnTo>
                  <a:lnTo>
                    <a:pt x="216781" y="112197"/>
                  </a:lnTo>
                  <a:lnTo>
                    <a:pt x="221670" y="114803"/>
                  </a:lnTo>
                  <a:lnTo>
                    <a:pt x="229643" y="120238"/>
                  </a:lnTo>
                  <a:lnTo>
                    <a:pt x="233102" y="123021"/>
                  </a:lnTo>
                  <a:lnTo>
                    <a:pt x="235408" y="125829"/>
                  </a:lnTo>
                  <a:lnTo>
                    <a:pt x="236946" y="128653"/>
                  </a:lnTo>
                  <a:lnTo>
                    <a:pt x="237971" y="131489"/>
                  </a:lnTo>
                  <a:lnTo>
                    <a:pt x="240559" y="134331"/>
                  </a:lnTo>
                  <a:lnTo>
                    <a:pt x="248515" y="140030"/>
                  </a:lnTo>
                  <a:lnTo>
                    <a:pt x="251399" y="143836"/>
                  </a:lnTo>
                  <a:lnTo>
                    <a:pt x="253321" y="148278"/>
                  </a:lnTo>
                  <a:lnTo>
                    <a:pt x="254603" y="153144"/>
                  </a:lnTo>
                  <a:lnTo>
                    <a:pt x="258567" y="161091"/>
                  </a:lnTo>
                  <a:lnTo>
                    <a:pt x="263503" y="168751"/>
                  </a:lnTo>
                  <a:lnTo>
                    <a:pt x="266153" y="173460"/>
                  </a:lnTo>
                  <a:lnTo>
                    <a:pt x="268873" y="178505"/>
                  </a:lnTo>
                  <a:lnTo>
                    <a:pt x="269733" y="182821"/>
                  </a:lnTo>
                  <a:lnTo>
                    <a:pt x="269354" y="186650"/>
                  </a:lnTo>
                  <a:lnTo>
                    <a:pt x="267345" y="194398"/>
                  </a:lnTo>
                  <a:lnTo>
                    <a:pt x="266810" y="199131"/>
                  </a:lnTo>
                  <a:lnTo>
                    <a:pt x="266453" y="204191"/>
                  </a:lnTo>
                  <a:lnTo>
                    <a:pt x="265262" y="208517"/>
                  </a:lnTo>
                  <a:lnTo>
                    <a:pt x="261399" y="215864"/>
                  </a:lnTo>
                  <a:lnTo>
                    <a:pt x="259036" y="220109"/>
                  </a:lnTo>
                  <a:lnTo>
                    <a:pt x="253869" y="229906"/>
                  </a:lnTo>
                  <a:lnTo>
                    <a:pt x="248398" y="238070"/>
                  </a:lnTo>
                  <a:lnTo>
                    <a:pt x="241839" y="245826"/>
                  </a:lnTo>
                  <a:lnTo>
                    <a:pt x="232574" y="255623"/>
                  </a:lnTo>
                  <a:lnTo>
                    <a:pt x="227436" y="259950"/>
                  </a:lnTo>
                  <a:lnTo>
                    <a:pt x="222106" y="263788"/>
                  </a:lnTo>
                  <a:lnTo>
                    <a:pt x="216648" y="267298"/>
                  </a:lnTo>
                  <a:lnTo>
                    <a:pt x="212056" y="269639"/>
                  </a:lnTo>
                  <a:lnTo>
                    <a:pt x="204415" y="272239"/>
                  </a:lnTo>
                  <a:lnTo>
                    <a:pt x="197843" y="273395"/>
                  </a:lnTo>
                  <a:lnTo>
                    <a:pt x="190415" y="274137"/>
                  </a:lnTo>
                  <a:lnTo>
                    <a:pt x="182042" y="274295"/>
                  </a:lnTo>
                  <a:lnTo>
                    <a:pt x="180414" y="274315"/>
                  </a:lnTo>
                  <a:lnTo>
                    <a:pt x="180049" y="266938"/>
                  </a:lnTo>
                  <a:lnTo>
                    <a:pt x="185912" y="259138"/>
                  </a:lnTo>
                  <a:lnTo>
                    <a:pt x="186803" y="256579"/>
                  </a:lnTo>
                  <a:lnTo>
                    <a:pt x="188586" y="24860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SMARTPenAnnotation343"/>
            <p:cNvSpPr/>
            <p:nvPr/>
          </p:nvSpPr>
          <p:spPr>
            <a:xfrm>
              <a:off x="1142999" y="1491659"/>
              <a:ext cx="34291" cy="68137"/>
            </a:xfrm>
            <a:custGeom>
              <a:avLst/>
              <a:gdLst/>
              <a:ahLst/>
              <a:cxnLst/>
              <a:rect l="0" t="0" r="0" b="0"/>
              <a:pathLst>
                <a:path w="34291" h="68137">
                  <a:moveTo>
                    <a:pt x="34290" y="8528"/>
                  </a:moveTo>
                  <a:lnTo>
                    <a:pt x="18690" y="8528"/>
                  </a:lnTo>
                  <a:lnTo>
                    <a:pt x="18175" y="9481"/>
                  </a:lnTo>
                  <a:lnTo>
                    <a:pt x="17832" y="11068"/>
                  </a:lnTo>
                  <a:lnTo>
                    <a:pt x="17603" y="13079"/>
                  </a:lnTo>
                  <a:lnTo>
                    <a:pt x="16498" y="14419"/>
                  </a:lnTo>
                  <a:lnTo>
                    <a:pt x="14809" y="15313"/>
                  </a:lnTo>
                  <a:lnTo>
                    <a:pt x="12730" y="15909"/>
                  </a:lnTo>
                  <a:lnTo>
                    <a:pt x="11344" y="17259"/>
                  </a:lnTo>
                  <a:lnTo>
                    <a:pt x="10421" y="19111"/>
                  </a:lnTo>
                  <a:lnTo>
                    <a:pt x="9805" y="21298"/>
                  </a:lnTo>
                  <a:lnTo>
                    <a:pt x="8442" y="24662"/>
                  </a:lnTo>
                  <a:lnTo>
                    <a:pt x="6580" y="28809"/>
                  </a:lnTo>
                  <a:lnTo>
                    <a:pt x="4387" y="33479"/>
                  </a:lnTo>
                  <a:lnTo>
                    <a:pt x="2925" y="37544"/>
                  </a:lnTo>
                  <a:lnTo>
                    <a:pt x="1950" y="41207"/>
                  </a:lnTo>
                  <a:lnTo>
                    <a:pt x="1300" y="44602"/>
                  </a:lnTo>
                  <a:lnTo>
                    <a:pt x="867" y="47817"/>
                  </a:lnTo>
                  <a:lnTo>
                    <a:pt x="578" y="50913"/>
                  </a:lnTo>
                  <a:lnTo>
                    <a:pt x="114" y="58175"/>
                  </a:lnTo>
                  <a:lnTo>
                    <a:pt x="51" y="61708"/>
                  </a:lnTo>
                  <a:lnTo>
                    <a:pt x="3" y="68136"/>
                  </a:lnTo>
                  <a:lnTo>
                    <a:pt x="955" y="67317"/>
                  </a:lnTo>
                  <a:lnTo>
                    <a:pt x="4552" y="63866"/>
                  </a:lnTo>
                  <a:lnTo>
                    <a:pt x="5892" y="61613"/>
                  </a:lnTo>
                  <a:lnTo>
                    <a:pt x="6786" y="59158"/>
                  </a:lnTo>
                  <a:lnTo>
                    <a:pt x="7382" y="56569"/>
                  </a:lnTo>
                  <a:lnTo>
                    <a:pt x="8731" y="52938"/>
                  </a:lnTo>
                  <a:lnTo>
                    <a:pt x="10583" y="48612"/>
                  </a:lnTo>
                  <a:lnTo>
                    <a:pt x="12771" y="43823"/>
                  </a:lnTo>
                  <a:lnTo>
                    <a:pt x="15181" y="39678"/>
                  </a:lnTo>
                  <a:lnTo>
                    <a:pt x="17741" y="35962"/>
                  </a:lnTo>
                  <a:lnTo>
                    <a:pt x="20400" y="32532"/>
                  </a:lnTo>
                  <a:lnTo>
                    <a:pt x="23125" y="29294"/>
                  </a:lnTo>
                  <a:lnTo>
                    <a:pt x="25894" y="26182"/>
                  </a:lnTo>
                  <a:lnTo>
                    <a:pt x="28693" y="23155"/>
                  </a:lnTo>
                  <a:lnTo>
                    <a:pt x="30559" y="20184"/>
                  </a:lnTo>
                  <a:lnTo>
                    <a:pt x="31803" y="17251"/>
                  </a:lnTo>
                  <a:lnTo>
                    <a:pt x="32632" y="14344"/>
                  </a:lnTo>
                  <a:lnTo>
                    <a:pt x="33185" y="11452"/>
                  </a:lnTo>
                  <a:lnTo>
                    <a:pt x="33553" y="8573"/>
                  </a:lnTo>
                  <a:lnTo>
                    <a:pt x="34145" y="1658"/>
                  </a:lnTo>
                  <a:lnTo>
                    <a:pt x="33241" y="1090"/>
                  </a:lnTo>
                  <a:lnTo>
                    <a:pt x="31686" y="712"/>
                  </a:lnTo>
                  <a:lnTo>
                    <a:pt x="29696" y="460"/>
                  </a:lnTo>
                  <a:lnTo>
                    <a:pt x="27418" y="292"/>
                  </a:lnTo>
                  <a:lnTo>
                    <a:pt x="24946" y="180"/>
                  </a:lnTo>
                  <a:lnTo>
                    <a:pt x="18686" y="0"/>
                  </a:lnTo>
                  <a:lnTo>
                    <a:pt x="17220" y="937"/>
                  </a:lnTo>
                  <a:lnTo>
                    <a:pt x="15290" y="2515"/>
                  </a:lnTo>
                  <a:lnTo>
                    <a:pt x="13051" y="4520"/>
                  </a:lnTo>
                  <a:lnTo>
                    <a:pt x="10606" y="5856"/>
                  </a:lnTo>
                  <a:lnTo>
                    <a:pt x="8023" y="6746"/>
                  </a:lnTo>
                  <a:lnTo>
                    <a:pt x="5349" y="7340"/>
                  </a:lnTo>
                  <a:lnTo>
                    <a:pt x="3566" y="8689"/>
                  </a:lnTo>
                  <a:lnTo>
                    <a:pt x="2378" y="10540"/>
                  </a:lnTo>
                  <a:lnTo>
                    <a:pt x="0" y="1710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SMARTPenAnnotation344"/>
            <p:cNvSpPr/>
            <p:nvPr/>
          </p:nvSpPr>
          <p:spPr>
            <a:xfrm>
              <a:off x="1211589" y="1311601"/>
              <a:ext cx="145724" cy="205332"/>
            </a:xfrm>
            <a:custGeom>
              <a:avLst/>
              <a:gdLst/>
              <a:ahLst/>
              <a:cxnLst/>
              <a:rect l="0" t="0" r="0" b="0"/>
              <a:pathLst>
                <a:path w="145724" h="205332">
                  <a:moveTo>
                    <a:pt x="8563" y="8564"/>
                  </a:moveTo>
                  <a:lnTo>
                    <a:pt x="4" y="5"/>
                  </a:lnTo>
                  <a:lnTo>
                    <a:pt x="0" y="0"/>
                  </a:lnTo>
                  <a:lnTo>
                    <a:pt x="4544" y="4545"/>
                  </a:lnTo>
                  <a:lnTo>
                    <a:pt x="6836" y="5884"/>
                  </a:lnTo>
                  <a:lnTo>
                    <a:pt x="9317" y="6777"/>
                  </a:lnTo>
                  <a:lnTo>
                    <a:pt x="11923" y="7373"/>
                  </a:lnTo>
                  <a:lnTo>
                    <a:pt x="13661" y="8722"/>
                  </a:lnTo>
                  <a:lnTo>
                    <a:pt x="14819" y="10574"/>
                  </a:lnTo>
                  <a:lnTo>
                    <a:pt x="15591" y="12762"/>
                  </a:lnTo>
                  <a:lnTo>
                    <a:pt x="18989" y="17732"/>
                  </a:lnTo>
                  <a:lnTo>
                    <a:pt x="21229" y="20391"/>
                  </a:lnTo>
                  <a:lnTo>
                    <a:pt x="23674" y="24068"/>
                  </a:lnTo>
                  <a:lnTo>
                    <a:pt x="26257" y="28425"/>
                  </a:lnTo>
                  <a:lnTo>
                    <a:pt x="28932" y="33235"/>
                  </a:lnTo>
                  <a:lnTo>
                    <a:pt x="31667" y="37393"/>
                  </a:lnTo>
                  <a:lnTo>
                    <a:pt x="34443" y="41119"/>
                  </a:lnTo>
                  <a:lnTo>
                    <a:pt x="37246" y="44554"/>
                  </a:lnTo>
                  <a:lnTo>
                    <a:pt x="40068" y="48750"/>
                  </a:lnTo>
                  <a:lnTo>
                    <a:pt x="42901" y="53452"/>
                  </a:lnTo>
                  <a:lnTo>
                    <a:pt x="45743" y="58492"/>
                  </a:lnTo>
                  <a:lnTo>
                    <a:pt x="48589" y="64709"/>
                  </a:lnTo>
                  <a:lnTo>
                    <a:pt x="51440" y="71711"/>
                  </a:lnTo>
                  <a:lnTo>
                    <a:pt x="54292" y="79237"/>
                  </a:lnTo>
                  <a:lnTo>
                    <a:pt x="56194" y="86159"/>
                  </a:lnTo>
                  <a:lnTo>
                    <a:pt x="57462" y="92679"/>
                  </a:lnTo>
                  <a:lnTo>
                    <a:pt x="58307" y="98930"/>
                  </a:lnTo>
                  <a:lnTo>
                    <a:pt x="59823" y="104051"/>
                  </a:lnTo>
                  <a:lnTo>
                    <a:pt x="61787" y="108417"/>
                  </a:lnTo>
                  <a:lnTo>
                    <a:pt x="64048" y="112280"/>
                  </a:lnTo>
                  <a:lnTo>
                    <a:pt x="67460" y="116760"/>
                  </a:lnTo>
                  <a:lnTo>
                    <a:pt x="71640" y="121652"/>
                  </a:lnTo>
                  <a:lnTo>
                    <a:pt x="76332" y="126818"/>
                  </a:lnTo>
                  <a:lnTo>
                    <a:pt x="79460" y="132168"/>
                  </a:lnTo>
                  <a:lnTo>
                    <a:pt x="81545" y="137639"/>
                  </a:lnTo>
                  <a:lnTo>
                    <a:pt x="82935" y="143191"/>
                  </a:lnTo>
                  <a:lnTo>
                    <a:pt x="84814" y="147845"/>
                  </a:lnTo>
                  <a:lnTo>
                    <a:pt x="87020" y="151901"/>
                  </a:lnTo>
                  <a:lnTo>
                    <a:pt x="89443" y="155557"/>
                  </a:lnTo>
                  <a:lnTo>
                    <a:pt x="92010" y="159899"/>
                  </a:lnTo>
                  <a:lnTo>
                    <a:pt x="94674" y="164699"/>
                  </a:lnTo>
                  <a:lnTo>
                    <a:pt x="97403" y="169804"/>
                  </a:lnTo>
                  <a:lnTo>
                    <a:pt x="99222" y="174159"/>
                  </a:lnTo>
                  <a:lnTo>
                    <a:pt x="100435" y="178016"/>
                  </a:lnTo>
                  <a:lnTo>
                    <a:pt x="101243" y="181539"/>
                  </a:lnTo>
                  <a:lnTo>
                    <a:pt x="102735" y="184841"/>
                  </a:lnTo>
                  <a:lnTo>
                    <a:pt x="106932" y="191049"/>
                  </a:lnTo>
                  <a:lnTo>
                    <a:pt x="109385" y="193086"/>
                  </a:lnTo>
                  <a:lnTo>
                    <a:pt x="111973" y="194443"/>
                  </a:lnTo>
                  <a:lnTo>
                    <a:pt x="114650" y="195348"/>
                  </a:lnTo>
                  <a:lnTo>
                    <a:pt x="116435" y="196904"/>
                  </a:lnTo>
                  <a:lnTo>
                    <a:pt x="117625" y="198894"/>
                  </a:lnTo>
                  <a:lnTo>
                    <a:pt x="118419" y="201173"/>
                  </a:lnTo>
                  <a:lnTo>
                    <a:pt x="119900" y="202692"/>
                  </a:lnTo>
                  <a:lnTo>
                    <a:pt x="121840" y="203705"/>
                  </a:lnTo>
                  <a:lnTo>
                    <a:pt x="124086" y="204380"/>
                  </a:lnTo>
                  <a:lnTo>
                    <a:pt x="126536" y="204831"/>
                  </a:lnTo>
                  <a:lnTo>
                    <a:pt x="129122" y="205131"/>
                  </a:lnTo>
                  <a:lnTo>
                    <a:pt x="131798" y="205331"/>
                  </a:lnTo>
                  <a:lnTo>
                    <a:pt x="133582" y="204512"/>
                  </a:lnTo>
                  <a:lnTo>
                    <a:pt x="134772" y="203013"/>
                  </a:lnTo>
                  <a:lnTo>
                    <a:pt x="135565" y="201062"/>
                  </a:lnTo>
                  <a:lnTo>
                    <a:pt x="138986" y="196353"/>
                  </a:lnTo>
                  <a:lnTo>
                    <a:pt x="144392" y="190120"/>
                  </a:lnTo>
                  <a:lnTo>
                    <a:pt x="145131" y="186728"/>
                  </a:lnTo>
                  <a:lnTo>
                    <a:pt x="145723" y="18001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SMARTPenAnnotation345"/>
            <p:cNvSpPr/>
            <p:nvPr/>
          </p:nvSpPr>
          <p:spPr>
            <a:xfrm>
              <a:off x="1348740" y="1234548"/>
              <a:ext cx="222839" cy="239919"/>
            </a:xfrm>
            <a:custGeom>
              <a:avLst/>
              <a:gdLst/>
              <a:ahLst/>
              <a:cxnLst/>
              <a:rect l="0" t="0" r="0" b="0"/>
              <a:pathLst>
                <a:path w="222839" h="239919">
                  <a:moveTo>
                    <a:pt x="77152" y="25609"/>
                  </a:moveTo>
                  <a:lnTo>
                    <a:pt x="81703" y="21058"/>
                  </a:lnTo>
                  <a:lnTo>
                    <a:pt x="83043" y="18765"/>
                  </a:lnTo>
                  <a:lnTo>
                    <a:pt x="84930" y="11940"/>
                  </a:lnTo>
                  <a:lnTo>
                    <a:pt x="85371" y="10009"/>
                  </a:lnTo>
                  <a:lnTo>
                    <a:pt x="86441" y="9494"/>
                  </a:lnTo>
                  <a:lnTo>
                    <a:pt x="90171" y="8922"/>
                  </a:lnTo>
                  <a:lnTo>
                    <a:pt x="91546" y="7817"/>
                  </a:lnTo>
                  <a:lnTo>
                    <a:pt x="92463" y="6127"/>
                  </a:lnTo>
                  <a:lnTo>
                    <a:pt x="94265" y="0"/>
                  </a:lnTo>
                  <a:lnTo>
                    <a:pt x="94294" y="7282"/>
                  </a:lnTo>
                  <a:lnTo>
                    <a:pt x="89745" y="12665"/>
                  </a:lnTo>
                  <a:lnTo>
                    <a:pt x="86500" y="15074"/>
                  </a:lnTo>
                  <a:lnTo>
                    <a:pt x="82432" y="17633"/>
                  </a:lnTo>
                  <a:lnTo>
                    <a:pt x="77814" y="20292"/>
                  </a:lnTo>
                  <a:lnTo>
                    <a:pt x="73783" y="23969"/>
                  </a:lnTo>
                  <a:lnTo>
                    <a:pt x="70144" y="28326"/>
                  </a:lnTo>
                  <a:lnTo>
                    <a:pt x="66765" y="33135"/>
                  </a:lnTo>
                  <a:lnTo>
                    <a:pt x="62607" y="37294"/>
                  </a:lnTo>
                  <a:lnTo>
                    <a:pt x="57931" y="41019"/>
                  </a:lnTo>
                  <a:lnTo>
                    <a:pt x="52908" y="44455"/>
                  </a:lnTo>
                  <a:lnTo>
                    <a:pt x="48607" y="47698"/>
                  </a:lnTo>
                  <a:lnTo>
                    <a:pt x="44787" y="50812"/>
                  </a:lnTo>
                  <a:lnTo>
                    <a:pt x="41288" y="53841"/>
                  </a:lnTo>
                  <a:lnTo>
                    <a:pt x="37050" y="55861"/>
                  </a:lnTo>
                  <a:lnTo>
                    <a:pt x="32320" y="57207"/>
                  </a:lnTo>
                  <a:lnTo>
                    <a:pt x="27261" y="58104"/>
                  </a:lnTo>
                  <a:lnTo>
                    <a:pt x="22937" y="59655"/>
                  </a:lnTo>
                  <a:lnTo>
                    <a:pt x="19101" y="61641"/>
                  </a:lnTo>
                  <a:lnTo>
                    <a:pt x="10652" y="67122"/>
                  </a:lnTo>
                  <a:lnTo>
                    <a:pt x="6956" y="67872"/>
                  </a:lnTo>
                  <a:lnTo>
                    <a:pt x="120" y="68461"/>
                  </a:lnTo>
                  <a:lnTo>
                    <a:pt x="10" y="75852"/>
                  </a:lnTo>
                  <a:lnTo>
                    <a:pt x="0" y="97434"/>
                  </a:lnTo>
                  <a:lnTo>
                    <a:pt x="952" y="100163"/>
                  </a:lnTo>
                  <a:lnTo>
                    <a:pt x="4550" y="105734"/>
                  </a:lnTo>
                  <a:lnTo>
                    <a:pt x="6785" y="111385"/>
                  </a:lnTo>
                  <a:lnTo>
                    <a:pt x="7778" y="118024"/>
                  </a:lnTo>
                  <a:lnTo>
                    <a:pt x="8042" y="122462"/>
                  </a:lnTo>
                  <a:lnTo>
                    <a:pt x="8219" y="127325"/>
                  </a:lnTo>
                  <a:lnTo>
                    <a:pt x="9289" y="131520"/>
                  </a:lnTo>
                  <a:lnTo>
                    <a:pt x="13018" y="138720"/>
                  </a:lnTo>
                  <a:lnTo>
                    <a:pt x="15311" y="145096"/>
                  </a:lnTo>
                  <a:lnTo>
                    <a:pt x="15922" y="148129"/>
                  </a:lnTo>
                  <a:lnTo>
                    <a:pt x="19141" y="154040"/>
                  </a:lnTo>
                  <a:lnTo>
                    <a:pt x="21333" y="156950"/>
                  </a:lnTo>
                  <a:lnTo>
                    <a:pt x="23768" y="162723"/>
                  </a:lnTo>
                  <a:lnTo>
                    <a:pt x="24851" y="168463"/>
                  </a:lnTo>
                  <a:lnTo>
                    <a:pt x="25332" y="174190"/>
                  </a:lnTo>
                  <a:lnTo>
                    <a:pt x="25603" y="178218"/>
                  </a:lnTo>
                  <a:lnTo>
                    <a:pt x="26593" y="178783"/>
                  </a:lnTo>
                  <a:lnTo>
                    <a:pt x="33088" y="179765"/>
                  </a:lnTo>
                  <a:lnTo>
                    <a:pt x="36296" y="177308"/>
                  </a:lnTo>
                  <a:lnTo>
                    <a:pt x="40896" y="173041"/>
                  </a:lnTo>
                  <a:lnTo>
                    <a:pt x="46116" y="167969"/>
                  </a:lnTo>
                  <a:lnTo>
                    <a:pt x="47888" y="165283"/>
                  </a:lnTo>
                  <a:lnTo>
                    <a:pt x="49858" y="159759"/>
                  </a:lnTo>
                  <a:lnTo>
                    <a:pt x="52289" y="156952"/>
                  </a:lnTo>
                  <a:lnTo>
                    <a:pt x="55814" y="154129"/>
                  </a:lnTo>
                  <a:lnTo>
                    <a:pt x="60069" y="151294"/>
                  </a:lnTo>
                  <a:lnTo>
                    <a:pt x="63858" y="147499"/>
                  </a:lnTo>
                  <a:lnTo>
                    <a:pt x="67337" y="143064"/>
                  </a:lnTo>
                  <a:lnTo>
                    <a:pt x="70609" y="138202"/>
                  </a:lnTo>
                  <a:lnTo>
                    <a:pt x="73742" y="134009"/>
                  </a:lnTo>
                  <a:lnTo>
                    <a:pt x="79764" y="126809"/>
                  </a:lnTo>
                  <a:lnTo>
                    <a:pt x="83656" y="123556"/>
                  </a:lnTo>
                  <a:lnTo>
                    <a:pt x="88155" y="120434"/>
                  </a:lnTo>
                  <a:lnTo>
                    <a:pt x="93060" y="117401"/>
                  </a:lnTo>
                  <a:lnTo>
                    <a:pt x="98235" y="114426"/>
                  </a:lnTo>
                  <a:lnTo>
                    <a:pt x="109065" y="108581"/>
                  </a:lnTo>
                  <a:lnTo>
                    <a:pt x="114620" y="106641"/>
                  </a:lnTo>
                  <a:lnTo>
                    <a:pt x="120228" y="105348"/>
                  </a:lnTo>
                  <a:lnTo>
                    <a:pt x="125872" y="104486"/>
                  </a:lnTo>
                  <a:lnTo>
                    <a:pt x="131539" y="103911"/>
                  </a:lnTo>
                  <a:lnTo>
                    <a:pt x="137223" y="103528"/>
                  </a:lnTo>
                  <a:lnTo>
                    <a:pt x="147665" y="103102"/>
                  </a:lnTo>
                  <a:lnTo>
                    <a:pt x="155481" y="102913"/>
                  </a:lnTo>
                  <a:lnTo>
                    <a:pt x="169787" y="102806"/>
                  </a:lnTo>
                  <a:lnTo>
                    <a:pt x="174151" y="103744"/>
                  </a:lnTo>
                  <a:lnTo>
                    <a:pt x="178013" y="105322"/>
                  </a:lnTo>
                  <a:lnTo>
                    <a:pt x="181540" y="107326"/>
                  </a:lnTo>
                  <a:lnTo>
                    <a:pt x="190539" y="112093"/>
                  </a:lnTo>
                  <a:lnTo>
                    <a:pt x="195606" y="114697"/>
                  </a:lnTo>
                  <a:lnTo>
                    <a:pt x="199936" y="117386"/>
                  </a:lnTo>
                  <a:lnTo>
                    <a:pt x="203776" y="120131"/>
                  </a:lnTo>
                  <a:lnTo>
                    <a:pt x="207288" y="122914"/>
                  </a:lnTo>
                  <a:lnTo>
                    <a:pt x="210582" y="126674"/>
                  </a:lnTo>
                  <a:lnTo>
                    <a:pt x="213730" y="131086"/>
                  </a:lnTo>
                  <a:lnTo>
                    <a:pt x="216782" y="135932"/>
                  </a:lnTo>
                  <a:lnTo>
                    <a:pt x="218816" y="141068"/>
                  </a:lnTo>
                  <a:lnTo>
                    <a:pt x="220172" y="146396"/>
                  </a:lnTo>
                  <a:lnTo>
                    <a:pt x="221076" y="151854"/>
                  </a:lnTo>
                  <a:lnTo>
                    <a:pt x="221679" y="156445"/>
                  </a:lnTo>
                  <a:lnTo>
                    <a:pt x="222081" y="160458"/>
                  </a:lnTo>
                  <a:lnTo>
                    <a:pt x="222349" y="164086"/>
                  </a:lnTo>
                  <a:lnTo>
                    <a:pt x="222527" y="168409"/>
                  </a:lnTo>
                  <a:lnTo>
                    <a:pt x="222726" y="178293"/>
                  </a:lnTo>
                  <a:lnTo>
                    <a:pt x="222838" y="194568"/>
                  </a:lnTo>
                  <a:lnTo>
                    <a:pt x="221900" y="199208"/>
                  </a:lnTo>
                  <a:lnTo>
                    <a:pt x="220324" y="203254"/>
                  </a:lnTo>
                  <a:lnTo>
                    <a:pt x="216031" y="210290"/>
                  </a:lnTo>
                  <a:lnTo>
                    <a:pt x="210949" y="216592"/>
                  </a:lnTo>
                  <a:lnTo>
                    <a:pt x="205515" y="222568"/>
                  </a:lnTo>
                  <a:lnTo>
                    <a:pt x="197100" y="231287"/>
                  </a:lnTo>
                  <a:lnTo>
                    <a:pt x="194265" y="234165"/>
                  </a:lnTo>
                  <a:lnTo>
                    <a:pt x="191422" y="236084"/>
                  </a:lnTo>
                  <a:lnTo>
                    <a:pt x="185724" y="238216"/>
                  </a:lnTo>
                  <a:lnTo>
                    <a:pt x="180016" y="239163"/>
                  </a:lnTo>
                  <a:lnTo>
                    <a:pt x="174304" y="239585"/>
                  </a:lnTo>
                  <a:lnTo>
                    <a:pt x="168591" y="239772"/>
                  </a:lnTo>
                  <a:lnTo>
                    <a:pt x="154806" y="239918"/>
                  </a:lnTo>
                  <a:lnTo>
                    <a:pt x="148512" y="234029"/>
                  </a:lnTo>
                  <a:lnTo>
                    <a:pt x="145732" y="231349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SMARTPenAnnotation346"/>
            <p:cNvSpPr/>
            <p:nvPr/>
          </p:nvSpPr>
          <p:spPr>
            <a:xfrm>
              <a:off x="1991708" y="1637360"/>
              <a:ext cx="42715" cy="51386"/>
            </a:xfrm>
            <a:custGeom>
              <a:avLst/>
              <a:gdLst/>
              <a:ahLst/>
              <a:cxnLst/>
              <a:rect l="0" t="0" r="0" b="0"/>
              <a:pathLst>
                <a:path w="42715" h="51386">
                  <a:moveTo>
                    <a:pt x="17114" y="8560"/>
                  </a:moveTo>
                  <a:lnTo>
                    <a:pt x="8894" y="8560"/>
                  </a:lnTo>
                  <a:lnTo>
                    <a:pt x="8777" y="9512"/>
                  </a:lnTo>
                  <a:lnTo>
                    <a:pt x="8698" y="11100"/>
                  </a:lnTo>
                  <a:lnTo>
                    <a:pt x="8611" y="15403"/>
                  </a:lnTo>
                  <a:lnTo>
                    <a:pt x="8573" y="20491"/>
                  </a:lnTo>
                  <a:lnTo>
                    <a:pt x="7610" y="22229"/>
                  </a:lnTo>
                  <a:lnTo>
                    <a:pt x="6015" y="23388"/>
                  </a:lnTo>
                  <a:lnTo>
                    <a:pt x="4000" y="24160"/>
                  </a:lnTo>
                  <a:lnTo>
                    <a:pt x="2656" y="26580"/>
                  </a:lnTo>
                  <a:lnTo>
                    <a:pt x="1761" y="30098"/>
                  </a:lnTo>
                  <a:lnTo>
                    <a:pt x="323" y="40331"/>
                  </a:lnTo>
                  <a:lnTo>
                    <a:pt x="205" y="42123"/>
                  </a:lnTo>
                  <a:lnTo>
                    <a:pt x="126" y="44270"/>
                  </a:lnTo>
                  <a:lnTo>
                    <a:pt x="0" y="50009"/>
                  </a:lnTo>
                  <a:lnTo>
                    <a:pt x="942" y="50480"/>
                  </a:lnTo>
                  <a:lnTo>
                    <a:pt x="2523" y="50794"/>
                  </a:lnTo>
                  <a:lnTo>
                    <a:pt x="8189" y="51385"/>
                  </a:lnTo>
                  <a:lnTo>
                    <a:pt x="8307" y="50445"/>
                  </a:lnTo>
                  <a:lnTo>
                    <a:pt x="8385" y="48866"/>
                  </a:lnTo>
                  <a:lnTo>
                    <a:pt x="8437" y="46860"/>
                  </a:lnTo>
                  <a:lnTo>
                    <a:pt x="9424" y="44571"/>
                  </a:lnTo>
                  <a:lnTo>
                    <a:pt x="11035" y="42092"/>
                  </a:lnTo>
                  <a:lnTo>
                    <a:pt x="13061" y="39487"/>
                  </a:lnTo>
                  <a:lnTo>
                    <a:pt x="15365" y="36798"/>
                  </a:lnTo>
                  <a:lnTo>
                    <a:pt x="17853" y="34053"/>
                  </a:lnTo>
                  <a:lnTo>
                    <a:pt x="23157" y="28462"/>
                  </a:lnTo>
                  <a:lnTo>
                    <a:pt x="28690" y="22803"/>
                  </a:lnTo>
                  <a:lnTo>
                    <a:pt x="30546" y="19960"/>
                  </a:lnTo>
                  <a:lnTo>
                    <a:pt x="31784" y="17112"/>
                  </a:lnTo>
                  <a:lnTo>
                    <a:pt x="32609" y="14262"/>
                  </a:lnTo>
                  <a:lnTo>
                    <a:pt x="34111" y="11408"/>
                  </a:lnTo>
                  <a:lnTo>
                    <a:pt x="36066" y="8554"/>
                  </a:lnTo>
                  <a:lnTo>
                    <a:pt x="42714" y="136"/>
                  </a:lnTo>
                  <a:lnTo>
                    <a:pt x="41801" y="86"/>
                  </a:lnTo>
                  <a:lnTo>
                    <a:pt x="35440" y="0"/>
                  </a:lnTo>
                  <a:lnTo>
                    <a:pt x="34094" y="948"/>
                  </a:lnTo>
                  <a:lnTo>
                    <a:pt x="32244" y="2533"/>
                  </a:lnTo>
                  <a:lnTo>
                    <a:pt x="30058" y="4542"/>
                  </a:lnTo>
                  <a:lnTo>
                    <a:pt x="27648" y="5881"/>
                  </a:lnTo>
                  <a:lnTo>
                    <a:pt x="25090" y="6774"/>
                  </a:lnTo>
                  <a:lnTo>
                    <a:pt x="22431" y="7369"/>
                  </a:lnTo>
                  <a:lnTo>
                    <a:pt x="20659" y="8718"/>
                  </a:lnTo>
                  <a:lnTo>
                    <a:pt x="19477" y="10571"/>
                  </a:lnTo>
                  <a:lnTo>
                    <a:pt x="17114" y="1713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SMARTPenAnnotation347"/>
            <p:cNvSpPr/>
            <p:nvPr/>
          </p:nvSpPr>
          <p:spPr>
            <a:xfrm>
              <a:off x="2094547" y="1423139"/>
              <a:ext cx="120016" cy="214209"/>
            </a:xfrm>
            <a:custGeom>
              <a:avLst/>
              <a:gdLst/>
              <a:ahLst/>
              <a:cxnLst/>
              <a:rect l="0" t="0" r="0" b="0"/>
              <a:pathLst>
                <a:path w="120016" h="214209">
                  <a:moveTo>
                    <a:pt x="0" y="8468"/>
                  </a:moveTo>
                  <a:lnTo>
                    <a:pt x="0" y="0"/>
                  </a:lnTo>
                  <a:lnTo>
                    <a:pt x="0" y="7286"/>
                  </a:lnTo>
                  <a:lnTo>
                    <a:pt x="953" y="7680"/>
                  </a:lnTo>
                  <a:lnTo>
                    <a:pt x="4551" y="8118"/>
                  </a:lnTo>
                  <a:lnTo>
                    <a:pt x="5891" y="9187"/>
                  </a:lnTo>
                  <a:lnTo>
                    <a:pt x="6785" y="10852"/>
                  </a:lnTo>
                  <a:lnTo>
                    <a:pt x="8731" y="16195"/>
                  </a:lnTo>
                  <a:lnTo>
                    <a:pt x="10583" y="20287"/>
                  </a:lnTo>
                  <a:lnTo>
                    <a:pt x="12770" y="24920"/>
                  </a:lnTo>
                  <a:lnTo>
                    <a:pt x="15181" y="28961"/>
                  </a:lnTo>
                  <a:lnTo>
                    <a:pt x="17741" y="32607"/>
                  </a:lnTo>
                  <a:lnTo>
                    <a:pt x="20400" y="35991"/>
                  </a:lnTo>
                  <a:lnTo>
                    <a:pt x="23125" y="40152"/>
                  </a:lnTo>
                  <a:lnTo>
                    <a:pt x="25894" y="44830"/>
                  </a:lnTo>
                  <a:lnTo>
                    <a:pt x="28693" y="49855"/>
                  </a:lnTo>
                  <a:lnTo>
                    <a:pt x="30558" y="54157"/>
                  </a:lnTo>
                  <a:lnTo>
                    <a:pt x="31802" y="57977"/>
                  </a:lnTo>
                  <a:lnTo>
                    <a:pt x="32632" y="61477"/>
                  </a:lnTo>
                  <a:lnTo>
                    <a:pt x="34137" y="65715"/>
                  </a:lnTo>
                  <a:lnTo>
                    <a:pt x="36093" y="70445"/>
                  </a:lnTo>
                  <a:lnTo>
                    <a:pt x="38349" y="75503"/>
                  </a:lnTo>
                  <a:lnTo>
                    <a:pt x="43397" y="86204"/>
                  </a:lnTo>
                  <a:lnTo>
                    <a:pt x="54398" y="108596"/>
                  </a:lnTo>
                  <a:lnTo>
                    <a:pt x="56268" y="113320"/>
                  </a:lnTo>
                  <a:lnTo>
                    <a:pt x="57514" y="117422"/>
                  </a:lnTo>
                  <a:lnTo>
                    <a:pt x="58345" y="121109"/>
                  </a:lnTo>
                  <a:lnTo>
                    <a:pt x="60804" y="125472"/>
                  </a:lnTo>
                  <a:lnTo>
                    <a:pt x="64349" y="130286"/>
                  </a:lnTo>
                  <a:lnTo>
                    <a:pt x="68617" y="135400"/>
                  </a:lnTo>
                  <a:lnTo>
                    <a:pt x="71462" y="139762"/>
                  </a:lnTo>
                  <a:lnTo>
                    <a:pt x="73359" y="143622"/>
                  </a:lnTo>
                  <a:lnTo>
                    <a:pt x="74623" y="147148"/>
                  </a:lnTo>
                  <a:lnTo>
                    <a:pt x="76419" y="151404"/>
                  </a:lnTo>
                  <a:lnTo>
                    <a:pt x="78568" y="156146"/>
                  </a:lnTo>
                  <a:lnTo>
                    <a:pt x="80954" y="161213"/>
                  </a:lnTo>
                  <a:lnTo>
                    <a:pt x="83497" y="165543"/>
                  </a:lnTo>
                  <a:lnTo>
                    <a:pt x="86145" y="169382"/>
                  </a:lnTo>
                  <a:lnTo>
                    <a:pt x="88862" y="172894"/>
                  </a:lnTo>
                  <a:lnTo>
                    <a:pt x="91626" y="176188"/>
                  </a:lnTo>
                  <a:lnTo>
                    <a:pt x="94422" y="179336"/>
                  </a:lnTo>
                  <a:lnTo>
                    <a:pt x="100068" y="185374"/>
                  </a:lnTo>
                  <a:lnTo>
                    <a:pt x="105752" y="191233"/>
                  </a:lnTo>
                  <a:lnTo>
                    <a:pt x="107649" y="194129"/>
                  </a:lnTo>
                  <a:lnTo>
                    <a:pt x="109757" y="199886"/>
                  </a:lnTo>
                  <a:lnTo>
                    <a:pt x="110693" y="205621"/>
                  </a:lnTo>
                  <a:lnTo>
                    <a:pt x="110943" y="208483"/>
                  </a:lnTo>
                  <a:lnTo>
                    <a:pt x="112062" y="210391"/>
                  </a:lnTo>
                  <a:lnTo>
                    <a:pt x="113761" y="211664"/>
                  </a:lnTo>
                  <a:lnTo>
                    <a:pt x="120015" y="21420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MARTPenAnnotation348"/>
            <p:cNvSpPr/>
            <p:nvPr/>
          </p:nvSpPr>
          <p:spPr>
            <a:xfrm>
              <a:off x="2231708" y="1328737"/>
              <a:ext cx="197009" cy="282892"/>
            </a:xfrm>
            <a:custGeom>
              <a:avLst/>
              <a:gdLst/>
              <a:ahLst/>
              <a:cxnLst/>
              <a:rect l="0" t="0" r="0" b="0"/>
              <a:pathLst>
                <a:path w="197009" h="282892">
                  <a:moveTo>
                    <a:pt x="85724" y="0"/>
                  </a:moveTo>
                  <a:lnTo>
                    <a:pt x="85724" y="7381"/>
                  </a:lnTo>
                  <a:lnTo>
                    <a:pt x="81173" y="12770"/>
                  </a:lnTo>
                  <a:lnTo>
                    <a:pt x="76399" y="17741"/>
                  </a:lnTo>
                  <a:lnTo>
                    <a:pt x="73792" y="20400"/>
                  </a:lnTo>
                  <a:lnTo>
                    <a:pt x="71102" y="22172"/>
                  </a:lnTo>
                  <a:lnTo>
                    <a:pt x="65573" y="24142"/>
                  </a:lnTo>
                  <a:lnTo>
                    <a:pt x="59941" y="27557"/>
                  </a:lnTo>
                  <a:lnTo>
                    <a:pt x="57105" y="29802"/>
                  </a:lnTo>
                  <a:lnTo>
                    <a:pt x="53310" y="32250"/>
                  </a:lnTo>
                  <a:lnTo>
                    <a:pt x="48874" y="34835"/>
                  </a:lnTo>
                  <a:lnTo>
                    <a:pt x="44012" y="37511"/>
                  </a:lnTo>
                  <a:lnTo>
                    <a:pt x="39819" y="39295"/>
                  </a:lnTo>
                  <a:lnTo>
                    <a:pt x="36071" y="40484"/>
                  </a:lnTo>
                  <a:lnTo>
                    <a:pt x="32619" y="41277"/>
                  </a:lnTo>
                  <a:lnTo>
                    <a:pt x="29366" y="42758"/>
                  </a:lnTo>
                  <a:lnTo>
                    <a:pt x="23211" y="46944"/>
                  </a:lnTo>
                  <a:lnTo>
                    <a:pt x="18942" y="50104"/>
                  </a:lnTo>
                  <a:lnTo>
                    <a:pt x="15403" y="50844"/>
                  </a:lnTo>
                  <a:lnTo>
                    <a:pt x="9921" y="51318"/>
                  </a:lnTo>
                  <a:lnTo>
                    <a:pt x="4421" y="51400"/>
                  </a:lnTo>
                  <a:lnTo>
                    <a:pt x="387" y="51432"/>
                  </a:lnTo>
                  <a:lnTo>
                    <a:pt x="9" y="59654"/>
                  </a:lnTo>
                  <a:lnTo>
                    <a:pt x="0" y="71908"/>
                  </a:lnTo>
                  <a:lnTo>
                    <a:pt x="952" y="73656"/>
                  </a:lnTo>
                  <a:lnTo>
                    <a:pt x="2539" y="74822"/>
                  </a:lnTo>
                  <a:lnTo>
                    <a:pt x="4550" y="75599"/>
                  </a:lnTo>
                  <a:lnTo>
                    <a:pt x="5891" y="77069"/>
                  </a:lnTo>
                  <a:lnTo>
                    <a:pt x="6784" y="79002"/>
                  </a:lnTo>
                  <a:lnTo>
                    <a:pt x="7777" y="83690"/>
                  </a:lnTo>
                  <a:lnTo>
                    <a:pt x="8219" y="88948"/>
                  </a:lnTo>
                  <a:lnTo>
                    <a:pt x="8414" y="97000"/>
                  </a:lnTo>
                  <a:lnTo>
                    <a:pt x="8571" y="165628"/>
                  </a:lnTo>
                  <a:lnTo>
                    <a:pt x="9524" y="167568"/>
                  </a:lnTo>
                  <a:lnTo>
                    <a:pt x="11111" y="168862"/>
                  </a:lnTo>
                  <a:lnTo>
                    <a:pt x="13123" y="169725"/>
                  </a:lnTo>
                  <a:lnTo>
                    <a:pt x="14463" y="171253"/>
                  </a:lnTo>
                  <a:lnTo>
                    <a:pt x="15357" y="173223"/>
                  </a:lnTo>
                  <a:lnTo>
                    <a:pt x="16791" y="178680"/>
                  </a:lnTo>
                  <a:lnTo>
                    <a:pt x="17861" y="179127"/>
                  </a:lnTo>
                  <a:lnTo>
                    <a:pt x="23883" y="179846"/>
                  </a:lnTo>
                  <a:lnTo>
                    <a:pt x="29905" y="179988"/>
                  </a:lnTo>
                  <a:lnTo>
                    <a:pt x="31367" y="179047"/>
                  </a:lnTo>
                  <a:lnTo>
                    <a:pt x="32341" y="177467"/>
                  </a:lnTo>
                  <a:lnTo>
                    <a:pt x="32990" y="175461"/>
                  </a:lnTo>
                  <a:lnTo>
                    <a:pt x="34375" y="174124"/>
                  </a:lnTo>
                  <a:lnTo>
                    <a:pt x="36252" y="173233"/>
                  </a:lnTo>
                  <a:lnTo>
                    <a:pt x="38455" y="172638"/>
                  </a:lnTo>
                  <a:lnTo>
                    <a:pt x="40876" y="170337"/>
                  </a:lnTo>
                  <a:lnTo>
                    <a:pt x="48835" y="158950"/>
                  </a:lnTo>
                  <a:lnTo>
                    <a:pt x="54406" y="152242"/>
                  </a:lnTo>
                  <a:lnTo>
                    <a:pt x="60057" y="146086"/>
                  </a:lnTo>
                  <a:lnTo>
                    <a:pt x="62898" y="143110"/>
                  </a:lnTo>
                  <a:lnTo>
                    <a:pt x="66697" y="140174"/>
                  </a:lnTo>
                  <a:lnTo>
                    <a:pt x="71134" y="137265"/>
                  </a:lnTo>
                  <a:lnTo>
                    <a:pt x="75998" y="134372"/>
                  </a:lnTo>
                  <a:lnTo>
                    <a:pt x="81145" y="131492"/>
                  </a:lnTo>
                  <a:lnTo>
                    <a:pt x="91944" y="125751"/>
                  </a:lnTo>
                  <a:lnTo>
                    <a:pt x="96538" y="122886"/>
                  </a:lnTo>
                  <a:lnTo>
                    <a:pt x="100553" y="120024"/>
                  </a:lnTo>
                  <a:lnTo>
                    <a:pt x="104183" y="117164"/>
                  </a:lnTo>
                  <a:lnTo>
                    <a:pt x="108507" y="114304"/>
                  </a:lnTo>
                  <a:lnTo>
                    <a:pt x="113295" y="111445"/>
                  </a:lnTo>
                  <a:lnTo>
                    <a:pt x="118392" y="108587"/>
                  </a:lnTo>
                  <a:lnTo>
                    <a:pt x="123695" y="106681"/>
                  </a:lnTo>
                  <a:lnTo>
                    <a:pt x="129136" y="105411"/>
                  </a:lnTo>
                  <a:lnTo>
                    <a:pt x="134668" y="104564"/>
                  </a:lnTo>
                  <a:lnTo>
                    <a:pt x="139308" y="103999"/>
                  </a:lnTo>
                  <a:lnTo>
                    <a:pt x="143354" y="103623"/>
                  </a:lnTo>
                  <a:lnTo>
                    <a:pt x="147004" y="103372"/>
                  </a:lnTo>
                  <a:lnTo>
                    <a:pt x="150390" y="104157"/>
                  </a:lnTo>
                  <a:lnTo>
                    <a:pt x="153600" y="105633"/>
                  </a:lnTo>
                  <a:lnTo>
                    <a:pt x="156692" y="107570"/>
                  </a:lnTo>
                  <a:lnTo>
                    <a:pt x="160658" y="108861"/>
                  </a:lnTo>
                  <a:lnTo>
                    <a:pt x="165208" y="109721"/>
                  </a:lnTo>
                  <a:lnTo>
                    <a:pt x="170146" y="110295"/>
                  </a:lnTo>
                  <a:lnTo>
                    <a:pt x="174390" y="112582"/>
                  </a:lnTo>
                  <a:lnTo>
                    <a:pt x="178172" y="116012"/>
                  </a:lnTo>
                  <a:lnTo>
                    <a:pt x="181646" y="120204"/>
                  </a:lnTo>
                  <a:lnTo>
                    <a:pt x="184915" y="123951"/>
                  </a:lnTo>
                  <a:lnTo>
                    <a:pt x="188046" y="127402"/>
                  </a:lnTo>
                  <a:lnTo>
                    <a:pt x="191086" y="130654"/>
                  </a:lnTo>
                  <a:lnTo>
                    <a:pt x="193113" y="133775"/>
                  </a:lnTo>
                  <a:lnTo>
                    <a:pt x="195365" y="139783"/>
                  </a:lnTo>
                  <a:lnTo>
                    <a:pt x="196366" y="148168"/>
                  </a:lnTo>
                  <a:lnTo>
                    <a:pt x="196633" y="153072"/>
                  </a:lnTo>
                  <a:lnTo>
                    <a:pt x="196929" y="163599"/>
                  </a:lnTo>
                  <a:lnTo>
                    <a:pt x="197008" y="169074"/>
                  </a:lnTo>
                  <a:lnTo>
                    <a:pt x="196108" y="174628"/>
                  </a:lnTo>
                  <a:lnTo>
                    <a:pt x="194556" y="180236"/>
                  </a:lnTo>
                  <a:lnTo>
                    <a:pt x="192569" y="185880"/>
                  </a:lnTo>
                  <a:lnTo>
                    <a:pt x="189339" y="191548"/>
                  </a:lnTo>
                  <a:lnTo>
                    <a:pt x="185281" y="197231"/>
                  </a:lnTo>
                  <a:lnTo>
                    <a:pt x="180670" y="202925"/>
                  </a:lnTo>
                  <a:lnTo>
                    <a:pt x="175691" y="208626"/>
                  </a:lnTo>
                  <a:lnTo>
                    <a:pt x="170467" y="214331"/>
                  </a:lnTo>
                  <a:lnTo>
                    <a:pt x="159583" y="225751"/>
                  </a:lnTo>
                  <a:lnTo>
                    <a:pt x="131386" y="254319"/>
                  </a:lnTo>
                  <a:lnTo>
                    <a:pt x="125691" y="259081"/>
                  </a:lnTo>
                  <a:lnTo>
                    <a:pt x="119988" y="263208"/>
                  </a:lnTo>
                  <a:lnTo>
                    <a:pt x="114282" y="266912"/>
                  </a:lnTo>
                  <a:lnTo>
                    <a:pt x="108573" y="270334"/>
                  </a:lnTo>
                  <a:lnTo>
                    <a:pt x="102861" y="273568"/>
                  </a:lnTo>
                  <a:lnTo>
                    <a:pt x="97149" y="276676"/>
                  </a:lnTo>
                  <a:lnTo>
                    <a:pt x="91436" y="278748"/>
                  </a:lnTo>
                  <a:lnTo>
                    <a:pt x="85722" y="280130"/>
                  </a:lnTo>
                  <a:lnTo>
                    <a:pt x="80007" y="281050"/>
                  </a:lnTo>
                  <a:lnTo>
                    <a:pt x="75246" y="281664"/>
                  </a:lnTo>
                  <a:lnTo>
                    <a:pt x="71118" y="282074"/>
                  </a:lnTo>
                  <a:lnTo>
                    <a:pt x="67415" y="282347"/>
                  </a:lnTo>
                  <a:lnTo>
                    <a:pt x="63993" y="282529"/>
                  </a:lnTo>
                  <a:lnTo>
                    <a:pt x="57651" y="282731"/>
                  </a:lnTo>
                  <a:lnTo>
                    <a:pt x="45818" y="282861"/>
                  </a:lnTo>
                  <a:lnTo>
                    <a:pt x="39081" y="282883"/>
                  </a:lnTo>
                  <a:lnTo>
                    <a:pt x="40546" y="282888"/>
                  </a:lnTo>
                  <a:lnTo>
                    <a:pt x="37625" y="282891"/>
                  </a:lnTo>
                  <a:lnTo>
                    <a:pt x="36513" y="281939"/>
                  </a:lnTo>
                  <a:lnTo>
                    <a:pt x="35772" y="280352"/>
                  </a:lnTo>
                  <a:lnTo>
                    <a:pt x="34289" y="27432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SMARTPenAnnotation349"/>
            <p:cNvSpPr/>
            <p:nvPr/>
          </p:nvSpPr>
          <p:spPr>
            <a:xfrm>
              <a:off x="2934661" y="1723435"/>
              <a:ext cx="214156" cy="231092"/>
            </a:xfrm>
            <a:custGeom>
              <a:avLst/>
              <a:gdLst/>
              <a:ahLst/>
              <a:cxnLst/>
              <a:rect l="0" t="0" r="0" b="0"/>
              <a:pathLst>
                <a:path w="214156" h="231092">
                  <a:moveTo>
                    <a:pt x="8564" y="42500"/>
                  </a:moveTo>
                  <a:lnTo>
                    <a:pt x="4013" y="42500"/>
                  </a:lnTo>
                  <a:lnTo>
                    <a:pt x="2672" y="41547"/>
                  </a:lnTo>
                  <a:lnTo>
                    <a:pt x="1778" y="39960"/>
                  </a:lnTo>
                  <a:lnTo>
                    <a:pt x="22" y="34032"/>
                  </a:lnTo>
                  <a:lnTo>
                    <a:pt x="0" y="29407"/>
                  </a:lnTo>
                  <a:lnTo>
                    <a:pt x="949" y="28056"/>
                  </a:lnTo>
                  <a:lnTo>
                    <a:pt x="2535" y="27156"/>
                  </a:lnTo>
                  <a:lnTo>
                    <a:pt x="7373" y="25710"/>
                  </a:lnTo>
                  <a:lnTo>
                    <a:pt x="7770" y="24639"/>
                  </a:lnTo>
                  <a:lnTo>
                    <a:pt x="8211" y="20909"/>
                  </a:lnTo>
                  <a:lnTo>
                    <a:pt x="10233" y="19533"/>
                  </a:lnTo>
                  <a:lnTo>
                    <a:pt x="13487" y="18616"/>
                  </a:lnTo>
                  <a:lnTo>
                    <a:pt x="17561" y="18005"/>
                  </a:lnTo>
                  <a:lnTo>
                    <a:pt x="21229" y="16645"/>
                  </a:lnTo>
                  <a:lnTo>
                    <a:pt x="27845" y="12593"/>
                  </a:lnTo>
                  <a:lnTo>
                    <a:pt x="33961" y="10158"/>
                  </a:lnTo>
                  <a:lnTo>
                    <a:pt x="39853" y="9076"/>
                  </a:lnTo>
                  <a:lnTo>
                    <a:pt x="45648" y="8594"/>
                  </a:lnTo>
                  <a:lnTo>
                    <a:pt x="49479" y="7514"/>
                  </a:lnTo>
                  <a:lnTo>
                    <a:pt x="53938" y="5841"/>
                  </a:lnTo>
                  <a:lnTo>
                    <a:pt x="58816" y="3773"/>
                  </a:lnTo>
                  <a:lnTo>
                    <a:pt x="63020" y="2394"/>
                  </a:lnTo>
                  <a:lnTo>
                    <a:pt x="66775" y="1475"/>
                  </a:lnTo>
                  <a:lnTo>
                    <a:pt x="70231" y="862"/>
                  </a:lnTo>
                  <a:lnTo>
                    <a:pt x="74440" y="454"/>
                  </a:lnTo>
                  <a:lnTo>
                    <a:pt x="79151" y="182"/>
                  </a:lnTo>
                  <a:lnTo>
                    <a:pt x="84197" y="0"/>
                  </a:lnTo>
                  <a:lnTo>
                    <a:pt x="87561" y="832"/>
                  </a:lnTo>
                  <a:lnTo>
                    <a:pt x="89803" y="2338"/>
                  </a:lnTo>
                  <a:lnTo>
                    <a:pt x="91299" y="4295"/>
                  </a:lnTo>
                  <a:lnTo>
                    <a:pt x="93248" y="5600"/>
                  </a:lnTo>
                  <a:lnTo>
                    <a:pt x="97953" y="7050"/>
                  </a:lnTo>
                  <a:lnTo>
                    <a:pt x="103220" y="10234"/>
                  </a:lnTo>
                  <a:lnTo>
                    <a:pt x="105958" y="12417"/>
                  </a:lnTo>
                  <a:lnTo>
                    <a:pt x="108735" y="13872"/>
                  </a:lnTo>
                  <a:lnTo>
                    <a:pt x="114362" y="15489"/>
                  </a:lnTo>
                  <a:lnTo>
                    <a:pt x="116243" y="16872"/>
                  </a:lnTo>
                  <a:lnTo>
                    <a:pt x="117498" y="18747"/>
                  </a:lnTo>
                  <a:lnTo>
                    <a:pt x="118891" y="23370"/>
                  </a:lnTo>
                  <a:lnTo>
                    <a:pt x="119510" y="28600"/>
                  </a:lnTo>
                  <a:lnTo>
                    <a:pt x="119786" y="34099"/>
                  </a:lnTo>
                  <a:lnTo>
                    <a:pt x="119908" y="39719"/>
                  </a:lnTo>
                  <a:lnTo>
                    <a:pt x="119993" y="53940"/>
                  </a:lnTo>
                  <a:lnTo>
                    <a:pt x="119045" y="56794"/>
                  </a:lnTo>
                  <a:lnTo>
                    <a:pt x="115452" y="62505"/>
                  </a:lnTo>
                  <a:lnTo>
                    <a:pt x="113160" y="66314"/>
                  </a:lnTo>
                  <a:lnTo>
                    <a:pt x="110679" y="70758"/>
                  </a:lnTo>
                  <a:lnTo>
                    <a:pt x="108073" y="75626"/>
                  </a:lnTo>
                  <a:lnTo>
                    <a:pt x="105383" y="79824"/>
                  </a:lnTo>
                  <a:lnTo>
                    <a:pt x="99854" y="87028"/>
                  </a:lnTo>
                  <a:lnTo>
                    <a:pt x="94222" y="93405"/>
                  </a:lnTo>
                  <a:lnTo>
                    <a:pt x="88544" y="100367"/>
                  </a:lnTo>
                  <a:lnTo>
                    <a:pt x="85696" y="104890"/>
                  </a:lnTo>
                  <a:lnTo>
                    <a:pt x="82846" y="109811"/>
                  </a:lnTo>
                  <a:lnTo>
                    <a:pt x="79040" y="113091"/>
                  </a:lnTo>
                  <a:lnTo>
                    <a:pt x="74598" y="115278"/>
                  </a:lnTo>
                  <a:lnTo>
                    <a:pt x="69731" y="116736"/>
                  </a:lnTo>
                  <a:lnTo>
                    <a:pt x="65534" y="118661"/>
                  </a:lnTo>
                  <a:lnTo>
                    <a:pt x="61784" y="120896"/>
                  </a:lnTo>
                  <a:lnTo>
                    <a:pt x="58331" y="123339"/>
                  </a:lnTo>
                  <a:lnTo>
                    <a:pt x="51955" y="126053"/>
                  </a:lnTo>
                  <a:lnTo>
                    <a:pt x="48921" y="126777"/>
                  </a:lnTo>
                  <a:lnTo>
                    <a:pt x="46899" y="128212"/>
                  </a:lnTo>
                  <a:lnTo>
                    <a:pt x="45550" y="130121"/>
                  </a:lnTo>
                  <a:lnTo>
                    <a:pt x="43386" y="135478"/>
                  </a:lnTo>
                  <a:lnTo>
                    <a:pt x="43209" y="134965"/>
                  </a:lnTo>
                  <a:lnTo>
                    <a:pt x="42885" y="127989"/>
                  </a:lnTo>
                  <a:lnTo>
                    <a:pt x="42867" y="123992"/>
                  </a:lnTo>
                  <a:lnTo>
                    <a:pt x="43815" y="122546"/>
                  </a:lnTo>
                  <a:lnTo>
                    <a:pt x="45400" y="121581"/>
                  </a:lnTo>
                  <a:lnTo>
                    <a:pt x="47408" y="120938"/>
                  </a:lnTo>
                  <a:lnTo>
                    <a:pt x="48747" y="119557"/>
                  </a:lnTo>
                  <a:lnTo>
                    <a:pt x="49640" y="117684"/>
                  </a:lnTo>
                  <a:lnTo>
                    <a:pt x="50236" y="115482"/>
                  </a:lnTo>
                  <a:lnTo>
                    <a:pt x="52538" y="113062"/>
                  </a:lnTo>
                  <a:lnTo>
                    <a:pt x="55977" y="110496"/>
                  </a:lnTo>
                  <a:lnTo>
                    <a:pt x="60175" y="107833"/>
                  </a:lnTo>
                  <a:lnTo>
                    <a:pt x="64878" y="105105"/>
                  </a:lnTo>
                  <a:lnTo>
                    <a:pt x="75185" y="99534"/>
                  </a:lnTo>
                  <a:lnTo>
                    <a:pt x="79648" y="96715"/>
                  </a:lnTo>
                  <a:lnTo>
                    <a:pt x="83575" y="93883"/>
                  </a:lnTo>
                  <a:lnTo>
                    <a:pt x="87147" y="91043"/>
                  </a:lnTo>
                  <a:lnTo>
                    <a:pt x="92385" y="89149"/>
                  </a:lnTo>
                  <a:lnTo>
                    <a:pt x="98734" y="87887"/>
                  </a:lnTo>
                  <a:lnTo>
                    <a:pt x="105825" y="87045"/>
                  </a:lnTo>
                  <a:lnTo>
                    <a:pt x="111504" y="85532"/>
                  </a:lnTo>
                  <a:lnTo>
                    <a:pt x="116243" y="83570"/>
                  </a:lnTo>
                  <a:lnTo>
                    <a:pt x="120355" y="81310"/>
                  </a:lnTo>
                  <a:lnTo>
                    <a:pt x="125001" y="79803"/>
                  </a:lnTo>
                  <a:lnTo>
                    <a:pt x="130004" y="78798"/>
                  </a:lnTo>
                  <a:lnTo>
                    <a:pt x="135244" y="78129"/>
                  </a:lnTo>
                  <a:lnTo>
                    <a:pt x="140642" y="77682"/>
                  </a:lnTo>
                  <a:lnTo>
                    <a:pt x="146146" y="77385"/>
                  </a:lnTo>
                  <a:lnTo>
                    <a:pt x="160453" y="76966"/>
                  </a:lnTo>
                  <a:lnTo>
                    <a:pt x="173822" y="76824"/>
                  </a:lnTo>
                  <a:lnTo>
                    <a:pt x="176838" y="77765"/>
                  </a:lnTo>
                  <a:lnTo>
                    <a:pt x="182729" y="81351"/>
                  </a:lnTo>
                  <a:lnTo>
                    <a:pt x="188523" y="86119"/>
                  </a:lnTo>
                  <a:lnTo>
                    <a:pt x="194273" y="91413"/>
                  </a:lnTo>
                  <a:lnTo>
                    <a:pt x="202865" y="99749"/>
                  </a:lnTo>
                  <a:lnTo>
                    <a:pt x="208585" y="105409"/>
                  </a:lnTo>
                  <a:lnTo>
                    <a:pt x="210491" y="108252"/>
                  </a:lnTo>
                  <a:lnTo>
                    <a:pt x="212609" y="113950"/>
                  </a:lnTo>
                  <a:lnTo>
                    <a:pt x="213174" y="117756"/>
                  </a:lnTo>
                  <a:lnTo>
                    <a:pt x="213551" y="122198"/>
                  </a:lnTo>
                  <a:lnTo>
                    <a:pt x="213969" y="131261"/>
                  </a:lnTo>
                  <a:lnTo>
                    <a:pt x="214155" y="138464"/>
                  </a:lnTo>
                  <a:lnTo>
                    <a:pt x="213252" y="142671"/>
                  </a:lnTo>
                  <a:lnTo>
                    <a:pt x="211697" y="147380"/>
                  </a:lnTo>
                  <a:lnTo>
                    <a:pt x="209709" y="152425"/>
                  </a:lnTo>
                  <a:lnTo>
                    <a:pt x="206478" y="156741"/>
                  </a:lnTo>
                  <a:lnTo>
                    <a:pt x="202419" y="160570"/>
                  </a:lnTo>
                  <a:lnTo>
                    <a:pt x="197808" y="164076"/>
                  </a:lnTo>
                  <a:lnTo>
                    <a:pt x="193782" y="168318"/>
                  </a:lnTo>
                  <a:lnTo>
                    <a:pt x="190145" y="173051"/>
                  </a:lnTo>
                  <a:lnTo>
                    <a:pt x="186768" y="178111"/>
                  </a:lnTo>
                  <a:lnTo>
                    <a:pt x="182611" y="182438"/>
                  </a:lnTo>
                  <a:lnTo>
                    <a:pt x="177935" y="186274"/>
                  </a:lnTo>
                  <a:lnTo>
                    <a:pt x="172913" y="189784"/>
                  </a:lnTo>
                  <a:lnTo>
                    <a:pt x="167660" y="193077"/>
                  </a:lnTo>
                  <a:lnTo>
                    <a:pt x="162253" y="196224"/>
                  </a:lnTo>
                  <a:lnTo>
                    <a:pt x="156743" y="199275"/>
                  </a:lnTo>
                  <a:lnTo>
                    <a:pt x="152117" y="202262"/>
                  </a:lnTo>
                  <a:lnTo>
                    <a:pt x="148081" y="205205"/>
                  </a:lnTo>
                  <a:lnTo>
                    <a:pt x="144438" y="208120"/>
                  </a:lnTo>
                  <a:lnTo>
                    <a:pt x="140104" y="211016"/>
                  </a:lnTo>
                  <a:lnTo>
                    <a:pt x="135309" y="213899"/>
                  </a:lnTo>
                  <a:lnTo>
                    <a:pt x="130209" y="216773"/>
                  </a:lnTo>
                  <a:lnTo>
                    <a:pt x="125855" y="219642"/>
                  </a:lnTo>
                  <a:lnTo>
                    <a:pt x="122001" y="222507"/>
                  </a:lnTo>
                  <a:lnTo>
                    <a:pt x="118478" y="225369"/>
                  </a:lnTo>
                  <a:lnTo>
                    <a:pt x="112024" y="228550"/>
                  </a:lnTo>
                  <a:lnTo>
                    <a:pt x="108970" y="229398"/>
                  </a:lnTo>
                  <a:lnTo>
                    <a:pt x="105029" y="229964"/>
                  </a:lnTo>
                  <a:lnTo>
                    <a:pt x="100496" y="230341"/>
                  </a:lnTo>
                  <a:lnTo>
                    <a:pt x="91332" y="230760"/>
                  </a:lnTo>
                  <a:lnTo>
                    <a:pt x="84085" y="230946"/>
                  </a:lnTo>
                  <a:lnTo>
                    <a:pt x="62928" y="231086"/>
                  </a:lnTo>
                  <a:lnTo>
                    <a:pt x="57173" y="231091"/>
                  </a:lnTo>
                  <a:lnTo>
                    <a:pt x="55257" y="230139"/>
                  </a:lnTo>
                  <a:lnTo>
                    <a:pt x="53980" y="228553"/>
                  </a:lnTo>
                  <a:lnTo>
                    <a:pt x="53129" y="226543"/>
                  </a:lnTo>
                  <a:lnTo>
                    <a:pt x="51609" y="225202"/>
                  </a:lnTo>
                  <a:lnTo>
                    <a:pt x="49643" y="224309"/>
                  </a:lnTo>
                  <a:lnTo>
                    <a:pt x="47380" y="223713"/>
                  </a:lnTo>
                  <a:lnTo>
                    <a:pt x="45871" y="222364"/>
                  </a:lnTo>
                  <a:lnTo>
                    <a:pt x="44865" y="220512"/>
                  </a:lnTo>
                  <a:lnTo>
                    <a:pt x="43251" y="215246"/>
                  </a:lnTo>
                  <a:lnTo>
                    <a:pt x="45570" y="211986"/>
                  </a:lnTo>
                  <a:lnTo>
                    <a:pt x="51426" y="20537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SMARTPenAnnotation350"/>
            <p:cNvSpPr/>
            <p:nvPr/>
          </p:nvSpPr>
          <p:spPr>
            <a:xfrm>
              <a:off x="3174682" y="1723075"/>
              <a:ext cx="154296" cy="162865"/>
            </a:xfrm>
            <a:custGeom>
              <a:avLst/>
              <a:gdLst/>
              <a:ahLst/>
              <a:cxnLst/>
              <a:rect l="0" t="0" r="0" b="0"/>
              <a:pathLst>
                <a:path w="154296" h="162865">
                  <a:moveTo>
                    <a:pt x="42862" y="17142"/>
                  </a:moveTo>
                  <a:lnTo>
                    <a:pt x="34299" y="17142"/>
                  </a:lnTo>
                  <a:lnTo>
                    <a:pt x="29742" y="21693"/>
                  </a:lnTo>
                  <a:lnTo>
                    <a:pt x="28400" y="23986"/>
                  </a:lnTo>
                  <a:lnTo>
                    <a:pt x="26910" y="29074"/>
                  </a:lnTo>
                  <a:lnTo>
                    <a:pt x="25560" y="31764"/>
                  </a:lnTo>
                  <a:lnTo>
                    <a:pt x="23708" y="34510"/>
                  </a:lnTo>
                  <a:lnTo>
                    <a:pt x="21520" y="37293"/>
                  </a:lnTo>
                  <a:lnTo>
                    <a:pt x="20062" y="41054"/>
                  </a:lnTo>
                  <a:lnTo>
                    <a:pt x="19089" y="45466"/>
                  </a:lnTo>
                  <a:lnTo>
                    <a:pt x="18441" y="50312"/>
                  </a:lnTo>
                  <a:lnTo>
                    <a:pt x="17057" y="53543"/>
                  </a:lnTo>
                  <a:lnTo>
                    <a:pt x="15181" y="55697"/>
                  </a:lnTo>
                  <a:lnTo>
                    <a:pt x="12979" y="57133"/>
                  </a:lnTo>
                  <a:lnTo>
                    <a:pt x="11510" y="59995"/>
                  </a:lnTo>
                  <a:lnTo>
                    <a:pt x="10531" y="63808"/>
                  </a:lnTo>
                  <a:lnTo>
                    <a:pt x="9878" y="68255"/>
                  </a:lnTo>
                  <a:lnTo>
                    <a:pt x="8490" y="72172"/>
                  </a:lnTo>
                  <a:lnTo>
                    <a:pt x="6613" y="75737"/>
                  </a:lnTo>
                  <a:lnTo>
                    <a:pt x="4408" y="79065"/>
                  </a:lnTo>
                  <a:lnTo>
                    <a:pt x="2939" y="82237"/>
                  </a:lnTo>
                  <a:lnTo>
                    <a:pt x="1959" y="85303"/>
                  </a:lnTo>
                  <a:lnTo>
                    <a:pt x="1306" y="88301"/>
                  </a:lnTo>
                  <a:lnTo>
                    <a:pt x="871" y="91251"/>
                  </a:lnTo>
                  <a:lnTo>
                    <a:pt x="580" y="94171"/>
                  </a:lnTo>
                  <a:lnTo>
                    <a:pt x="387" y="97069"/>
                  </a:lnTo>
                  <a:lnTo>
                    <a:pt x="258" y="99954"/>
                  </a:lnTo>
                  <a:lnTo>
                    <a:pt x="115" y="105700"/>
                  </a:lnTo>
                  <a:lnTo>
                    <a:pt x="1029" y="108566"/>
                  </a:lnTo>
                  <a:lnTo>
                    <a:pt x="2591" y="111429"/>
                  </a:lnTo>
                  <a:lnTo>
                    <a:pt x="4585" y="114290"/>
                  </a:lnTo>
                  <a:lnTo>
                    <a:pt x="5914" y="117150"/>
                  </a:lnTo>
                  <a:lnTo>
                    <a:pt x="6800" y="120009"/>
                  </a:lnTo>
                  <a:lnTo>
                    <a:pt x="7391" y="122867"/>
                  </a:lnTo>
                  <a:lnTo>
                    <a:pt x="8737" y="125726"/>
                  </a:lnTo>
                  <a:lnTo>
                    <a:pt x="10587" y="128584"/>
                  </a:lnTo>
                  <a:lnTo>
                    <a:pt x="12773" y="131442"/>
                  </a:lnTo>
                  <a:lnTo>
                    <a:pt x="14230" y="134299"/>
                  </a:lnTo>
                  <a:lnTo>
                    <a:pt x="15202" y="137157"/>
                  </a:lnTo>
                  <a:lnTo>
                    <a:pt x="15849" y="140014"/>
                  </a:lnTo>
                  <a:lnTo>
                    <a:pt x="17234" y="141919"/>
                  </a:lnTo>
                  <a:lnTo>
                    <a:pt x="19109" y="143189"/>
                  </a:lnTo>
                  <a:lnTo>
                    <a:pt x="21312" y="144036"/>
                  </a:lnTo>
                  <a:lnTo>
                    <a:pt x="23733" y="145553"/>
                  </a:lnTo>
                  <a:lnTo>
                    <a:pt x="26299" y="147517"/>
                  </a:lnTo>
                  <a:lnTo>
                    <a:pt x="28963" y="149779"/>
                  </a:lnTo>
                  <a:lnTo>
                    <a:pt x="31691" y="151286"/>
                  </a:lnTo>
                  <a:lnTo>
                    <a:pt x="34462" y="152292"/>
                  </a:lnTo>
                  <a:lnTo>
                    <a:pt x="37262" y="152962"/>
                  </a:lnTo>
                  <a:lnTo>
                    <a:pt x="40082" y="154361"/>
                  </a:lnTo>
                  <a:lnTo>
                    <a:pt x="42914" y="156246"/>
                  </a:lnTo>
                  <a:lnTo>
                    <a:pt x="45754" y="158456"/>
                  </a:lnTo>
                  <a:lnTo>
                    <a:pt x="48600" y="159929"/>
                  </a:lnTo>
                  <a:lnTo>
                    <a:pt x="51450" y="160911"/>
                  </a:lnTo>
                  <a:lnTo>
                    <a:pt x="54303" y="161565"/>
                  </a:lnTo>
                  <a:lnTo>
                    <a:pt x="57157" y="162002"/>
                  </a:lnTo>
                  <a:lnTo>
                    <a:pt x="60012" y="162293"/>
                  </a:lnTo>
                  <a:lnTo>
                    <a:pt x="62868" y="162487"/>
                  </a:lnTo>
                  <a:lnTo>
                    <a:pt x="65724" y="162616"/>
                  </a:lnTo>
                  <a:lnTo>
                    <a:pt x="71438" y="162760"/>
                  </a:lnTo>
                  <a:lnTo>
                    <a:pt x="88583" y="162864"/>
                  </a:lnTo>
                  <a:lnTo>
                    <a:pt x="92393" y="161915"/>
                  </a:lnTo>
                  <a:lnTo>
                    <a:pt x="96838" y="160330"/>
                  </a:lnTo>
                  <a:lnTo>
                    <a:pt x="108557" y="155493"/>
                  </a:lnTo>
                  <a:lnTo>
                    <a:pt x="112700" y="152291"/>
                  </a:lnTo>
                  <a:lnTo>
                    <a:pt x="115138" y="150104"/>
                  </a:lnTo>
                  <a:lnTo>
                    <a:pt x="117717" y="148646"/>
                  </a:lnTo>
                  <a:lnTo>
                    <a:pt x="120388" y="147674"/>
                  </a:lnTo>
                  <a:lnTo>
                    <a:pt x="123121" y="147026"/>
                  </a:lnTo>
                  <a:lnTo>
                    <a:pt x="125895" y="145641"/>
                  </a:lnTo>
                  <a:lnTo>
                    <a:pt x="128698" y="143766"/>
                  </a:lnTo>
                  <a:lnTo>
                    <a:pt x="131518" y="141563"/>
                  </a:lnTo>
                  <a:lnTo>
                    <a:pt x="133399" y="139142"/>
                  </a:lnTo>
                  <a:lnTo>
                    <a:pt x="134653" y="136575"/>
                  </a:lnTo>
                  <a:lnTo>
                    <a:pt x="135488" y="133912"/>
                  </a:lnTo>
                  <a:lnTo>
                    <a:pt x="136998" y="132136"/>
                  </a:lnTo>
                  <a:lnTo>
                    <a:pt x="138957" y="130952"/>
                  </a:lnTo>
                  <a:lnTo>
                    <a:pt x="141215" y="130163"/>
                  </a:lnTo>
                  <a:lnTo>
                    <a:pt x="142721" y="128684"/>
                  </a:lnTo>
                  <a:lnTo>
                    <a:pt x="143725" y="126746"/>
                  </a:lnTo>
                  <a:lnTo>
                    <a:pt x="144394" y="124501"/>
                  </a:lnTo>
                  <a:lnTo>
                    <a:pt x="147678" y="119467"/>
                  </a:lnTo>
                  <a:lnTo>
                    <a:pt x="149887" y="116791"/>
                  </a:lnTo>
                  <a:lnTo>
                    <a:pt x="151360" y="114055"/>
                  </a:lnTo>
                  <a:lnTo>
                    <a:pt x="152342" y="111278"/>
                  </a:lnTo>
                  <a:lnTo>
                    <a:pt x="152996" y="108474"/>
                  </a:lnTo>
                  <a:lnTo>
                    <a:pt x="153432" y="104700"/>
                  </a:lnTo>
                  <a:lnTo>
                    <a:pt x="153723" y="100279"/>
                  </a:lnTo>
                  <a:lnTo>
                    <a:pt x="154046" y="91239"/>
                  </a:lnTo>
                  <a:lnTo>
                    <a:pt x="154228" y="80795"/>
                  </a:lnTo>
                  <a:lnTo>
                    <a:pt x="154295" y="65823"/>
                  </a:lnTo>
                  <a:lnTo>
                    <a:pt x="153346" y="62931"/>
                  </a:lnTo>
                  <a:lnTo>
                    <a:pt x="151761" y="60051"/>
                  </a:lnTo>
                  <a:lnTo>
                    <a:pt x="149751" y="57178"/>
                  </a:lnTo>
                  <a:lnTo>
                    <a:pt x="148412" y="54310"/>
                  </a:lnTo>
                  <a:lnTo>
                    <a:pt x="147519" y="51446"/>
                  </a:lnTo>
                  <a:lnTo>
                    <a:pt x="146923" y="48584"/>
                  </a:lnTo>
                  <a:lnTo>
                    <a:pt x="145574" y="45723"/>
                  </a:lnTo>
                  <a:lnTo>
                    <a:pt x="143722" y="42864"/>
                  </a:lnTo>
                  <a:lnTo>
                    <a:pt x="141534" y="40005"/>
                  </a:lnTo>
                  <a:lnTo>
                    <a:pt x="139124" y="37146"/>
                  </a:lnTo>
                  <a:lnTo>
                    <a:pt x="136564" y="34288"/>
                  </a:lnTo>
                  <a:lnTo>
                    <a:pt x="131180" y="28572"/>
                  </a:lnTo>
                  <a:lnTo>
                    <a:pt x="125613" y="22857"/>
                  </a:lnTo>
                  <a:lnTo>
                    <a:pt x="122794" y="20952"/>
                  </a:lnTo>
                  <a:lnTo>
                    <a:pt x="119963" y="19682"/>
                  </a:lnTo>
                  <a:lnTo>
                    <a:pt x="117123" y="18835"/>
                  </a:lnTo>
                  <a:lnTo>
                    <a:pt x="113324" y="17318"/>
                  </a:lnTo>
                  <a:lnTo>
                    <a:pt x="108887" y="15355"/>
                  </a:lnTo>
                  <a:lnTo>
                    <a:pt x="104024" y="13093"/>
                  </a:lnTo>
                  <a:lnTo>
                    <a:pt x="99829" y="11585"/>
                  </a:lnTo>
                  <a:lnTo>
                    <a:pt x="96080" y="10580"/>
                  </a:lnTo>
                  <a:lnTo>
                    <a:pt x="92629" y="9910"/>
                  </a:lnTo>
                  <a:lnTo>
                    <a:pt x="88423" y="9463"/>
                  </a:lnTo>
                  <a:lnTo>
                    <a:pt x="83714" y="9165"/>
                  </a:lnTo>
                  <a:lnTo>
                    <a:pt x="78669" y="8967"/>
                  </a:lnTo>
                  <a:lnTo>
                    <a:pt x="74353" y="7882"/>
                  </a:lnTo>
                  <a:lnTo>
                    <a:pt x="70524" y="6206"/>
                  </a:lnTo>
                  <a:lnTo>
                    <a:pt x="67019" y="4136"/>
                  </a:lnTo>
                  <a:lnTo>
                    <a:pt x="63729" y="2757"/>
                  </a:lnTo>
                  <a:lnTo>
                    <a:pt x="60584" y="1837"/>
                  </a:lnTo>
                  <a:lnTo>
                    <a:pt x="57534" y="1224"/>
                  </a:lnTo>
                  <a:lnTo>
                    <a:pt x="54549" y="815"/>
                  </a:lnTo>
                  <a:lnTo>
                    <a:pt x="51606" y="542"/>
                  </a:lnTo>
                  <a:lnTo>
                    <a:pt x="48691" y="360"/>
                  </a:lnTo>
                  <a:lnTo>
                    <a:pt x="40373" y="159"/>
                  </a:lnTo>
                  <a:lnTo>
                    <a:pt x="5820" y="0"/>
                  </a:lnTo>
                  <a:lnTo>
                    <a:pt x="3880" y="951"/>
                  </a:lnTo>
                  <a:lnTo>
                    <a:pt x="2587" y="2538"/>
                  </a:lnTo>
                  <a:lnTo>
                    <a:pt x="0" y="857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SMARTPenAnnotation351"/>
            <p:cNvSpPr/>
            <p:nvPr/>
          </p:nvSpPr>
          <p:spPr>
            <a:xfrm>
              <a:off x="2900362" y="1971677"/>
              <a:ext cx="497206" cy="60006"/>
            </a:xfrm>
            <a:custGeom>
              <a:avLst/>
              <a:gdLst/>
              <a:ahLst/>
              <a:cxnLst/>
              <a:rect l="0" t="0" r="0" b="0"/>
              <a:pathLst>
                <a:path w="497206" h="60006">
                  <a:moveTo>
                    <a:pt x="0" y="60005"/>
                  </a:moveTo>
                  <a:lnTo>
                    <a:pt x="0" y="55454"/>
                  </a:lnTo>
                  <a:lnTo>
                    <a:pt x="952" y="54114"/>
                  </a:lnTo>
                  <a:lnTo>
                    <a:pt x="2540" y="53220"/>
                  </a:lnTo>
                  <a:lnTo>
                    <a:pt x="7381" y="51786"/>
                  </a:lnTo>
                  <a:lnTo>
                    <a:pt x="7778" y="50715"/>
                  </a:lnTo>
                  <a:lnTo>
                    <a:pt x="8043" y="49050"/>
                  </a:lnTo>
                  <a:lnTo>
                    <a:pt x="8219" y="46986"/>
                  </a:lnTo>
                  <a:lnTo>
                    <a:pt x="9290" y="45611"/>
                  </a:lnTo>
                  <a:lnTo>
                    <a:pt x="10956" y="44694"/>
                  </a:lnTo>
                  <a:lnTo>
                    <a:pt x="15347" y="43675"/>
                  </a:lnTo>
                  <a:lnTo>
                    <a:pt x="28715" y="42967"/>
                  </a:lnTo>
                  <a:lnTo>
                    <a:pt x="62866" y="42861"/>
                  </a:lnTo>
                  <a:lnTo>
                    <a:pt x="66676" y="41908"/>
                  </a:lnTo>
                  <a:lnTo>
                    <a:pt x="71120" y="40320"/>
                  </a:lnTo>
                  <a:lnTo>
                    <a:pt x="75989" y="38310"/>
                  </a:lnTo>
                  <a:lnTo>
                    <a:pt x="81139" y="36969"/>
                  </a:lnTo>
                  <a:lnTo>
                    <a:pt x="91942" y="35479"/>
                  </a:lnTo>
                  <a:lnTo>
                    <a:pt x="103093" y="34817"/>
                  </a:lnTo>
                  <a:lnTo>
                    <a:pt x="108734" y="34641"/>
                  </a:lnTo>
                  <a:lnTo>
                    <a:pt x="114399" y="33570"/>
                  </a:lnTo>
                  <a:lnTo>
                    <a:pt x="120081" y="31904"/>
                  </a:lnTo>
                  <a:lnTo>
                    <a:pt x="125774" y="29841"/>
                  </a:lnTo>
                  <a:lnTo>
                    <a:pt x="131474" y="28466"/>
                  </a:lnTo>
                  <a:lnTo>
                    <a:pt x="142888" y="26938"/>
                  </a:lnTo>
                  <a:lnTo>
                    <a:pt x="156851" y="26258"/>
                  </a:lnTo>
                  <a:lnTo>
                    <a:pt x="180777" y="25876"/>
                  </a:lnTo>
                  <a:lnTo>
                    <a:pt x="325869" y="25715"/>
                  </a:lnTo>
                  <a:lnTo>
                    <a:pt x="333451" y="24763"/>
                  </a:lnTo>
                  <a:lnTo>
                    <a:pt x="340411" y="23175"/>
                  </a:lnTo>
                  <a:lnTo>
                    <a:pt x="346955" y="21164"/>
                  </a:lnTo>
                  <a:lnTo>
                    <a:pt x="354176" y="19824"/>
                  </a:lnTo>
                  <a:lnTo>
                    <a:pt x="361847" y="18930"/>
                  </a:lnTo>
                  <a:lnTo>
                    <a:pt x="376086" y="17937"/>
                  </a:lnTo>
                  <a:lnTo>
                    <a:pt x="391362" y="16425"/>
                  </a:lnTo>
                  <a:lnTo>
                    <a:pt x="398068" y="14760"/>
                  </a:lnTo>
                  <a:lnTo>
                    <a:pt x="405397" y="12696"/>
                  </a:lnTo>
                  <a:lnTo>
                    <a:pt x="412187" y="11321"/>
                  </a:lnTo>
                  <a:lnTo>
                    <a:pt x="424812" y="9793"/>
                  </a:lnTo>
                  <a:lnTo>
                    <a:pt x="436773" y="9113"/>
                  </a:lnTo>
                  <a:lnTo>
                    <a:pt x="442629" y="8932"/>
                  </a:lnTo>
                  <a:lnTo>
                    <a:pt x="447486" y="7859"/>
                  </a:lnTo>
                  <a:lnTo>
                    <a:pt x="451677" y="6191"/>
                  </a:lnTo>
                  <a:lnTo>
                    <a:pt x="455423" y="4127"/>
                  </a:lnTo>
                  <a:lnTo>
                    <a:pt x="458872" y="2750"/>
                  </a:lnTo>
                  <a:lnTo>
                    <a:pt x="465246" y="1221"/>
                  </a:lnTo>
                  <a:lnTo>
                    <a:pt x="479990" y="159"/>
                  </a:lnTo>
                  <a:lnTo>
                    <a:pt x="496702" y="0"/>
                  </a:lnTo>
                  <a:lnTo>
                    <a:pt x="496870" y="952"/>
                  </a:lnTo>
                  <a:lnTo>
                    <a:pt x="496982" y="2539"/>
                  </a:lnTo>
                  <a:lnTo>
                    <a:pt x="497205" y="857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SMARTPenAnnotation352"/>
            <p:cNvSpPr/>
            <p:nvPr/>
          </p:nvSpPr>
          <p:spPr>
            <a:xfrm>
              <a:off x="3030258" y="2066366"/>
              <a:ext cx="264281" cy="239236"/>
            </a:xfrm>
            <a:custGeom>
              <a:avLst/>
              <a:gdLst/>
              <a:ahLst/>
              <a:cxnLst/>
              <a:rect l="0" t="0" r="0" b="0"/>
              <a:pathLst>
                <a:path w="264281" h="239236">
                  <a:moveTo>
                    <a:pt x="32981" y="42469"/>
                  </a:moveTo>
                  <a:lnTo>
                    <a:pt x="21050" y="42469"/>
                  </a:lnTo>
                  <a:lnTo>
                    <a:pt x="19312" y="43421"/>
                  </a:lnTo>
                  <a:lnTo>
                    <a:pt x="18153" y="45009"/>
                  </a:lnTo>
                  <a:lnTo>
                    <a:pt x="17381" y="47019"/>
                  </a:lnTo>
                  <a:lnTo>
                    <a:pt x="15914" y="48360"/>
                  </a:lnTo>
                  <a:lnTo>
                    <a:pt x="13983" y="49254"/>
                  </a:lnTo>
                  <a:lnTo>
                    <a:pt x="8591" y="50688"/>
                  </a:lnTo>
                  <a:lnTo>
                    <a:pt x="654" y="50995"/>
                  </a:lnTo>
                  <a:lnTo>
                    <a:pt x="0" y="51010"/>
                  </a:lnTo>
                  <a:lnTo>
                    <a:pt x="6187" y="51038"/>
                  </a:lnTo>
                  <a:lnTo>
                    <a:pt x="6546" y="50087"/>
                  </a:lnTo>
                  <a:lnTo>
                    <a:pt x="6945" y="46489"/>
                  </a:lnTo>
                  <a:lnTo>
                    <a:pt x="8004" y="45149"/>
                  </a:lnTo>
                  <a:lnTo>
                    <a:pt x="9662" y="44256"/>
                  </a:lnTo>
                  <a:lnTo>
                    <a:pt x="14617" y="42822"/>
                  </a:lnTo>
                  <a:lnTo>
                    <a:pt x="20375" y="40086"/>
                  </a:lnTo>
                  <a:lnTo>
                    <a:pt x="28331" y="35694"/>
                  </a:lnTo>
                  <a:lnTo>
                    <a:pt x="35042" y="30568"/>
                  </a:lnTo>
                  <a:lnTo>
                    <a:pt x="40070" y="28820"/>
                  </a:lnTo>
                  <a:lnTo>
                    <a:pt x="46280" y="27654"/>
                  </a:lnTo>
                  <a:lnTo>
                    <a:pt x="53277" y="26877"/>
                  </a:lnTo>
                  <a:lnTo>
                    <a:pt x="59847" y="25407"/>
                  </a:lnTo>
                  <a:lnTo>
                    <a:pt x="66132" y="23474"/>
                  </a:lnTo>
                  <a:lnTo>
                    <a:pt x="72227" y="21233"/>
                  </a:lnTo>
                  <a:lnTo>
                    <a:pt x="78195" y="18787"/>
                  </a:lnTo>
                  <a:lnTo>
                    <a:pt x="84079" y="16203"/>
                  </a:lnTo>
                  <a:lnTo>
                    <a:pt x="89906" y="13528"/>
                  </a:lnTo>
                  <a:lnTo>
                    <a:pt x="95696" y="11745"/>
                  </a:lnTo>
                  <a:lnTo>
                    <a:pt x="101462" y="10556"/>
                  </a:lnTo>
                  <a:lnTo>
                    <a:pt x="107210" y="9764"/>
                  </a:lnTo>
                  <a:lnTo>
                    <a:pt x="111994" y="8283"/>
                  </a:lnTo>
                  <a:lnTo>
                    <a:pt x="119851" y="4097"/>
                  </a:lnTo>
                  <a:lnTo>
                    <a:pt x="124232" y="2600"/>
                  </a:lnTo>
                  <a:lnTo>
                    <a:pt x="129058" y="1602"/>
                  </a:lnTo>
                  <a:lnTo>
                    <a:pt x="134180" y="937"/>
                  </a:lnTo>
                  <a:lnTo>
                    <a:pt x="139499" y="493"/>
                  </a:lnTo>
                  <a:lnTo>
                    <a:pt x="144951" y="197"/>
                  </a:lnTo>
                  <a:lnTo>
                    <a:pt x="150490" y="0"/>
                  </a:lnTo>
                  <a:lnTo>
                    <a:pt x="155136" y="821"/>
                  </a:lnTo>
                  <a:lnTo>
                    <a:pt x="166224" y="5575"/>
                  </a:lnTo>
                  <a:lnTo>
                    <a:pt x="172528" y="7021"/>
                  </a:lnTo>
                  <a:lnTo>
                    <a:pt x="174590" y="8360"/>
                  </a:lnTo>
                  <a:lnTo>
                    <a:pt x="175965" y="10204"/>
                  </a:lnTo>
                  <a:lnTo>
                    <a:pt x="176881" y="12387"/>
                  </a:lnTo>
                  <a:lnTo>
                    <a:pt x="177900" y="17351"/>
                  </a:lnTo>
                  <a:lnTo>
                    <a:pt x="178352" y="22733"/>
                  </a:lnTo>
                  <a:lnTo>
                    <a:pt x="178553" y="28300"/>
                  </a:lnTo>
                  <a:lnTo>
                    <a:pt x="177654" y="31118"/>
                  </a:lnTo>
                  <a:lnTo>
                    <a:pt x="174116" y="36789"/>
                  </a:lnTo>
                  <a:lnTo>
                    <a:pt x="169368" y="42484"/>
                  </a:lnTo>
                  <a:lnTo>
                    <a:pt x="164083" y="49143"/>
                  </a:lnTo>
                  <a:lnTo>
                    <a:pt x="161340" y="53586"/>
                  </a:lnTo>
                  <a:lnTo>
                    <a:pt x="158558" y="58452"/>
                  </a:lnTo>
                  <a:lnTo>
                    <a:pt x="154799" y="61697"/>
                  </a:lnTo>
                  <a:lnTo>
                    <a:pt x="150389" y="63860"/>
                  </a:lnTo>
                  <a:lnTo>
                    <a:pt x="145543" y="65302"/>
                  </a:lnTo>
                  <a:lnTo>
                    <a:pt x="137619" y="69444"/>
                  </a:lnTo>
                  <a:lnTo>
                    <a:pt x="134172" y="71882"/>
                  </a:lnTo>
                  <a:lnTo>
                    <a:pt x="131874" y="74460"/>
                  </a:lnTo>
                  <a:lnTo>
                    <a:pt x="130343" y="77131"/>
                  </a:lnTo>
                  <a:lnTo>
                    <a:pt x="129321" y="79865"/>
                  </a:lnTo>
                  <a:lnTo>
                    <a:pt x="127688" y="81687"/>
                  </a:lnTo>
                  <a:lnTo>
                    <a:pt x="125647" y="82902"/>
                  </a:lnTo>
                  <a:lnTo>
                    <a:pt x="120838" y="84251"/>
                  </a:lnTo>
                  <a:lnTo>
                    <a:pt x="113729" y="85011"/>
                  </a:lnTo>
                  <a:lnTo>
                    <a:pt x="110274" y="85318"/>
                  </a:lnTo>
                  <a:lnTo>
                    <a:pt x="114726" y="80776"/>
                  </a:lnTo>
                  <a:lnTo>
                    <a:pt x="117006" y="79437"/>
                  </a:lnTo>
                  <a:lnTo>
                    <a:pt x="124764" y="76600"/>
                  </a:lnTo>
                  <a:lnTo>
                    <a:pt x="130289" y="72561"/>
                  </a:lnTo>
                  <a:lnTo>
                    <a:pt x="134048" y="71102"/>
                  </a:lnTo>
                  <a:lnTo>
                    <a:pt x="138459" y="70130"/>
                  </a:lnTo>
                  <a:lnTo>
                    <a:pt x="143305" y="69482"/>
                  </a:lnTo>
                  <a:lnTo>
                    <a:pt x="148440" y="68098"/>
                  </a:lnTo>
                  <a:lnTo>
                    <a:pt x="153769" y="66222"/>
                  </a:lnTo>
                  <a:lnTo>
                    <a:pt x="159226" y="64019"/>
                  </a:lnTo>
                  <a:lnTo>
                    <a:pt x="164770" y="62551"/>
                  </a:lnTo>
                  <a:lnTo>
                    <a:pt x="170370" y="61572"/>
                  </a:lnTo>
                  <a:lnTo>
                    <a:pt x="176009" y="60919"/>
                  </a:lnTo>
                  <a:lnTo>
                    <a:pt x="181673" y="60484"/>
                  </a:lnTo>
                  <a:lnTo>
                    <a:pt x="187354" y="60194"/>
                  </a:lnTo>
                  <a:lnTo>
                    <a:pt x="198747" y="59871"/>
                  </a:lnTo>
                  <a:lnTo>
                    <a:pt x="222744" y="59648"/>
                  </a:lnTo>
                  <a:lnTo>
                    <a:pt x="227117" y="60589"/>
                  </a:lnTo>
                  <a:lnTo>
                    <a:pt x="231938" y="62169"/>
                  </a:lnTo>
                  <a:lnTo>
                    <a:pt x="237057" y="64174"/>
                  </a:lnTo>
                  <a:lnTo>
                    <a:pt x="245284" y="68943"/>
                  </a:lnTo>
                  <a:lnTo>
                    <a:pt x="252116" y="74238"/>
                  </a:lnTo>
                  <a:lnTo>
                    <a:pt x="258327" y="79766"/>
                  </a:lnTo>
                  <a:lnTo>
                    <a:pt x="260364" y="82573"/>
                  </a:lnTo>
                  <a:lnTo>
                    <a:pt x="262628" y="88233"/>
                  </a:lnTo>
                  <a:lnTo>
                    <a:pt x="263232" y="92028"/>
                  </a:lnTo>
                  <a:lnTo>
                    <a:pt x="263634" y="96463"/>
                  </a:lnTo>
                  <a:lnTo>
                    <a:pt x="264081" y="105519"/>
                  </a:lnTo>
                  <a:lnTo>
                    <a:pt x="264280" y="112718"/>
                  </a:lnTo>
                  <a:lnTo>
                    <a:pt x="263380" y="116924"/>
                  </a:lnTo>
                  <a:lnTo>
                    <a:pt x="261828" y="121633"/>
                  </a:lnTo>
                  <a:lnTo>
                    <a:pt x="259841" y="126678"/>
                  </a:lnTo>
                  <a:lnTo>
                    <a:pt x="257564" y="131945"/>
                  </a:lnTo>
                  <a:lnTo>
                    <a:pt x="252493" y="142879"/>
                  </a:lnTo>
                  <a:lnTo>
                    <a:pt x="249808" y="147509"/>
                  </a:lnTo>
                  <a:lnTo>
                    <a:pt x="247065" y="151548"/>
                  </a:lnTo>
                  <a:lnTo>
                    <a:pt x="244283" y="155193"/>
                  </a:lnTo>
                  <a:lnTo>
                    <a:pt x="240524" y="159528"/>
                  </a:lnTo>
                  <a:lnTo>
                    <a:pt x="236114" y="164323"/>
                  </a:lnTo>
                  <a:lnTo>
                    <a:pt x="226132" y="174731"/>
                  </a:lnTo>
                  <a:lnTo>
                    <a:pt x="215346" y="185707"/>
                  </a:lnTo>
                  <a:lnTo>
                    <a:pt x="210756" y="191301"/>
                  </a:lnTo>
                  <a:lnTo>
                    <a:pt x="206743" y="196935"/>
                  </a:lnTo>
                  <a:lnTo>
                    <a:pt x="203115" y="202596"/>
                  </a:lnTo>
                  <a:lnTo>
                    <a:pt x="197839" y="207323"/>
                  </a:lnTo>
                  <a:lnTo>
                    <a:pt x="191464" y="211426"/>
                  </a:lnTo>
                  <a:lnTo>
                    <a:pt x="165252" y="224856"/>
                  </a:lnTo>
                  <a:lnTo>
                    <a:pt x="159262" y="226925"/>
                  </a:lnTo>
                  <a:lnTo>
                    <a:pt x="153363" y="228305"/>
                  </a:lnTo>
                  <a:lnTo>
                    <a:pt x="147526" y="229224"/>
                  </a:lnTo>
                  <a:lnTo>
                    <a:pt x="141730" y="230790"/>
                  </a:lnTo>
                  <a:lnTo>
                    <a:pt x="135960" y="232786"/>
                  </a:lnTo>
                  <a:lnTo>
                    <a:pt x="130209" y="235070"/>
                  </a:lnTo>
                  <a:lnTo>
                    <a:pt x="124470" y="236592"/>
                  </a:lnTo>
                  <a:lnTo>
                    <a:pt x="118739" y="237606"/>
                  </a:lnTo>
                  <a:lnTo>
                    <a:pt x="113013" y="238283"/>
                  </a:lnTo>
                  <a:lnTo>
                    <a:pt x="107291" y="238734"/>
                  </a:lnTo>
                  <a:lnTo>
                    <a:pt x="101571" y="239035"/>
                  </a:lnTo>
                  <a:lnTo>
                    <a:pt x="95853" y="239235"/>
                  </a:lnTo>
                  <a:lnTo>
                    <a:pt x="91088" y="238416"/>
                  </a:lnTo>
                  <a:lnTo>
                    <a:pt x="83254" y="234966"/>
                  </a:lnTo>
                  <a:lnTo>
                    <a:pt x="76597" y="230258"/>
                  </a:lnTo>
                  <a:lnTo>
                    <a:pt x="73489" y="227669"/>
                  </a:lnTo>
                  <a:lnTo>
                    <a:pt x="70464" y="225943"/>
                  </a:lnTo>
                  <a:lnTo>
                    <a:pt x="64563" y="224025"/>
                  </a:lnTo>
                  <a:lnTo>
                    <a:pt x="62608" y="222561"/>
                  </a:lnTo>
                  <a:lnTo>
                    <a:pt x="61305" y="220633"/>
                  </a:lnTo>
                  <a:lnTo>
                    <a:pt x="60437" y="218395"/>
                  </a:lnTo>
                  <a:lnTo>
                    <a:pt x="58905" y="216903"/>
                  </a:lnTo>
                  <a:lnTo>
                    <a:pt x="56931" y="215908"/>
                  </a:lnTo>
                  <a:lnTo>
                    <a:pt x="54663" y="215245"/>
                  </a:lnTo>
                  <a:lnTo>
                    <a:pt x="53151" y="213850"/>
                  </a:lnTo>
                  <a:lnTo>
                    <a:pt x="52143" y="211968"/>
                  </a:lnTo>
                  <a:lnTo>
                    <a:pt x="51471" y="209761"/>
                  </a:lnTo>
                  <a:lnTo>
                    <a:pt x="51975" y="207337"/>
                  </a:lnTo>
                  <a:lnTo>
                    <a:pt x="55076" y="202103"/>
                  </a:lnTo>
                  <a:lnTo>
                    <a:pt x="57089" y="196603"/>
                  </a:lnTo>
                  <a:lnTo>
                    <a:pt x="57625" y="193802"/>
                  </a:lnTo>
                  <a:lnTo>
                    <a:pt x="60762" y="188150"/>
                  </a:lnTo>
                  <a:lnTo>
                    <a:pt x="62932" y="185310"/>
                  </a:lnTo>
                  <a:lnTo>
                    <a:pt x="70423" y="179614"/>
                  </a:lnTo>
                  <a:lnTo>
                    <a:pt x="84417" y="171056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MARTPenAnnotation353"/>
            <p:cNvSpPr/>
            <p:nvPr/>
          </p:nvSpPr>
          <p:spPr>
            <a:xfrm>
              <a:off x="3492218" y="1877377"/>
              <a:ext cx="153953" cy="231459"/>
            </a:xfrm>
            <a:custGeom>
              <a:avLst/>
              <a:gdLst/>
              <a:ahLst/>
              <a:cxnLst/>
              <a:rect l="0" t="0" r="0" b="0"/>
              <a:pathLst>
                <a:path w="153953" h="231459">
                  <a:moveTo>
                    <a:pt x="25364" y="0"/>
                  </a:moveTo>
                  <a:lnTo>
                    <a:pt x="17145" y="0"/>
                  </a:lnTo>
                  <a:lnTo>
                    <a:pt x="12345" y="4551"/>
                  </a:lnTo>
                  <a:lnTo>
                    <a:pt x="9442" y="7381"/>
                  </a:lnTo>
                  <a:lnTo>
                    <a:pt x="9034" y="8731"/>
                  </a:lnTo>
                  <a:lnTo>
                    <a:pt x="8460" y="15181"/>
                  </a:lnTo>
                  <a:lnTo>
                    <a:pt x="8326" y="20400"/>
                  </a:lnTo>
                  <a:lnTo>
                    <a:pt x="8220" y="46076"/>
                  </a:lnTo>
                  <a:lnTo>
                    <a:pt x="7267" y="48815"/>
                  </a:lnTo>
                  <a:lnTo>
                    <a:pt x="3669" y="54398"/>
                  </a:lnTo>
                  <a:lnTo>
                    <a:pt x="1434" y="60054"/>
                  </a:lnTo>
                  <a:lnTo>
                    <a:pt x="441" y="65743"/>
                  </a:lnTo>
                  <a:lnTo>
                    <a:pt x="0" y="71447"/>
                  </a:lnTo>
                  <a:lnTo>
                    <a:pt x="834" y="74301"/>
                  </a:lnTo>
                  <a:lnTo>
                    <a:pt x="4302" y="80013"/>
                  </a:lnTo>
                  <a:lnTo>
                    <a:pt x="6478" y="85726"/>
                  </a:lnTo>
                  <a:lnTo>
                    <a:pt x="7445" y="91441"/>
                  </a:lnTo>
                  <a:lnTo>
                    <a:pt x="7875" y="97155"/>
                  </a:lnTo>
                  <a:lnTo>
                    <a:pt x="8942" y="100013"/>
                  </a:lnTo>
                  <a:lnTo>
                    <a:pt x="12668" y="105728"/>
                  </a:lnTo>
                  <a:lnTo>
                    <a:pt x="14959" y="111443"/>
                  </a:lnTo>
                  <a:lnTo>
                    <a:pt x="15977" y="117158"/>
                  </a:lnTo>
                  <a:lnTo>
                    <a:pt x="16430" y="122873"/>
                  </a:lnTo>
                  <a:lnTo>
                    <a:pt x="17503" y="125730"/>
                  </a:lnTo>
                  <a:lnTo>
                    <a:pt x="21235" y="131445"/>
                  </a:lnTo>
                  <a:lnTo>
                    <a:pt x="23564" y="134303"/>
                  </a:lnTo>
                  <a:lnTo>
                    <a:pt x="26069" y="137160"/>
                  </a:lnTo>
                  <a:lnTo>
                    <a:pt x="28692" y="140018"/>
                  </a:lnTo>
                  <a:lnTo>
                    <a:pt x="30440" y="142875"/>
                  </a:lnTo>
                  <a:lnTo>
                    <a:pt x="32383" y="148590"/>
                  </a:lnTo>
                  <a:lnTo>
                    <a:pt x="33246" y="154305"/>
                  </a:lnTo>
                  <a:lnTo>
                    <a:pt x="33476" y="157162"/>
                  </a:lnTo>
                  <a:lnTo>
                    <a:pt x="34582" y="160020"/>
                  </a:lnTo>
                  <a:lnTo>
                    <a:pt x="38351" y="165735"/>
                  </a:lnTo>
                  <a:lnTo>
                    <a:pt x="40661" y="171450"/>
                  </a:lnTo>
                  <a:lnTo>
                    <a:pt x="41277" y="174308"/>
                  </a:lnTo>
                  <a:lnTo>
                    <a:pt x="44501" y="180023"/>
                  </a:lnTo>
                  <a:lnTo>
                    <a:pt x="49110" y="185738"/>
                  </a:lnTo>
                  <a:lnTo>
                    <a:pt x="51672" y="188595"/>
                  </a:lnTo>
                  <a:lnTo>
                    <a:pt x="54332" y="191452"/>
                  </a:lnTo>
                  <a:lnTo>
                    <a:pt x="57059" y="193358"/>
                  </a:lnTo>
                  <a:lnTo>
                    <a:pt x="59829" y="194628"/>
                  </a:lnTo>
                  <a:lnTo>
                    <a:pt x="62628" y="195474"/>
                  </a:lnTo>
                  <a:lnTo>
                    <a:pt x="64494" y="196991"/>
                  </a:lnTo>
                  <a:lnTo>
                    <a:pt x="65738" y="198955"/>
                  </a:lnTo>
                  <a:lnTo>
                    <a:pt x="66568" y="201217"/>
                  </a:lnTo>
                  <a:lnTo>
                    <a:pt x="70030" y="206270"/>
                  </a:lnTo>
                  <a:lnTo>
                    <a:pt x="72286" y="208951"/>
                  </a:lnTo>
                  <a:lnTo>
                    <a:pt x="74743" y="210738"/>
                  </a:lnTo>
                  <a:lnTo>
                    <a:pt x="77333" y="211929"/>
                  </a:lnTo>
                  <a:lnTo>
                    <a:pt x="80013" y="212724"/>
                  </a:lnTo>
                  <a:lnTo>
                    <a:pt x="82752" y="213253"/>
                  </a:lnTo>
                  <a:lnTo>
                    <a:pt x="85530" y="213606"/>
                  </a:lnTo>
                  <a:lnTo>
                    <a:pt x="88335" y="213842"/>
                  </a:lnTo>
                  <a:lnTo>
                    <a:pt x="91157" y="214951"/>
                  </a:lnTo>
                  <a:lnTo>
                    <a:pt x="93991" y="216643"/>
                  </a:lnTo>
                  <a:lnTo>
                    <a:pt x="96833" y="218724"/>
                  </a:lnTo>
                  <a:lnTo>
                    <a:pt x="99680" y="220111"/>
                  </a:lnTo>
                  <a:lnTo>
                    <a:pt x="102531" y="221036"/>
                  </a:lnTo>
                  <a:lnTo>
                    <a:pt x="109398" y="222520"/>
                  </a:lnTo>
                  <a:lnTo>
                    <a:pt x="112878" y="225263"/>
                  </a:lnTo>
                  <a:lnTo>
                    <a:pt x="115139" y="227328"/>
                  </a:lnTo>
                  <a:lnTo>
                    <a:pt x="117599" y="228704"/>
                  </a:lnTo>
                  <a:lnTo>
                    <a:pt x="120192" y="229622"/>
                  </a:lnTo>
                  <a:lnTo>
                    <a:pt x="122872" y="230234"/>
                  </a:lnTo>
                  <a:lnTo>
                    <a:pt x="125612" y="230642"/>
                  </a:lnTo>
                  <a:lnTo>
                    <a:pt x="128391" y="230914"/>
                  </a:lnTo>
                  <a:lnTo>
                    <a:pt x="135144" y="231350"/>
                  </a:lnTo>
                  <a:lnTo>
                    <a:pt x="138608" y="231410"/>
                  </a:lnTo>
                  <a:lnTo>
                    <a:pt x="153952" y="23145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MARTPenAnnotation354"/>
            <p:cNvSpPr/>
            <p:nvPr/>
          </p:nvSpPr>
          <p:spPr>
            <a:xfrm>
              <a:off x="3450197" y="1903448"/>
              <a:ext cx="144538" cy="213960"/>
            </a:xfrm>
            <a:custGeom>
              <a:avLst/>
              <a:gdLst/>
              <a:ahLst/>
              <a:cxnLst/>
              <a:rect l="0" t="0" r="0" b="0"/>
              <a:pathLst>
                <a:path w="144538" h="213960">
                  <a:moveTo>
                    <a:pt x="144537" y="8219"/>
                  </a:moveTo>
                  <a:lnTo>
                    <a:pt x="144537" y="0"/>
                  </a:lnTo>
                  <a:lnTo>
                    <a:pt x="141998" y="2344"/>
                  </a:lnTo>
                  <a:lnTo>
                    <a:pt x="131767" y="12426"/>
                  </a:lnTo>
                  <a:lnTo>
                    <a:pt x="130309" y="14834"/>
                  </a:lnTo>
                  <a:lnTo>
                    <a:pt x="128689" y="20049"/>
                  </a:lnTo>
                  <a:lnTo>
                    <a:pt x="125429" y="25542"/>
                  </a:lnTo>
                  <a:lnTo>
                    <a:pt x="123226" y="28340"/>
                  </a:lnTo>
                  <a:lnTo>
                    <a:pt x="120805" y="32110"/>
                  </a:lnTo>
                  <a:lnTo>
                    <a:pt x="118238" y="36529"/>
                  </a:lnTo>
                  <a:lnTo>
                    <a:pt x="115574" y="41380"/>
                  </a:lnTo>
                  <a:lnTo>
                    <a:pt x="112846" y="45566"/>
                  </a:lnTo>
                  <a:lnTo>
                    <a:pt x="110075" y="49310"/>
                  </a:lnTo>
                  <a:lnTo>
                    <a:pt x="107275" y="52758"/>
                  </a:lnTo>
                  <a:lnTo>
                    <a:pt x="104456" y="56962"/>
                  </a:lnTo>
                  <a:lnTo>
                    <a:pt x="101624" y="61669"/>
                  </a:lnTo>
                  <a:lnTo>
                    <a:pt x="98784" y="66712"/>
                  </a:lnTo>
                  <a:lnTo>
                    <a:pt x="93087" y="77396"/>
                  </a:lnTo>
                  <a:lnTo>
                    <a:pt x="90235" y="82912"/>
                  </a:lnTo>
                  <a:lnTo>
                    <a:pt x="87380" y="87542"/>
                  </a:lnTo>
                  <a:lnTo>
                    <a:pt x="84525" y="91581"/>
                  </a:lnTo>
                  <a:lnTo>
                    <a:pt x="81669" y="95226"/>
                  </a:lnTo>
                  <a:lnTo>
                    <a:pt x="78813" y="98609"/>
                  </a:lnTo>
                  <a:lnTo>
                    <a:pt x="75956" y="101816"/>
                  </a:lnTo>
                  <a:lnTo>
                    <a:pt x="73099" y="104907"/>
                  </a:lnTo>
                  <a:lnTo>
                    <a:pt x="70242" y="108873"/>
                  </a:lnTo>
                  <a:lnTo>
                    <a:pt x="67384" y="113422"/>
                  </a:lnTo>
                  <a:lnTo>
                    <a:pt x="64527" y="118359"/>
                  </a:lnTo>
                  <a:lnTo>
                    <a:pt x="58812" y="128925"/>
                  </a:lnTo>
                  <a:lnTo>
                    <a:pt x="55955" y="134410"/>
                  </a:lnTo>
                  <a:lnTo>
                    <a:pt x="53097" y="139019"/>
                  </a:lnTo>
                  <a:lnTo>
                    <a:pt x="50240" y="143044"/>
                  </a:lnTo>
                  <a:lnTo>
                    <a:pt x="47383" y="146680"/>
                  </a:lnTo>
                  <a:lnTo>
                    <a:pt x="44525" y="151009"/>
                  </a:lnTo>
                  <a:lnTo>
                    <a:pt x="41667" y="155800"/>
                  </a:lnTo>
                  <a:lnTo>
                    <a:pt x="38810" y="160899"/>
                  </a:lnTo>
                  <a:lnTo>
                    <a:pt x="36905" y="165250"/>
                  </a:lnTo>
                  <a:lnTo>
                    <a:pt x="35635" y="169104"/>
                  </a:lnTo>
                  <a:lnTo>
                    <a:pt x="34788" y="172626"/>
                  </a:lnTo>
                  <a:lnTo>
                    <a:pt x="32319" y="175926"/>
                  </a:lnTo>
                  <a:lnTo>
                    <a:pt x="28767" y="179079"/>
                  </a:lnTo>
                  <a:lnTo>
                    <a:pt x="24495" y="182133"/>
                  </a:lnTo>
                  <a:lnTo>
                    <a:pt x="21646" y="185122"/>
                  </a:lnTo>
                  <a:lnTo>
                    <a:pt x="19748" y="188067"/>
                  </a:lnTo>
                  <a:lnTo>
                    <a:pt x="17638" y="193879"/>
                  </a:lnTo>
                  <a:lnTo>
                    <a:pt x="16700" y="199637"/>
                  </a:lnTo>
                  <a:lnTo>
                    <a:pt x="15498" y="201553"/>
                  </a:lnTo>
                  <a:lnTo>
                    <a:pt x="13743" y="202831"/>
                  </a:lnTo>
                  <a:lnTo>
                    <a:pt x="7750" y="205237"/>
                  </a:lnTo>
                  <a:lnTo>
                    <a:pt x="7451" y="211248"/>
                  </a:lnTo>
                  <a:lnTo>
                    <a:pt x="7410" y="212754"/>
                  </a:lnTo>
                  <a:lnTo>
                    <a:pt x="6447" y="213156"/>
                  </a:lnTo>
                  <a:lnTo>
                    <a:pt x="2836" y="213602"/>
                  </a:lnTo>
                  <a:lnTo>
                    <a:pt x="0" y="213853"/>
                  </a:lnTo>
                  <a:lnTo>
                    <a:pt x="3710" y="213928"/>
                  </a:lnTo>
                  <a:lnTo>
                    <a:pt x="7378" y="213959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MARTPenAnnotation355"/>
            <p:cNvSpPr/>
            <p:nvPr/>
          </p:nvSpPr>
          <p:spPr>
            <a:xfrm>
              <a:off x="3757612" y="1963102"/>
              <a:ext cx="236298" cy="17145"/>
            </a:xfrm>
            <a:custGeom>
              <a:avLst/>
              <a:gdLst/>
              <a:ahLst/>
              <a:cxnLst/>
              <a:rect l="0" t="0" r="0" b="0"/>
              <a:pathLst>
                <a:path w="236298" h="17145">
                  <a:moveTo>
                    <a:pt x="0" y="0"/>
                  </a:moveTo>
                  <a:lnTo>
                    <a:pt x="0" y="8219"/>
                  </a:lnTo>
                  <a:lnTo>
                    <a:pt x="4551" y="8468"/>
                  </a:lnTo>
                  <a:lnTo>
                    <a:pt x="5892" y="9455"/>
                  </a:lnTo>
                  <a:lnTo>
                    <a:pt x="6785" y="11066"/>
                  </a:lnTo>
                  <a:lnTo>
                    <a:pt x="7381" y="13092"/>
                  </a:lnTo>
                  <a:lnTo>
                    <a:pt x="8730" y="14443"/>
                  </a:lnTo>
                  <a:lnTo>
                    <a:pt x="10583" y="15344"/>
                  </a:lnTo>
                  <a:lnTo>
                    <a:pt x="12770" y="15944"/>
                  </a:lnTo>
                  <a:lnTo>
                    <a:pt x="15181" y="16345"/>
                  </a:lnTo>
                  <a:lnTo>
                    <a:pt x="20400" y="16789"/>
                  </a:lnTo>
                  <a:lnTo>
                    <a:pt x="25894" y="16987"/>
                  </a:lnTo>
                  <a:lnTo>
                    <a:pt x="37182" y="17114"/>
                  </a:lnTo>
                  <a:lnTo>
                    <a:pt x="83017" y="17144"/>
                  </a:lnTo>
                  <a:lnTo>
                    <a:pt x="88682" y="16192"/>
                  </a:lnTo>
                  <a:lnTo>
                    <a:pt x="94364" y="14605"/>
                  </a:lnTo>
                  <a:lnTo>
                    <a:pt x="100057" y="12594"/>
                  </a:lnTo>
                  <a:lnTo>
                    <a:pt x="105757" y="11254"/>
                  </a:lnTo>
                  <a:lnTo>
                    <a:pt x="111462" y="10360"/>
                  </a:lnTo>
                  <a:lnTo>
                    <a:pt x="117171" y="9764"/>
                  </a:lnTo>
                  <a:lnTo>
                    <a:pt x="123834" y="9367"/>
                  </a:lnTo>
                  <a:lnTo>
                    <a:pt x="138857" y="8926"/>
                  </a:lnTo>
                  <a:lnTo>
                    <a:pt x="172262" y="8604"/>
                  </a:lnTo>
                  <a:lnTo>
                    <a:pt x="176753" y="7641"/>
                  </a:lnTo>
                  <a:lnTo>
                    <a:pt x="181653" y="6046"/>
                  </a:lnTo>
                  <a:lnTo>
                    <a:pt x="186824" y="4031"/>
                  </a:lnTo>
                  <a:lnTo>
                    <a:pt x="191225" y="2687"/>
                  </a:lnTo>
                  <a:lnTo>
                    <a:pt x="195111" y="1792"/>
                  </a:lnTo>
                  <a:lnTo>
                    <a:pt x="198654" y="1194"/>
                  </a:lnTo>
                  <a:lnTo>
                    <a:pt x="201969" y="796"/>
                  </a:lnTo>
                  <a:lnTo>
                    <a:pt x="208191" y="354"/>
                  </a:lnTo>
                  <a:lnTo>
                    <a:pt x="214132" y="157"/>
                  </a:lnTo>
                  <a:lnTo>
                    <a:pt x="230953" y="3"/>
                  </a:lnTo>
                  <a:lnTo>
                    <a:pt x="236297" y="1"/>
                  </a:lnTo>
                  <a:lnTo>
                    <a:pt x="231458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SMARTPenAnnotation356"/>
            <p:cNvSpPr/>
            <p:nvPr/>
          </p:nvSpPr>
          <p:spPr>
            <a:xfrm>
              <a:off x="3809400" y="1860337"/>
              <a:ext cx="42510" cy="231350"/>
            </a:xfrm>
            <a:custGeom>
              <a:avLst/>
              <a:gdLst/>
              <a:ahLst/>
              <a:cxnLst/>
              <a:rect l="0" t="0" r="0" b="0"/>
              <a:pathLst>
                <a:path w="42510" h="231350">
                  <a:moveTo>
                    <a:pt x="8220" y="8468"/>
                  </a:moveTo>
                  <a:lnTo>
                    <a:pt x="8220" y="248"/>
                  </a:lnTo>
                  <a:lnTo>
                    <a:pt x="7267" y="131"/>
                  </a:lnTo>
                  <a:lnTo>
                    <a:pt x="5680" y="52"/>
                  </a:lnTo>
                  <a:lnTo>
                    <a:pt x="3669" y="0"/>
                  </a:lnTo>
                  <a:lnTo>
                    <a:pt x="2328" y="917"/>
                  </a:lnTo>
                  <a:lnTo>
                    <a:pt x="1434" y="2482"/>
                  </a:lnTo>
                  <a:lnTo>
                    <a:pt x="0" y="7285"/>
                  </a:lnTo>
                  <a:lnTo>
                    <a:pt x="835" y="8632"/>
                  </a:lnTo>
                  <a:lnTo>
                    <a:pt x="2344" y="10482"/>
                  </a:lnTo>
                  <a:lnTo>
                    <a:pt x="4303" y="12668"/>
                  </a:lnTo>
                  <a:lnTo>
                    <a:pt x="5608" y="15078"/>
                  </a:lnTo>
                  <a:lnTo>
                    <a:pt x="6479" y="17637"/>
                  </a:lnTo>
                  <a:lnTo>
                    <a:pt x="7446" y="23020"/>
                  </a:lnTo>
                  <a:lnTo>
                    <a:pt x="7876" y="28588"/>
                  </a:lnTo>
                  <a:lnTo>
                    <a:pt x="8066" y="36778"/>
                  </a:lnTo>
                  <a:lnTo>
                    <a:pt x="8190" y="57557"/>
                  </a:lnTo>
                  <a:lnTo>
                    <a:pt x="9152" y="62149"/>
                  </a:lnTo>
                  <a:lnTo>
                    <a:pt x="10746" y="66163"/>
                  </a:lnTo>
                  <a:lnTo>
                    <a:pt x="12762" y="69791"/>
                  </a:lnTo>
                  <a:lnTo>
                    <a:pt x="14105" y="74115"/>
                  </a:lnTo>
                  <a:lnTo>
                    <a:pt x="15001" y="78902"/>
                  </a:lnTo>
                  <a:lnTo>
                    <a:pt x="15598" y="83999"/>
                  </a:lnTo>
                  <a:lnTo>
                    <a:pt x="15996" y="88349"/>
                  </a:lnTo>
                  <a:lnTo>
                    <a:pt x="16261" y="92202"/>
                  </a:lnTo>
                  <a:lnTo>
                    <a:pt x="16438" y="95723"/>
                  </a:lnTo>
                  <a:lnTo>
                    <a:pt x="16635" y="104715"/>
                  </a:lnTo>
                  <a:lnTo>
                    <a:pt x="16687" y="109780"/>
                  </a:lnTo>
                  <a:lnTo>
                    <a:pt x="17675" y="115062"/>
                  </a:lnTo>
                  <a:lnTo>
                    <a:pt x="19286" y="120488"/>
                  </a:lnTo>
                  <a:lnTo>
                    <a:pt x="21311" y="126010"/>
                  </a:lnTo>
                  <a:lnTo>
                    <a:pt x="22662" y="130644"/>
                  </a:lnTo>
                  <a:lnTo>
                    <a:pt x="23564" y="134686"/>
                  </a:lnTo>
                  <a:lnTo>
                    <a:pt x="24164" y="138333"/>
                  </a:lnTo>
                  <a:lnTo>
                    <a:pt x="25516" y="142670"/>
                  </a:lnTo>
                  <a:lnTo>
                    <a:pt x="27371" y="147466"/>
                  </a:lnTo>
                  <a:lnTo>
                    <a:pt x="29560" y="152568"/>
                  </a:lnTo>
                  <a:lnTo>
                    <a:pt x="31019" y="157875"/>
                  </a:lnTo>
                  <a:lnTo>
                    <a:pt x="31992" y="163317"/>
                  </a:lnTo>
                  <a:lnTo>
                    <a:pt x="32640" y="168851"/>
                  </a:lnTo>
                  <a:lnTo>
                    <a:pt x="33073" y="173492"/>
                  </a:lnTo>
                  <a:lnTo>
                    <a:pt x="33360" y="177539"/>
                  </a:lnTo>
                  <a:lnTo>
                    <a:pt x="33681" y="184575"/>
                  </a:lnTo>
                  <a:lnTo>
                    <a:pt x="33861" y="193892"/>
                  </a:lnTo>
                  <a:lnTo>
                    <a:pt x="33903" y="199781"/>
                  </a:lnTo>
                  <a:lnTo>
                    <a:pt x="34867" y="202685"/>
                  </a:lnTo>
                  <a:lnTo>
                    <a:pt x="36462" y="205573"/>
                  </a:lnTo>
                  <a:lnTo>
                    <a:pt x="38478" y="208451"/>
                  </a:lnTo>
                  <a:lnTo>
                    <a:pt x="39822" y="211323"/>
                  </a:lnTo>
                  <a:lnTo>
                    <a:pt x="40718" y="214189"/>
                  </a:lnTo>
                  <a:lnTo>
                    <a:pt x="41713" y="219914"/>
                  </a:lnTo>
                  <a:lnTo>
                    <a:pt x="42155" y="225634"/>
                  </a:lnTo>
                  <a:lnTo>
                    <a:pt x="42509" y="231349"/>
                  </a:lnTo>
                  <a:lnTo>
                    <a:pt x="33937" y="22278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SMARTPenAnnotation357"/>
            <p:cNvSpPr/>
            <p:nvPr/>
          </p:nvSpPr>
          <p:spPr>
            <a:xfrm>
              <a:off x="4087009" y="1671637"/>
              <a:ext cx="227817" cy="128585"/>
            </a:xfrm>
            <a:custGeom>
              <a:avLst/>
              <a:gdLst/>
              <a:ahLst/>
              <a:cxnLst/>
              <a:rect l="0" t="0" r="0" b="0"/>
              <a:pathLst>
                <a:path w="227817" h="128585">
                  <a:moveTo>
                    <a:pt x="39220" y="0"/>
                  </a:moveTo>
                  <a:lnTo>
                    <a:pt x="39220" y="28619"/>
                  </a:lnTo>
                  <a:lnTo>
                    <a:pt x="38268" y="31462"/>
                  </a:lnTo>
                  <a:lnTo>
                    <a:pt x="36681" y="34310"/>
                  </a:lnTo>
                  <a:lnTo>
                    <a:pt x="34670" y="37161"/>
                  </a:lnTo>
                  <a:lnTo>
                    <a:pt x="33329" y="40014"/>
                  </a:lnTo>
                  <a:lnTo>
                    <a:pt x="32435" y="42868"/>
                  </a:lnTo>
                  <a:lnTo>
                    <a:pt x="31839" y="45724"/>
                  </a:lnTo>
                  <a:lnTo>
                    <a:pt x="30490" y="49533"/>
                  </a:lnTo>
                  <a:lnTo>
                    <a:pt x="28638" y="53977"/>
                  </a:lnTo>
                  <a:lnTo>
                    <a:pt x="26450" y="58844"/>
                  </a:lnTo>
                  <a:lnTo>
                    <a:pt x="24992" y="63042"/>
                  </a:lnTo>
                  <a:lnTo>
                    <a:pt x="24020" y="66793"/>
                  </a:lnTo>
                  <a:lnTo>
                    <a:pt x="23372" y="70246"/>
                  </a:lnTo>
                  <a:lnTo>
                    <a:pt x="21987" y="74453"/>
                  </a:lnTo>
                  <a:lnTo>
                    <a:pt x="20112" y="79163"/>
                  </a:lnTo>
                  <a:lnTo>
                    <a:pt x="17909" y="84208"/>
                  </a:lnTo>
                  <a:lnTo>
                    <a:pt x="15487" y="88524"/>
                  </a:lnTo>
                  <a:lnTo>
                    <a:pt x="12921" y="92353"/>
                  </a:lnTo>
                  <a:lnTo>
                    <a:pt x="10257" y="95859"/>
                  </a:lnTo>
                  <a:lnTo>
                    <a:pt x="8482" y="99148"/>
                  </a:lnTo>
                  <a:lnTo>
                    <a:pt x="7298" y="102294"/>
                  </a:lnTo>
                  <a:lnTo>
                    <a:pt x="6509" y="105343"/>
                  </a:lnTo>
                  <a:lnTo>
                    <a:pt x="5983" y="108329"/>
                  </a:lnTo>
                  <a:lnTo>
                    <a:pt x="5632" y="111272"/>
                  </a:lnTo>
                  <a:lnTo>
                    <a:pt x="5069" y="118288"/>
                  </a:lnTo>
                  <a:lnTo>
                    <a:pt x="4992" y="121788"/>
                  </a:lnTo>
                  <a:lnTo>
                    <a:pt x="4972" y="124054"/>
                  </a:lnTo>
                  <a:lnTo>
                    <a:pt x="4006" y="125565"/>
                  </a:lnTo>
                  <a:lnTo>
                    <a:pt x="2409" y="126573"/>
                  </a:lnTo>
                  <a:lnTo>
                    <a:pt x="392" y="127244"/>
                  </a:lnTo>
                  <a:lnTo>
                    <a:pt x="0" y="127692"/>
                  </a:lnTo>
                  <a:lnTo>
                    <a:pt x="691" y="127990"/>
                  </a:lnTo>
                  <a:lnTo>
                    <a:pt x="7438" y="128583"/>
                  </a:lnTo>
                  <a:lnTo>
                    <a:pt x="9459" y="128584"/>
                  </a:lnTo>
                  <a:lnTo>
                    <a:pt x="11760" y="127633"/>
                  </a:lnTo>
                  <a:lnTo>
                    <a:pt x="16856" y="124036"/>
                  </a:lnTo>
                  <a:lnTo>
                    <a:pt x="20501" y="122695"/>
                  </a:lnTo>
                  <a:lnTo>
                    <a:pt x="24836" y="121802"/>
                  </a:lnTo>
                  <a:lnTo>
                    <a:pt x="29631" y="121206"/>
                  </a:lnTo>
                  <a:lnTo>
                    <a:pt x="33780" y="119857"/>
                  </a:lnTo>
                  <a:lnTo>
                    <a:pt x="37498" y="118005"/>
                  </a:lnTo>
                  <a:lnTo>
                    <a:pt x="40930" y="115817"/>
                  </a:lnTo>
                  <a:lnTo>
                    <a:pt x="45122" y="114359"/>
                  </a:lnTo>
                  <a:lnTo>
                    <a:pt x="49822" y="113387"/>
                  </a:lnTo>
                  <a:lnTo>
                    <a:pt x="54861" y="112739"/>
                  </a:lnTo>
                  <a:lnTo>
                    <a:pt x="60125" y="111354"/>
                  </a:lnTo>
                  <a:lnTo>
                    <a:pt x="65540" y="109479"/>
                  </a:lnTo>
                  <a:lnTo>
                    <a:pt x="71054" y="107276"/>
                  </a:lnTo>
                  <a:lnTo>
                    <a:pt x="75683" y="105807"/>
                  </a:lnTo>
                  <a:lnTo>
                    <a:pt x="79721" y="104828"/>
                  </a:lnTo>
                  <a:lnTo>
                    <a:pt x="83366" y="104175"/>
                  </a:lnTo>
                  <a:lnTo>
                    <a:pt x="87701" y="103740"/>
                  </a:lnTo>
                  <a:lnTo>
                    <a:pt x="92495" y="103450"/>
                  </a:lnTo>
                  <a:lnTo>
                    <a:pt x="97597" y="103257"/>
                  </a:lnTo>
                  <a:lnTo>
                    <a:pt x="102904" y="102176"/>
                  </a:lnTo>
                  <a:lnTo>
                    <a:pt x="108346" y="100502"/>
                  </a:lnTo>
                  <a:lnTo>
                    <a:pt x="113879" y="98434"/>
                  </a:lnTo>
                  <a:lnTo>
                    <a:pt x="118520" y="97055"/>
                  </a:lnTo>
                  <a:lnTo>
                    <a:pt x="122567" y="96136"/>
                  </a:lnTo>
                  <a:lnTo>
                    <a:pt x="126217" y="95523"/>
                  </a:lnTo>
                  <a:lnTo>
                    <a:pt x="130556" y="95115"/>
                  </a:lnTo>
                  <a:lnTo>
                    <a:pt x="135353" y="94842"/>
                  </a:lnTo>
                  <a:lnTo>
                    <a:pt x="145764" y="94540"/>
                  </a:lnTo>
                  <a:lnTo>
                    <a:pt x="181598" y="94307"/>
                  </a:lnTo>
                  <a:lnTo>
                    <a:pt x="183669" y="93351"/>
                  </a:lnTo>
                  <a:lnTo>
                    <a:pt x="188510" y="89750"/>
                  </a:lnTo>
                  <a:lnTo>
                    <a:pt x="192087" y="88408"/>
                  </a:lnTo>
                  <a:lnTo>
                    <a:pt x="196376" y="87514"/>
                  </a:lnTo>
                  <a:lnTo>
                    <a:pt x="207847" y="86078"/>
                  </a:lnTo>
                  <a:lnTo>
                    <a:pt x="214385" y="85830"/>
                  </a:lnTo>
                  <a:lnTo>
                    <a:pt x="216956" y="86747"/>
                  </a:lnTo>
                  <a:lnTo>
                    <a:pt x="222355" y="90307"/>
                  </a:lnTo>
                  <a:lnTo>
                    <a:pt x="227674" y="94194"/>
                  </a:lnTo>
                  <a:lnTo>
                    <a:pt x="227753" y="91711"/>
                  </a:lnTo>
                  <a:lnTo>
                    <a:pt x="227816" y="8572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SMARTPenAnnotation358"/>
            <p:cNvSpPr/>
            <p:nvPr/>
          </p:nvSpPr>
          <p:spPr>
            <a:xfrm>
              <a:off x="4203487" y="1680210"/>
              <a:ext cx="42759" cy="257176"/>
            </a:xfrm>
            <a:custGeom>
              <a:avLst/>
              <a:gdLst/>
              <a:ahLst/>
              <a:cxnLst/>
              <a:rect l="0" t="0" r="0" b="0"/>
              <a:pathLst>
                <a:path w="42759" h="257176">
                  <a:moveTo>
                    <a:pt x="8467" y="0"/>
                  </a:moveTo>
                  <a:lnTo>
                    <a:pt x="0" y="0"/>
                  </a:lnTo>
                  <a:lnTo>
                    <a:pt x="2482" y="2540"/>
                  </a:lnTo>
                  <a:lnTo>
                    <a:pt x="4477" y="4550"/>
                  </a:lnTo>
                  <a:lnTo>
                    <a:pt x="5808" y="6844"/>
                  </a:lnTo>
                  <a:lnTo>
                    <a:pt x="6694" y="9325"/>
                  </a:lnTo>
                  <a:lnTo>
                    <a:pt x="7679" y="15574"/>
                  </a:lnTo>
                  <a:lnTo>
                    <a:pt x="7942" y="19908"/>
                  </a:lnTo>
                  <a:lnTo>
                    <a:pt x="8234" y="28850"/>
                  </a:lnTo>
                  <a:lnTo>
                    <a:pt x="8398" y="40192"/>
                  </a:lnTo>
                  <a:lnTo>
                    <a:pt x="8465" y="75605"/>
                  </a:lnTo>
                  <a:lnTo>
                    <a:pt x="9418" y="80883"/>
                  </a:lnTo>
                  <a:lnTo>
                    <a:pt x="11006" y="86307"/>
                  </a:lnTo>
                  <a:lnTo>
                    <a:pt x="13018" y="91828"/>
                  </a:lnTo>
                  <a:lnTo>
                    <a:pt x="14359" y="97413"/>
                  </a:lnTo>
                  <a:lnTo>
                    <a:pt x="15252" y="103042"/>
                  </a:lnTo>
                  <a:lnTo>
                    <a:pt x="15848" y="108699"/>
                  </a:lnTo>
                  <a:lnTo>
                    <a:pt x="16245" y="113424"/>
                  </a:lnTo>
                  <a:lnTo>
                    <a:pt x="16687" y="121213"/>
                  </a:lnTo>
                  <a:lnTo>
                    <a:pt x="17757" y="125576"/>
                  </a:lnTo>
                  <a:lnTo>
                    <a:pt x="19423" y="130389"/>
                  </a:lnTo>
                  <a:lnTo>
                    <a:pt x="21486" y="135504"/>
                  </a:lnTo>
                  <a:lnTo>
                    <a:pt x="22862" y="140818"/>
                  </a:lnTo>
                  <a:lnTo>
                    <a:pt x="23779" y="146266"/>
                  </a:lnTo>
                  <a:lnTo>
                    <a:pt x="24390" y="151803"/>
                  </a:lnTo>
                  <a:lnTo>
                    <a:pt x="25750" y="157399"/>
                  </a:lnTo>
                  <a:lnTo>
                    <a:pt x="27609" y="163035"/>
                  </a:lnTo>
                  <a:lnTo>
                    <a:pt x="29801" y="168698"/>
                  </a:lnTo>
                  <a:lnTo>
                    <a:pt x="31262" y="174377"/>
                  </a:lnTo>
                  <a:lnTo>
                    <a:pt x="32237" y="180069"/>
                  </a:lnTo>
                  <a:lnTo>
                    <a:pt x="32886" y="185768"/>
                  </a:lnTo>
                  <a:lnTo>
                    <a:pt x="33319" y="190520"/>
                  </a:lnTo>
                  <a:lnTo>
                    <a:pt x="33800" y="198341"/>
                  </a:lnTo>
                  <a:lnTo>
                    <a:pt x="34014" y="204991"/>
                  </a:lnTo>
                  <a:lnTo>
                    <a:pt x="34071" y="208098"/>
                  </a:lnTo>
                  <a:lnTo>
                    <a:pt x="35062" y="211122"/>
                  </a:lnTo>
                  <a:lnTo>
                    <a:pt x="36675" y="214090"/>
                  </a:lnTo>
                  <a:lnTo>
                    <a:pt x="38702" y="217022"/>
                  </a:lnTo>
                  <a:lnTo>
                    <a:pt x="40054" y="219928"/>
                  </a:lnTo>
                  <a:lnTo>
                    <a:pt x="40955" y="222819"/>
                  </a:lnTo>
                  <a:lnTo>
                    <a:pt x="41956" y="228570"/>
                  </a:lnTo>
                  <a:lnTo>
                    <a:pt x="42402" y="234302"/>
                  </a:lnTo>
                  <a:lnTo>
                    <a:pt x="42599" y="240024"/>
                  </a:lnTo>
                  <a:lnTo>
                    <a:pt x="42755" y="248453"/>
                  </a:lnTo>
                  <a:lnTo>
                    <a:pt x="42758" y="25717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MARTPenAnnotation359"/>
            <p:cNvSpPr/>
            <p:nvPr/>
          </p:nvSpPr>
          <p:spPr>
            <a:xfrm>
              <a:off x="4314825" y="1654501"/>
              <a:ext cx="171407" cy="282885"/>
            </a:xfrm>
            <a:custGeom>
              <a:avLst/>
              <a:gdLst/>
              <a:ahLst/>
              <a:cxnLst/>
              <a:rect l="0" t="0" r="0" b="0"/>
              <a:pathLst>
                <a:path w="171407" h="282885">
                  <a:moveTo>
                    <a:pt x="120015" y="8563"/>
                  </a:moveTo>
                  <a:lnTo>
                    <a:pt x="120015" y="22"/>
                  </a:lnTo>
                  <a:lnTo>
                    <a:pt x="115464" y="0"/>
                  </a:lnTo>
                  <a:lnTo>
                    <a:pt x="114123" y="950"/>
                  </a:lnTo>
                  <a:lnTo>
                    <a:pt x="113229" y="2535"/>
                  </a:lnTo>
                  <a:lnTo>
                    <a:pt x="112633" y="4545"/>
                  </a:lnTo>
                  <a:lnTo>
                    <a:pt x="111284" y="5884"/>
                  </a:lnTo>
                  <a:lnTo>
                    <a:pt x="109432" y="6777"/>
                  </a:lnTo>
                  <a:lnTo>
                    <a:pt x="107244" y="7373"/>
                  </a:lnTo>
                  <a:lnTo>
                    <a:pt x="105786" y="8722"/>
                  </a:lnTo>
                  <a:lnTo>
                    <a:pt x="104814" y="10574"/>
                  </a:lnTo>
                  <a:lnTo>
                    <a:pt x="104166" y="12762"/>
                  </a:lnTo>
                  <a:lnTo>
                    <a:pt x="101829" y="15172"/>
                  </a:lnTo>
                  <a:lnTo>
                    <a:pt x="98366" y="17732"/>
                  </a:lnTo>
                  <a:lnTo>
                    <a:pt x="94152" y="20391"/>
                  </a:lnTo>
                  <a:lnTo>
                    <a:pt x="90390" y="23116"/>
                  </a:lnTo>
                  <a:lnTo>
                    <a:pt x="86930" y="25885"/>
                  </a:lnTo>
                  <a:lnTo>
                    <a:pt x="83671" y="28684"/>
                  </a:lnTo>
                  <a:lnTo>
                    <a:pt x="79593" y="31502"/>
                  </a:lnTo>
                  <a:lnTo>
                    <a:pt x="74969" y="34333"/>
                  </a:lnTo>
                  <a:lnTo>
                    <a:pt x="69982" y="37173"/>
                  </a:lnTo>
                  <a:lnTo>
                    <a:pt x="59360" y="42869"/>
                  </a:lnTo>
                  <a:lnTo>
                    <a:pt x="53861" y="45721"/>
                  </a:lnTo>
                  <a:lnTo>
                    <a:pt x="49242" y="47623"/>
                  </a:lnTo>
                  <a:lnTo>
                    <a:pt x="45211" y="48891"/>
                  </a:lnTo>
                  <a:lnTo>
                    <a:pt x="41570" y="49736"/>
                  </a:lnTo>
                  <a:lnTo>
                    <a:pt x="38191" y="50299"/>
                  </a:lnTo>
                  <a:lnTo>
                    <a:pt x="34985" y="50675"/>
                  </a:lnTo>
                  <a:lnTo>
                    <a:pt x="31896" y="50925"/>
                  </a:lnTo>
                  <a:lnTo>
                    <a:pt x="28883" y="52045"/>
                  </a:lnTo>
                  <a:lnTo>
                    <a:pt x="25923" y="53743"/>
                  </a:lnTo>
                  <a:lnTo>
                    <a:pt x="22997" y="55828"/>
                  </a:lnTo>
                  <a:lnTo>
                    <a:pt x="20093" y="57218"/>
                  </a:lnTo>
                  <a:lnTo>
                    <a:pt x="17206" y="58145"/>
                  </a:lnTo>
                  <a:lnTo>
                    <a:pt x="14327" y="58763"/>
                  </a:lnTo>
                  <a:lnTo>
                    <a:pt x="11457" y="59175"/>
                  </a:lnTo>
                  <a:lnTo>
                    <a:pt x="8590" y="59450"/>
                  </a:lnTo>
                  <a:lnTo>
                    <a:pt x="5727" y="59632"/>
                  </a:lnTo>
                  <a:lnTo>
                    <a:pt x="3817" y="58802"/>
                  </a:lnTo>
                  <a:lnTo>
                    <a:pt x="2545" y="57296"/>
                  </a:lnTo>
                  <a:lnTo>
                    <a:pt x="13" y="51456"/>
                  </a:lnTo>
                  <a:lnTo>
                    <a:pt x="0" y="170100"/>
                  </a:lnTo>
                  <a:lnTo>
                    <a:pt x="952" y="170547"/>
                  </a:lnTo>
                  <a:lnTo>
                    <a:pt x="5891" y="171176"/>
                  </a:lnTo>
                  <a:lnTo>
                    <a:pt x="10583" y="171389"/>
                  </a:lnTo>
                  <a:lnTo>
                    <a:pt x="24141" y="171438"/>
                  </a:lnTo>
                  <a:lnTo>
                    <a:pt x="26572" y="170487"/>
                  </a:lnTo>
                  <a:lnTo>
                    <a:pt x="30097" y="168900"/>
                  </a:lnTo>
                  <a:lnTo>
                    <a:pt x="40340" y="164060"/>
                  </a:lnTo>
                  <a:lnTo>
                    <a:pt x="66504" y="151041"/>
                  </a:lnTo>
                  <a:lnTo>
                    <a:pt x="71006" y="149269"/>
                  </a:lnTo>
                  <a:lnTo>
                    <a:pt x="74960" y="148087"/>
                  </a:lnTo>
                  <a:lnTo>
                    <a:pt x="78548" y="147299"/>
                  </a:lnTo>
                  <a:lnTo>
                    <a:pt x="82845" y="146774"/>
                  </a:lnTo>
                  <a:lnTo>
                    <a:pt x="87615" y="146424"/>
                  </a:lnTo>
                  <a:lnTo>
                    <a:pt x="92700" y="146190"/>
                  </a:lnTo>
                  <a:lnTo>
                    <a:pt x="97042" y="145082"/>
                  </a:lnTo>
                  <a:lnTo>
                    <a:pt x="100889" y="143391"/>
                  </a:lnTo>
                  <a:lnTo>
                    <a:pt x="104407" y="141311"/>
                  </a:lnTo>
                  <a:lnTo>
                    <a:pt x="107705" y="140877"/>
                  </a:lnTo>
                  <a:lnTo>
                    <a:pt x="110856" y="141540"/>
                  </a:lnTo>
                  <a:lnTo>
                    <a:pt x="113908" y="142935"/>
                  </a:lnTo>
                  <a:lnTo>
                    <a:pt x="116897" y="143864"/>
                  </a:lnTo>
                  <a:lnTo>
                    <a:pt x="119841" y="144484"/>
                  </a:lnTo>
                  <a:lnTo>
                    <a:pt x="122756" y="144897"/>
                  </a:lnTo>
                  <a:lnTo>
                    <a:pt x="125652" y="145173"/>
                  </a:lnTo>
                  <a:lnTo>
                    <a:pt x="128536" y="145356"/>
                  </a:lnTo>
                  <a:lnTo>
                    <a:pt x="131410" y="145479"/>
                  </a:lnTo>
                  <a:lnTo>
                    <a:pt x="134279" y="146513"/>
                  </a:lnTo>
                  <a:lnTo>
                    <a:pt x="137144" y="148155"/>
                  </a:lnTo>
                  <a:lnTo>
                    <a:pt x="140007" y="150202"/>
                  </a:lnTo>
                  <a:lnTo>
                    <a:pt x="142868" y="151567"/>
                  </a:lnTo>
                  <a:lnTo>
                    <a:pt x="145727" y="152476"/>
                  </a:lnTo>
                  <a:lnTo>
                    <a:pt x="148586" y="153083"/>
                  </a:lnTo>
                  <a:lnTo>
                    <a:pt x="151445" y="154440"/>
                  </a:lnTo>
                  <a:lnTo>
                    <a:pt x="154303" y="156297"/>
                  </a:lnTo>
                  <a:lnTo>
                    <a:pt x="157161" y="158487"/>
                  </a:lnTo>
                  <a:lnTo>
                    <a:pt x="160019" y="160900"/>
                  </a:lnTo>
                  <a:lnTo>
                    <a:pt x="162876" y="163461"/>
                  </a:lnTo>
                  <a:lnTo>
                    <a:pt x="165734" y="166121"/>
                  </a:lnTo>
                  <a:lnTo>
                    <a:pt x="167639" y="168847"/>
                  </a:lnTo>
                  <a:lnTo>
                    <a:pt x="169756" y="174416"/>
                  </a:lnTo>
                  <a:lnTo>
                    <a:pt x="170697" y="182606"/>
                  </a:lnTo>
                  <a:lnTo>
                    <a:pt x="171115" y="191643"/>
                  </a:lnTo>
                  <a:lnTo>
                    <a:pt x="171301" y="198835"/>
                  </a:lnTo>
                  <a:lnTo>
                    <a:pt x="171406" y="208239"/>
                  </a:lnTo>
                  <a:lnTo>
                    <a:pt x="170468" y="211213"/>
                  </a:lnTo>
                  <a:lnTo>
                    <a:pt x="166886" y="217057"/>
                  </a:lnTo>
                  <a:lnTo>
                    <a:pt x="162119" y="222830"/>
                  </a:lnTo>
                  <a:lnTo>
                    <a:pt x="156825" y="228571"/>
                  </a:lnTo>
                  <a:lnTo>
                    <a:pt x="148490" y="237158"/>
                  </a:lnTo>
                  <a:lnTo>
                    <a:pt x="134289" y="251450"/>
                  </a:lnTo>
                  <a:lnTo>
                    <a:pt x="130483" y="254308"/>
                  </a:lnTo>
                  <a:lnTo>
                    <a:pt x="126041" y="257166"/>
                  </a:lnTo>
                  <a:lnTo>
                    <a:pt x="121175" y="260023"/>
                  </a:lnTo>
                  <a:lnTo>
                    <a:pt x="116978" y="262881"/>
                  </a:lnTo>
                  <a:lnTo>
                    <a:pt x="113228" y="265738"/>
                  </a:lnTo>
                  <a:lnTo>
                    <a:pt x="109775" y="268596"/>
                  </a:lnTo>
                  <a:lnTo>
                    <a:pt x="105568" y="270501"/>
                  </a:lnTo>
                  <a:lnTo>
                    <a:pt x="100859" y="271771"/>
                  </a:lnTo>
                  <a:lnTo>
                    <a:pt x="95814" y="272618"/>
                  </a:lnTo>
                  <a:lnTo>
                    <a:pt x="91498" y="274135"/>
                  </a:lnTo>
                  <a:lnTo>
                    <a:pt x="87669" y="276098"/>
                  </a:lnTo>
                  <a:lnTo>
                    <a:pt x="84163" y="278360"/>
                  </a:lnTo>
                  <a:lnTo>
                    <a:pt x="80874" y="279868"/>
                  </a:lnTo>
                  <a:lnTo>
                    <a:pt x="77728" y="280873"/>
                  </a:lnTo>
                  <a:lnTo>
                    <a:pt x="74679" y="281543"/>
                  </a:lnTo>
                  <a:lnTo>
                    <a:pt x="70741" y="281990"/>
                  </a:lnTo>
                  <a:lnTo>
                    <a:pt x="66210" y="282288"/>
                  </a:lnTo>
                  <a:lnTo>
                    <a:pt x="57049" y="282619"/>
                  </a:lnTo>
                  <a:lnTo>
                    <a:pt x="44918" y="282849"/>
                  </a:lnTo>
                  <a:lnTo>
                    <a:pt x="34290" y="282884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MARTPenAnnotation360"/>
            <p:cNvSpPr/>
            <p:nvPr/>
          </p:nvSpPr>
          <p:spPr>
            <a:xfrm>
              <a:off x="4066222" y="2005964"/>
              <a:ext cx="505779" cy="17147"/>
            </a:xfrm>
            <a:custGeom>
              <a:avLst/>
              <a:gdLst/>
              <a:ahLst/>
              <a:cxnLst/>
              <a:rect l="0" t="0" r="0" b="0"/>
              <a:pathLst>
                <a:path w="505779" h="17147">
                  <a:moveTo>
                    <a:pt x="0" y="17146"/>
                  </a:moveTo>
                  <a:lnTo>
                    <a:pt x="13019" y="17146"/>
                  </a:lnTo>
                  <a:lnTo>
                    <a:pt x="14394" y="16193"/>
                  </a:lnTo>
                  <a:lnTo>
                    <a:pt x="15311" y="14606"/>
                  </a:lnTo>
                  <a:lnTo>
                    <a:pt x="15922" y="12595"/>
                  </a:lnTo>
                  <a:lnTo>
                    <a:pt x="18235" y="11254"/>
                  </a:lnTo>
                  <a:lnTo>
                    <a:pt x="21682" y="10360"/>
                  </a:lnTo>
                  <a:lnTo>
                    <a:pt x="25884" y="9765"/>
                  </a:lnTo>
                  <a:lnTo>
                    <a:pt x="29638" y="9367"/>
                  </a:lnTo>
                  <a:lnTo>
                    <a:pt x="36350" y="8926"/>
                  </a:lnTo>
                  <a:lnTo>
                    <a:pt x="50035" y="8678"/>
                  </a:lnTo>
                  <a:lnTo>
                    <a:pt x="82995" y="8582"/>
                  </a:lnTo>
                  <a:lnTo>
                    <a:pt x="88668" y="7627"/>
                  </a:lnTo>
                  <a:lnTo>
                    <a:pt x="94355" y="6037"/>
                  </a:lnTo>
                  <a:lnTo>
                    <a:pt x="100050" y="4025"/>
                  </a:lnTo>
                  <a:lnTo>
                    <a:pt x="105753" y="2683"/>
                  </a:lnTo>
                  <a:lnTo>
                    <a:pt x="111459" y="1789"/>
                  </a:lnTo>
                  <a:lnTo>
                    <a:pt x="117169" y="1193"/>
                  </a:lnTo>
                  <a:lnTo>
                    <a:pt x="123833" y="796"/>
                  </a:lnTo>
                  <a:lnTo>
                    <a:pt x="138857" y="354"/>
                  </a:lnTo>
                  <a:lnTo>
                    <a:pt x="176812" y="31"/>
                  </a:lnTo>
                  <a:lnTo>
                    <a:pt x="419908" y="0"/>
                  </a:lnTo>
                  <a:lnTo>
                    <a:pt x="424718" y="953"/>
                  </a:lnTo>
                  <a:lnTo>
                    <a:pt x="429831" y="2541"/>
                  </a:lnTo>
                  <a:lnTo>
                    <a:pt x="435144" y="4551"/>
                  </a:lnTo>
                  <a:lnTo>
                    <a:pt x="440590" y="5892"/>
                  </a:lnTo>
                  <a:lnTo>
                    <a:pt x="446127" y="6786"/>
                  </a:lnTo>
                  <a:lnTo>
                    <a:pt x="451723" y="7382"/>
                  </a:lnTo>
                  <a:lnTo>
                    <a:pt x="456406" y="7779"/>
                  </a:lnTo>
                  <a:lnTo>
                    <a:pt x="464150" y="8220"/>
                  </a:lnTo>
                  <a:lnTo>
                    <a:pt x="479847" y="8527"/>
                  </a:lnTo>
                  <a:lnTo>
                    <a:pt x="495499" y="8570"/>
                  </a:lnTo>
                  <a:lnTo>
                    <a:pt x="497020" y="7619"/>
                  </a:lnTo>
                  <a:lnTo>
                    <a:pt x="498987" y="6032"/>
                  </a:lnTo>
                  <a:lnTo>
                    <a:pt x="505742" y="31"/>
                  </a:lnTo>
                  <a:lnTo>
                    <a:pt x="505778" y="857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SMARTPenAnnotation361"/>
            <p:cNvSpPr/>
            <p:nvPr/>
          </p:nvSpPr>
          <p:spPr>
            <a:xfrm>
              <a:off x="4160520" y="2083117"/>
              <a:ext cx="188447" cy="180023"/>
            </a:xfrm>
            <a:custGeom>
              <a:avLst/>
              <a:gdLst/>
              <a:ahLst/>
              <a:cxnLst/>
              <a:rect l="0" t="0" r="0" b="0"/>
              <a:pathLst>
                <a:path w="188447" h="180023">
                  <a:moveTo>
                    <a:pt x="145732" y="0"/>
                  </a:moveTo>
                  <a:lnTo>
                    <a:pt x="138351" y="0"/>
                  </a:lnTo>
                  <a:lnTo>
                    <a:pt x="145724" y="0"/>
                  </a:lnTo>
                  <a:lnTo>
                    <a:pt x="141179" y="0"/>
                  </a:lnTo>
                  <a:lnTo>
                    <a:pt x="138886" y="953"/>
                  </a:lnTo>
                  <a:lnTo>
                    <a:pt x="133800" y="4551"/>
                  </a:lnTo>
                  <a:lnTo>
                    <a:pt x="131109" y="5892"/>
                  </a:lnTo>
                  <a:lnTo>
                    <a:pt x="125581" y="7381"/>
                  </a:lnTo>
                  <a:lnTo>
                    <a:pt x="119948" y="10583"/>
                  </a:lnTo>
                  <a:lnTo>
                    <a:pt x="117113" y="12770"/>
                  </a:lnTo>
                  <a:lnTo>
                    <a:pt x="113318" y="14229"/>
                  </a:lnTo>
                  <a:lnTo>
                    <a:pt x="108882" y="15201"/>
                  </a:lnTo>
                  <a:lnTo>
                    <a:pt x="104021" y="15849"/>
                  </a:lnTo>
                  <a:lnTo>
                    <a:pt x="98875" y="17233"/>
                  </a:lnTo>
                  <a:lnTo>
                    <a:pt x="93539" y="19109"/>
                  </a:lnTo>
                  <a:lnTo>
                    <a:pt x="88076" y="21312"/>
                  </a:lnTo>
                  <a:lnTo>
                    <a:pt x="82530" y="22781"/>
                  </a:lnTo>
                  <a:lnTo>
                    <a:pt x="76927" y="23760"/>
                  </a:lnTo>
                  <a:lnTo>
                    <a:pt x="71287" y="24412"/>
                  </a:lnTo>
                  <a:lnTo>
                    <a:pt x="65622" y="24847"/>
                  </a:lnTo>
                  <a:lnTo>
                    <a:pt x="59940" y="25137"/>
                  </a:lnTo>
                  <a:lnTo>
                    <a:pt x="48547" y="25460"/>
                  </a:lnTo>
                  <a:lnTo>
                    <a:pt x="10414" y="25715"/>
                  </a:lnTo>
                  <a:lnTo>
                    <a:pt x="1353" y="25717"/>
                  </a:lnTo>
                  <a:lnTo>
                    <a:pt x="902" y="24765"/>
                  </a:lnTo>
                  <a:lnTo>
                    <a:pt x="267" y="19826"/>
                  </a:lnTo>
                  <a:lnTo>
                    <a:pt x="118" y="18337"/>
                  </a:lnTo>
                  <a:lnTo>
                    <a:pt x="23" y="23272"/>
                  </a:lnTo>
                  <a:lnTo>
                    <a:pt x="0" y="124875"/>
                  </a:lnTo>
                  <a:lnTo>
                    <a:pt x="0" y="122810"/>
                  </a:lnTo>
                  <a:lnTo>
                    <a:pt x="952" y="121879"/>
                  </a:lnTo>
                  <a:lnTo>
                    <a:pt x="2540" y="121257"/>
                  </a:lnTo>
                  <a:lnTo>
                    <a:pt x="4550" y="120843"/>
                  </a:lnTo>
                  <a:lnTo>
                    <a:pt x="5891" y="119615"/>
                  </a:lnTo>
                  <a:lnTo>
                    <a:pt x="6785" y="117843"/>
                  </a:lnTo>
                  <a:lnTo>
                    <a:pt x="7381" y="115710"/>
                  </a:lnTo>
                  <a:lnTo>
                    <a:pt x="8730" y="114287"/>
                  </a:lnTo>
                  <a:lnTo>
                    <a:pt x="10583" y="113339"/>
                  </a:lnTo>
                  <a:lnTo>
                    <a:pt x="12770" y="112707"/>
                  </a:lnTo>
                  <a:lnTo>
                    <a:pt x="17740" y="109465"/>
                  </a:lnTo>
                  <a:lnTo>
                    <a:pt x="20399" y="107266"/>
                  </a:lnTo>
                  <a:lnTo>
                    <a:pt x="24077" y="104849"/>
                  </a:lnTo>
                  <a:lnTo>
                    <a:pt x="28434" y="102284"/>
                  </a:lnTo>
                  <a:lnTo>
                    <a:pt x="33243" y="99622"/>
                  </a:lnTo>
                  <a:lnTo>
                    <a:pt x="37402" y="96895"/>
                  </a:lnTo>
                  <a:lnTo>
                    <a:pt x="41127" y="94124"/>
                  </a:lnTo>
                  <a:lnTo>
                    <a:pt x="44562" y="91324"/>
                  </a:lnTo>
                  <a:lnTo>
                    <a:pt x="48758" y="88505"/>
                  </a:lnTo>
                  <a:lnTo>
                    <a:pt x="53460" y="85674"/>
                  </a:lnTo>
                  <a:lnTo>
                    <a:pt x="58500" y="82833"/>
                  </a:lnTo>
                  <a:lnTo>
                    <a:pt x="69179" y="77137"/>
                  </a:lnTo>
                  <a:lnTo>
                    <a:pt x="74695" y="74285"/>
                  </a:lnTo>
                  <a:lnTo>
                    <a:pt x="79324" y="71431"/>
                  </a:lnTo>
                  <a:lnTo>
                    <a:pt x="83363" y="68576"/>
                  </a:lnTo>
                  <a:lnTo>
                    <a:pt x="87007" y="65720"/>
                  </a:lnTo>
                  <a:lnTo>
                    <a:pt x="91342" y="63816"/>
                  </a:lnTo>
                  <a:lnTo>
                    <a:pt x="96137" y="62546"/>
                  </a:lnTo>
                  <a:lnTo>
                    <a:pt x="101239" y="61700"/>
                  </a:lnTo>
                  <a:lnTo>
                    <a:pt x="106545" y="61136"/>
                  </a:lnTo>
                  <a:lnTo>
                    <a:pt x="111987" y="60760"/>
                  </a:lnTo>
                  <a:lnTo>
                    <a:pt x="122162" y="60342"/>
                  </a:lnTo>
                  <a:lnTo>
                    <a:pt x="133245" y="60107"/>
                  </a:lnTo>
                  <a:lnTo>
                    <a:pt x="148450" y="60021"/>
                  </a:lnTo>
                  <a:lnTo>
                    <a:pt x="151354" y="60969"/>
                  </a:lnTo>
                  <a:lnTo>
                    <a:pt x="157121" y="64562"/>
                  </a:lnTo>
                  <a:lnTo>
                    <a:pt x="162859" y="69334"/>
                  </a:lnTo>
                  <a:lnTo>
                    <a:pt x="168584" y="74630"/>
                  </a:lnTo>
                  <a:lnTo>
                    <a:pt x="177162" y="82967"/>
                  </a:lnTo>
                  <a:lnTo>
                    <a:pt x="182879" y="88627"/>
                  </a:lnTo>
                  <a:lnTo>
                    <a:pt x="184784" y="91470"/>
                  </a:lnTo>
                  <a:lnTo>
                    <a:pt x="186054" y="94317"/>
                  </a:lnTo>
                  <a:lnTo>
                    <a:pt x="186901" y="97168"/>
                  </a:lnTo>
                  <a:lnTo>
                    <a:pt x="187465" y="100021"/>
                  </a:lnTo>
                  <a:lnTo>
                    <a:pt x="187842" y="102876"/>
                  </a:lnTo>
                  <a:lnTo>
                    <a:pt x="188093" y="105731"/>
                  </a:lnTo>
                  <a:lnTo>
                    <a:pt x="188260" y="108588"/>
                  </a:lnTo>
                  <a:lnTo>
                    <a:pt x="188446" y="114301"/>
                  </a:lnTo>
                  <a:lnTo>
                    <a:pt x="187543" y="117158"/>
                  </a:lnTo>
                  <a:lnTo>
                    <a:pt x="185988" y="120016"/>
                  </a:lnTo>
                  <a:lnTo>
                    <a:pt x="184000" y="122873"/>
                  </a:lnTo>
                  <a:lnTo>
                    <a:pt x="181721" y="126683"/>
                  </a:lnTo>
                  <a:lnTo>
                    <a:pt x="179250" y="131128"/>
                  </a:lnTo>
                  <a:lnTo>
                    <a:pt x="176650" y="135996"/>
                  </a:lnTo>
                  <a:lnTo>
                    <a:pt x="173964" y="140194"/>
                  </a:lnTo>
                  <a:lnTo>
                    <a:pt x="171221" y="143945"/>
                  </a:lnTo>
                  <a:lnTo>
                    <a:pt x="168439" y="147398"/>
                  </a:lnTo>
                  <a:lnTo>
                    <a:pt x="165633" y="150653"/>
                  </a:lnTo>
                  <a:lnTo>
                    <a:pt x="162809" y="153776"/>
                  </a:lnTo>
                  <a:lnTo>
                    <a:pt x="157132" y="159785"/>
                  </a:lnTo>
                  <a:lnTo>
                    <a:pt x="151433" y="165631"/>
                  </a:lnTo>
                  <a:lnTo>
                    <a:pt x="147628" y="168523"/>
                  </a:lnTo>
                  <a:lnTo>
                    <a:pt x="143186" y="171403"/>
                  </a:lnTo>
                  <a:lnTo>
                    <a:pt x="138320" y="174276"/>
                  </a:lnTo>
                  <a:lnTo>
                    <a:pt x="134123" y="176192"/>
                  </a:lnTo>
                  <a:lnTo>
                    <a:pt x="130373" y="177469"/>
                  </a:lnTo>
                  <a:lnTo>
                    <a:pt x="126920" y="178320"/>
                  </a:lnTo>
                  <a:lnTo>
                    <a:pt x="123666" y="178887"/>
                  </a:lnTo>
                  <a:lnTo>
                    <a:pt x="120543" y="179266"/>
                  </a:lnTo>
                  <a:lnTo>
                    <a:pt x="117510" y="179518"/>
                  </a:lnTo>
                  <a:lnTo>
                    <a:pt x="113583" y="179686"/>
                  </a:lnTo>
                  <a:lnTo>
                    <a:pt x="99905" y="179923"/>
                  </a:lnTo>
                  <a:lnTo>
                    <a:pt x="57159" y="180022"/>
                  </a:lnTo>
                  <a:lnTo>
                    <a:pt x="55251" y="179070"/>
                  </a:lnTo>
                  <a:lnTo>
                    <a:pt x="53979" y="177483"/>
                  </a:lnTo>
                  <a:lnTo>
                    <a:pt x="51937" y="172642"/>
                  </a:lnTo>
                  <a:lnTo>
                    <a:pt x="47033" y="167252"/>
                  </a:lnTo>
                  <a:lnTo>
                    <a:pt x="44098" y="164174"/>
                  </a:lnTo>
                  <a:lnTo>
                    <a:pt x="43411" y="160914"/>
                  </a:lnTo>
                  <a:lnTo>
                    <a:pt x="43228" y="158711"/>
                  </a:lnTo>
                  <a:lnTo>
                    <a:pt x="44059" y="157242"/>
                  </a:lnTo>
                  <a:lnTo>
                    <a:pt x="45565" y="156263"/>
                  </a:lnTo>
                  <a:lnTo>
                    <a:pt x="51434" y="15430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SMARTPenAnnotation362"/>
            <p:cNvSpPr/>
            <p:nvPr/>
          </p:nvSpPr>
          <p:spPr>
            <a:xfrm>
              <a:off x="4614862" y="1903098"/>
              <a:ext cx="214279" cy="334208"/>
            </a:xfrm>
            <a:custGeom>
              <a:avLst/>
              <a:gdLst/>
              <a:ahLst/>
              <a:cxnLst/>
              <a:rect l="0" t="0" r="0" b="0"/>
              <a:pathLst>
                <a:path w="214279" h="334208">
                  <a:moveTo>
                    <a:pt x="0" y="25714"/>
                  </a:moveTo>
                  <a:lnTo>
                    <a:pt x="11931" y="37646"/>
                  </a:lnTo>
                  <a:lnTo>
                    <a:pt x="13670" y="40336"/>
                  </a:lnTo>
                  <a:lnTo>
                    <a:pt x="15601" y="45865"/>
                  </a:lnTo>
                  <a:lnTo>
                    <a:pt x="16687" y="54333"/>
                  </a:lnTo>
                  <a:lnTo>
                    <a:pt x="19482" y="62564"/>
                  </a:lnTo>
                  <a:lnTo>
                    <a:pt x="23899" y="71619"/>
                  </a:lnTo>
                  <a:lnTo>
                    <a:pt x="29037" y="78819"/>
                  </a:lnTo>
                  <a:lnTo>
                    <a:pt x="31955" y="85194"/>
                  </a:lnTo>
                  <a:lnTo>
                    <a:pt x="32733" y="88227"/>
                  </a:lnTo>
                  <a:lnTo>
                    <a:pt x="36138" y="94138"/>
                  </a:lnTo>
                  <a:lnTo>
                    <a:pt x="41534" y="101142"/>
                  </a:lnTo>
                  <a:lnTo>
                    <a:pt x="47020" y="106907"/>
                  </a:lnTo>
                  <a:lnTo>
                    <a:pt x="49444" y="108417"/>
                  </a:lnTo>
                  <a:lnTo>
                    <a:pt x="54677" y="110096"/>
                  </a:lnTo>
                  <a:lnTo>
                    <a:pt x="60178" y="110842"/>
                  </a:lnTo>
                  <a:lnTo>
                    <a:pt x="66751" y="111174"/>
                  </a:lnTo>
                  <a:lnTo>
                    <a:pt x="84761" y="111416"/>
                  </a:lnTo>
                  <a:lnTo>
                    <a:pt x="101955" y="111436"/>
                  </a:lnTo>
                  <a:lnTo>
                    <a:pt x="106070" y="110485"/>
                  </a:lnTo>
                  <a:lnTo>
                    <a:pt x="109766" y="108898"/>
                  </a:lnTo>
                  <a:lnTo>
                    <a:pt x="116413" y="104594"/>
                  </a:lnTo>
                  <a:lnTo>
                    <a:pt x="122542" y="99507"/>
                  </a:lnTo>
                  <a:lnTo>
                    <a:pt x="125509" y="97769"/>
                  </a:lnTo>
                  <a:lnTo>
                    <a:pt x="131347" y="95839"/>
                  </a:lnTo>
                  <a:lnTo>
                    <a:pt x="137116" y="92441"/>
                  </a:lnTo>
                  <a:lnTo>
                    <a:pt x="142856" y="87755"/>
                  </a:lnTo>
                  <a:lnTo>
                    <a:pt x="148581" y="82498"/>
                  </a:lnTo>
                  <a:lnTo>
                    <a:pt x="150489" y="79762"/>
                  </a:lnTo>
                  <a:lnTo>
                    <a:pt x="152609" y="74183"/>
                  </a:lnTo>
                  <a:lnTo>
                    <a:pt x="153551" y="65988"/>
                  </a:lnTo>
                  <a:lnTo>
                    <a:pt x="153970" y="56949"/>
                  </a:lnTo>
                  <a:lnTo>
                    <a:pt x="154156" y="49756"/>
                  </a:lnTo>
                  <a:lnTo>
                    <a:pt x="154299" y="25760"/>
                  </a:lnTo>
                  <a:lnTo>
                    <a:pt x="154304" y="14293"/>
                  </a:lnTo>
                  <a:lnTo>
                    <a:pt x="153351" y="12385"/>
                  </a:lnTo>
                  <a:lnTo>
                    <a:pt x="151765" y="11113"/>
                  </a:lnTo>
                  <a:lnTo>
                    <a:pt x="149754" y="10265"/>
                  </a:lnTo>
                  <a:lnTo>
                    <a:pt x="148413" y="8747"/>
                  </a:lnTo>
                  <a:lnTo>
                    <a:pt x="147520" y="6783"/>
                  </a:lnTo>
                  <a:lnTo>
                    <a:pt x="145837" y="394"/>
                  </a:lnTo>
                  <a:lnTo>
                    <a:pt x="139862" y="75"/>
                  </a:lnTo>
                  <a:lnTo>
                    <a:pt x="137266" y="0"/>
                  </a:lnTo>
                  <a:lnTo>
                    <a:pt x="137174" y="9322"/>
                  </a:lnTo>
                  <a:lnTo>
                    <a:pt x="137163" y="20148"/>
                  </a:lnTo>
                  <a:lnTo>
                    <a:pt x="138114" y="22956"/>
                  </a:lnTo>
                  <a:lnTo>
                    <a:pt x="143052" y="31458"/>
                  </a:lnTo>
                  <a:lnTo>
                    <a:pt x="145891" y="40963"/>
                  </a:lnTo>
                  <a:lnTo>
                    <a:pt x="149930" y="50271"/>
                  </a:lnTo>
                  <a:lnTo>
                    <a:pt x="152361" y="58218"/>
                  </a:lnTo>
                  <a:lnTo>
                    <a:pt x="153009" y="61671"/>
                  </a:lnTo>
                  <a:lnTo>
                    <a:pt x="156269" y="68047"/>
                  </a:lnTo>
                  <a:lnTo>
                    <a:pt x="160893" y="75009"/>
                  </a:lnTo>
                  <a:lnTo>
                    <a:pt x="166123" y="84453"/>
                  </a:lnTo>
                  <a:lnTo>
                    <a:pt x="167899" y="89638"/>
                  </a:lnTo>
                  <a:lnTo>
                    <a:pt x="169082" y="95000"/>
                  </a:lnTo>
                  <a:lnTo>
                    <a:pt x="169871" y="100480"/>
                  </a:lnTo>
                  <a:lnTo>
                    <a:pt x="173289" y="109108"/>
                  </a:lnTo>
                  <a:lnTo>
                    <a:pt x="177982" y="117071"/>
                  </a:lnTo>
                  <a:lnTo>
                    <a:pt x="183243" y="126960"/>
                  </a:lnTo>
                  <a:lnTo>
                    <a:pt x="200057" y="160125"/>
                  </a:lnTo>
                  <a:lnTo>
                    <a:pt x="203214" y="168955"/>
                  </a:lnTo>
                  <a:lnTo>
                    <a:pt x="205570" y="177007"/>
                  </a:lnTo>
                  <a:lnTo>
                    <a:pt x="209792" y="186935"/>
                  </a:lnTo>
                  <a:lnTo>
                    <a:pt x="211299" y="192250"/>
                  </a:lnTo>
                  <a:lnTo>
                    <a:pt x="212303" y="197698"/>
                  </a:lnTo>
                  <a:lnTo>
                    <a:pt x="212973" y="203235"/>
                  </a:lnTo>
                  <a:lnTo>
                    <a:pt x="213419" y="208831"/>
                  </a:lnTo>
                  <a:lnTo>
                    <a:pt x="213717" y="214467"/>
                  </a:lnTo>
                  <a:lnTo>
                    <a:pt x="214136" y="228961"/>
                  </a:lnTo>
                  <a:lnTo>
                    <a:pt x="214278" y="246942"/>
                  </a:lnTo>
                  <a:lnTo>
                    <a:pt x="212384" y="252257"/>
                  </a:lnTo>
                  <a:lnTo>
                    <a:pt x="209217" y="257705"/>
                  </a:lnTo>
                  <a:lnTo>
                    <a:pt x="205201" y="263242"/>
                  </a:lnTo>
                  <a:lnTo>
                    <a:pt x="201570" y="267886"/>
                  </a:lnTo>
                  <a:lnTo>
                    <a:pt x="194997" y="275586"/>
                  </a:lnTo>
                  <a:lnTo>
                    <a:pt x="188900" y="282183"/>
                  </a:lnTo>
                  <a:lnTo>
                    <a:pt x="182063" y="289243"/>
                  </a:lnTo>
                  <a:lnTo>
                    <a:pt x="172674" y="298730"/>
                  </a:lnTo>
                  <a:lnTo>
                    <a:pt x="168456" y="302023"/>
                  </a:lnTo>
                  <a:lnTo>
                    <a:pt x="164691" y="304217"/>
                  </a:lnTo>
                  <a:lnTo>
                    <a:pt x="161229" y="305680"/>
                  </a:lnTo>
                  <a:lnTo>
                    <a:pt x="152303" y="309846"/>
                  </a:lnTo>
                  <a:lnTo>
                    <a:pt x="147255" y="312290"/>
                  </a:lnTo>
                  <a:lnTo>
                    <a:pt x="142937" y="314872"/>
                  </a:lnTo>
                  <a:lnTo>
                    <a:pt x="139107" y="317546"/>
                  </a:lnTo>
                  <a:lnTo>
                    <a:pt x="135600" y="320281"/>
                  </a:lnTo>
                  <a:lnTo>
                    <a:pt x="131358" y="322105"/>
                  </a:lnTo>
                  <a:lnTo>
                    <a:pt x="126624" y="323320"/>
                  </a:lnTo>
                  <a:lnTo>
                    <a:pt x="121564" y="324131"/>
                  </a:lnTo>
                  <a:lnTo>
                    <a:pt x="116285" y="325624"/>
                  </a:lnTo>
                  <a:lnTo>
                    <a:pt x="110861" y="327571"/>
                  </a:lnTo>
                  <a:lnTo>
                    <a:pt x="105340" y="329822"/>
                  </a:lnTo>
                  <a:lnTo>
                    <a:pt x="100706" y="331323"/>
                  </a:lnTo>
                  <a:lnTo>
                    <a:pt x="96665" y="332323"/>
                  </a:lnTo>
                  <a:lnTo>
                    <a:pt x="93019" y="332990"/>
                  </a:lnTo>
                  <a:lnTo>
                    <a:pt x="86427" y="333731"/>
                  </a:lnTo>
                  <a:lnTo>
                    <a:pt x="80322" y="334061"/>
                  </a:lnTo>
                  <a:lnTo>
                    <a:pt x="74434" y="334207"/>
                  </a:lnTo>
                  <a:lnTo>
                    <a:pt x="71530" y="333293"/>
                  </a:lnTo>
                  <a:lnTo>
                    <a:pt x="65764" y="329738"/>
                  </a:lnTo>
                  <a:lnTo>
                    <a:pt x="60026" y="327524"/>
                  </a:lnTo>
                  <a:lnTo>
                    <a:pt x="54301" y="326539"/>
                  </a:lnTo>
                  <a:lnTo>
                    <a:pt x="48581" y="326102"/>
                  </a:lnTo>
                  <a:lnTo>
                    <a:pt x="46675" y="325032"/>
                  </a:lnTo>
                  <a:lnTo>
                    <a:pt x="45404" y="323367"/>
                  </a:lnTo>
                  <a:lnTo>
                    <a:pt x="43364" y="318402"/>
                  </a:lnTo>
                  <a:lnTo>
                    <a:pt x="42863" y="30860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SMARTPenAnnotation363"/>
            <p:cNvSpPr/>
            <p:nvPr/>
          </p:nvSpPr>
          <p:spPr>
            <a:xfrm>
              <a:off x="4906432" y="1928812"/>
              <a:ext cx="197064" cy="8574"/>
            </a:xfrm>
            <a:custGeom>
              <a:avLst/>
              <a:gdLst/>
              <a:ahLst/>
              <a:cxnLst/>
              <a:rect l="0" t="0" r="0" b="0"/>
              <a:pathLst>
                <a:path w="197064" h="8574">
                  <a:moveTo>
                    <a:pt x="8468" y="0"/>
                  </a:moveTo>
                  <a:lnTo>
                    <a:pt x="0" y="0"/>
                  </a:lnTo>
                  <a:lnTo>
                    <a:pt x="4477" y="0"/>
                  </a:lnTo>
                  <a:lnTo>
                    <a:pt x="5808" y="953"/>
                  </a:lnTo>
                  <a:lnTo>
                    <a:pt x="6694" y="2540"/>
                  </a:lnTo>
                  <a:lnTo>
                    <a:pt x="7285" y="4551"/>
                  </a:lnTo>
                  <a:lnTo>
                    <a:pt x="8632" y="5892"/>
                  </a:lnTo>
                  <a:lnTo>
                    <a:pt x="10482" y="6785"/>
                  </a:lnTo>
                  <a:lnTo>
                    <a:pt x="12668" y="7381"/>
                  </a:lnTo>
                  <a:lnTo>
                    <a:pt x="15078" y="7778"/>
                  </a:lnTo>
                  <a:lnTo>
                    <a:pt x="17637" y="8043"/>
                  </a:lnTo>
                  <a:lnTo>
                    <a:pt x="20295" y="8219"/>
                  </a:lnTo>
                  <a:lnTo>
                    <a:pt x="28329" y="8416"/>
                  </a:lnTo>
                  <a:lnTo>
                    <a:pt x="65777" y="8563"/>
                  </a:lnTo>
                  <a:lnTo>
                    <a:pt x="71438" y="7614"/>
                  </a:lnTo>
                  <a:lnTo>
                    <a:pt x="77118" y="6029"/>
                  </a:lnTo>
                  <a:lnTo>
                    <a:pt x="82810" y="4019"/>
                  </a:lnTo>
                  <a:lnTo>
                    <a:pt x="88509" y="2679"/>
                  </a:lnTo>
                  <a:lnTo>
                    <a:pt x="94213" y="1786"/>
                  </a:lnTo>
                  <a:lnTo>
                    <a:pt x="99921" y="1191"/>
                  </a:lnTo>
                  <a:lnTo>
                    <a:pt x="105632" y="794"/>
                  </a:lnTo>
                  <a:lnTo>
                    <a:pt x="111344" y="529"/>
                  </a:lnTo>
                  <a:lnTo>
                    <a:pt x="122771" y="235"/>
                  </a:lnTo>
                  <a:lnTo>
                    <a:pt x="196551" y="0"/>
                  </a:lnTo>
                  <a:lnTo>
                    <a:pt x="196722" y="953"/>
                  </a:lnTo>
                  <a:lnTo>
                    <a:pt x="196835" y="2540"/>
                  </a:lnTo>
                  <a:lnTo>
                    <a:pt x="197063" y="857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SMARTPenAnnotation364"/>
            <p:cNvSpPr/>
            <p:nvPr/>
          </p:nvSpPr>
          <p:spPr>
            <a:xfrm>
              <a:off x="4923472" y="2023110"/>
              <a:ext cx="188596" cy="17146"/>
            </a:xfrm>
            <a:custGeom>
              <a:avLst/>
              <a:gdLst/>
              <a:ahLst/>
              <a:cxnLst/>
              <a:rect l="0" t="0" r="0" b="0"/>
              <a:pathLst>
                <a:path w="188596" h="17146">
                  <a:moveTo>
                    <a:pt x="0" y="17145"/>
                  </a:moveTo>
                  <a:lnTo>
                    <a:pt x="57589" y="17145"/>
                  </a:lnTo>
                  <a:lnTo>
                    <a:pt x="63157" y="16192"/>
                  </a:lnTo>
                  <a:lnTo>
                    <a:pt x="68775" y="14604"/>
                  </a:lnTo>
                  <a:lnTo>
                    <a:pt x="74425" y="12594"/>
                  </a:lnTo>
                  <a:lnTo>
                    <a:pt x="81049" y="11253"/>
                  </a:lnTo>
                  <a:lnTo>
                    <a:pt x="88323" y="10360"/>
                  </a:lnTo>
                  <a:lnTo>
                    <a:pt x="96029" y="9763"/>
                  </a:lnTo>
                  <a:lnTo>
                    <a:pt x="103072" y="8414"/>
                  </a:lnTo>
                  <a:lnTo>
                    <a:pt x="109672" y="6562"/>
                  </a:lnTo>
                  <a:lnTo>
                    <a:pt x="115977" y="4374"/>
                  </a:lnTo>
                  <a:lnTo>
                    <a:pt x="122086" y="2916"/>
                  </a:lnTo>
                  <a:lnTo>
                    <a:pt x="128063" y="1944"/>
                  </a:lnTo>
                  <a:lnTo>
                    <a:pt x="133953" y="1296"/>
                  </a:lnTo>
                  <a:lnTo>
                    <a:pt x="138832" y="864"/>
                  </a:lnTo>
                  <a:lnTo>
                    <a:pt x="143037" y="576"/>
                  </a:lnTo>
                  <a:lnTo>
                    <a:pt x="146793" y="384"/>
                  </a:lnTo>
                  <a:lnTo>
                    <a:pt x="156046" y="170"/>
                  </a:lnTo>
                  <a:lnTo>
                    <a:pt x="188595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SMARTPenAnnotation365"/>
            <p:cNvSpPr/>
            <p:nvPr/>
          </p:nvSpPr>
          <p:spPr>
            <a:xfrm>
              <a:off x="5317807" y="1928812"/>
              <a:ext cx="162758" cy="17041"/>
            </a:xfrm>
            <a:custGeom>
              <a:avLst/>
              <a:gdLst/>
              <a:ahLst/>
              <a:cxnLst/>
              <a:rect l="0" t="0" r="0" b="0"/>
              <a:pathLst>
                <a:path w="162758" h="17041">
                  <a:moveTo>
                    <a:pt x="0" y="8573"/>
                  </a:moveTo>
                  <a:lnTo>
                    <a:pt x="0" y="13123"/>
                  </a:lnTo>
                  <a:lnTo>
                    <a:pt x="953" y="14464"/>
                  </a:lnTo>
                  <a:lnTo>
                    <a:pt x="2540" y="15358"/>
                  </a:lnTo>
                  <a:lnTo>
                    <a:pt x="4551" y="15953"/>
                  </a:lnTo>
                  <a:lnTo>
                    <a:pt x="6844" y="16351"/>
                  </a:lnTo>
                  <a:lnTo>
                    <a:pt x="9325" y="16615"/>
                  </a:lnTo>
                  <a:lnTo>
                    <a:pt x="11932" y="16792"/>
                  </a:lnTo>
                  <a:lnTo>
                    <a:pt x="14622" y="16910"/>
                  </a:lnTo>
                  <a:lnTo>
                    <a:pt x="20152" y="17040"/>
                  </a:lnTo>
                  <a:lnTo>
                    <a:pt x="22959" y="16123"/>
                  </a:lnTo>
                  <a:lnTo>
                    <a:pt x="25784" y="14559"/>
                  </a:lnTo>
                  <a:lnTo>
                    <a:pt x="28619" y="12563"/>
                  </a:lnTo>
                  <a:lnTo>
                    <a:pt x="32414" y="11233"/>
                  </a:lnTo>
                  <a:lnTo>
                    <a:pt x="36850" y="10346"/>
                  </a:lnTo>
                  <a:lnTo>
                    <a:pt x="41711" y="9755"/>
                  </a:lnTo>
                  <a:lnTo>
                    <a:pt x="46858" y="9361"/>
                  </a:lnTo>
                  <a:lnTo>
                    <a:pt x="52194" y="9098"/>
                  </a:lnTo>
                  <a:lnTo>
                    <a:pt x="57655" y="8923"/>
                  </a:lnTo>
                  <a:lnTo>
                    <a:pt x="62249" y="7854"/>
                  </a:lnTo>
                  <a:lnTo>
                    <a:pt x="66265" y="6188"/>
                  </a:lnTo>
                  <a:lnTo>
                    <a:pt x="69894" y="4126"/>
                  </a:lnTo>
                  <a:lnTo>
                    <a:pt x="74219" y="2750"/>
                  </a:lnTo>
                  <a:lnTo>
                    <a:pt x="79007" y="1834"/>
                  </a:lnTo>
                  <a:lnTo>
                    <a:pt x="84103" y="1222"/>
                  </a:lnTo>
                  <a:lnTo>
                    <a:pt x="88454" y="815"/>
                  </a:lnTo>
                  <a:lnTo>
                    <a:pt x="92306" y="543"/>
                  </a:lnTo>
                  <a:lnTo>
                    <a:pt x="95828" y="362"/>
                  </a:lnTo>
                  <a:lnTo>
                    <a:pt x="104820" y="161"/>
                  </a:lnTo>
                  <a:lnTo>
                    <a:pt x="162757" y="0"/>
                  </a:lnTo>
                  <a:lnTo>
                    <a:pt x="158291" y="0"/>
                  </a:lnTo>
                  <a:lnTo>
                    <a:pt x="156963" y="953"/>
                  </a:lnTo>
                  <a:lnTo>
                    <a:pt x="156077" y="2540"/>
                  </a:lnTo>
                  <a:lnTo>
                    <a:pt x="154305" y="857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SMARTPenAnnotation366"/>
            <p:cNvSpPr/>
            <p:nvPr/>
          </p:nvSpPr>
          <p:spPr>
            <a:xfrm>
              <a:off x="5515360" y="1757467"/>
              <a:ext cx="205356" cy="128481"/>
            </a:xfrm>
            <a:custGeom>
              <a:avLst/>
              <a:gdLst/>
              <a:ahLst/>
              <a:cxnLst/>
              <a:rect l="0" t="0" r="0" b="0"/>
              <a:pathLst>
                <a:path w="205356" h="128481">
                  <a:moveTo>
                    <a:pt x="42477" y="8468"/>
                  </a:moveTo>
                  <a:lnTo>
                    <a:pt x="42477" y="0"/>
                  </a:lnTo>
                  <a:lnTo>
                    <a:pt x="42477" y="12668"/>
                  </a:lnTo>
                  <a:lnTo>
                    <a:pt x="41525" y="15078"/>
                  </a:lnTo>
                  <a:lnTo>
                    <a:pt x="39937" y="17637"/>
                  </a:lnTo>
                  <a:lnTo>
                    <a:pt x="35096" y="24037"/>
                  </a:lnTo>
                  <a:lnTo>
                    <a:pt x="34699" y="26467"/>
                  </a:lnTo>
                  <a:lnTo>
                    <a:pt x="34434" y="29992"/>
                  </a:lnTo>
                  <a:lnTo>
                    <a:pt x="34258" y="34247"/>
                  </a:lnTo>
                  <a:lnTo>
                    <a:pt x="33188" y="38037"/>
                  </a:lnTo>
                  <a:lnTo>
                    <a:pt x="31522" y="41515"/>
                  </a:lnTo>
                  <a:lnTo>
                    <a:pt x="29458" y="44787"/>
                  </a:lnTo>
                  <a:lnTo>
                    <a:pt x="27130" y="47920"/>
                  </a:lnTo>
                  <a:lnTo>
                    <a:pt x="24626" y="50962"/>
                  </a:lnTo>
                  <a:lnTo>
                    <a:pt x="22004" y="53942"/>
                  </a:lnTo>
                  <a:lnTo>
                    <a:pt x="20255" y="56881"/>
                  </a:lnTo>
                  <a:lnTo>
                    <a:pt x="19090" y="59793"/>
                  </a:lnTo>
                  <a:lnTo>
                    <a:pt x="18313" y="62687"/>
                  </a:lnTo>
                  <a:lnTo>
                    <a:pt x="17796" y="65569"/>
                  </a:lnTo>
                  <a:lnTo>
                    <a:pt x="17450" y="68443"/>
                  </a:lnTo>
                  <a:lnTo>
                    <a:pt x="17220" y="71311"/>
                  </a:lnTo>
                  <a:lnTo>
                    <a:pt x="16114" y="74176"/>
                  </a:lnTo>
                  <a:lnTo>
                    <a:pt x="14424" y="77038"/>
                  </a:lnTo>
                  <a:lnTo>
                    <a:pt x="12345" y="79899"/>
                  </a:lnTo>
                  <a:lnTo>
                    <a:pt x="10959" y="82758"/>
                  </a:lnTo>
                  <a:lnTo>
                    <a:pt x="10035" y="85617"/>
                  </a:lnTo>
                  <a:lnTo>
                    <a:pt x="9419" y="88476"/>
                  </a:lnTo>
                  <a:lnTo>
                    <a:pt x="8056" y="91334"/>
                  </a:lnTo>
                  <a:lnTo>
                    <a:pt x="6195" y="94192"/>
                  </a:lnTo>
                  <a:lnTo>
                    <a:pt x="4001" y="97050"/>
                  </a:lnTo>
                  <a:lnTo>
                    <a:pt x="2539" y="99907"/>
                  </a:lnTo>
                  <a:lnTo>
                    <a:pt x="1564" y="102765"/>
                  </a:lnTo>
                  <a:lnTo>
                    <a:pt x="0" y="109644"/>
                  </a:lnTo>
                  <a:lnTo>
                    <a:pt x="824" y="111161"/>
                  </a:lnTo>
                  <a:lnTo>
                    <a:pt x="2326" y="113125"/>
                  </a:lnTo>
                  <a:lnTo>
                    <a:pt x="7844" y="119513"/>
                  </a:lnTo>
                  <a:lnTo>
                    <a:pt x="12637" y="124343"/>
                  </a:lnTo>
                  <a:lnTo>
                    <a:pt x="14963" y="125723"/>
                  </a:lnTo>
                  <a:lnTo>
                    <a:pt x="20089" y="127256"/>
                  </a:lnTo>
                  <a:lnTo>
                    <a:pt x="25542" y="127937"/>
                  </a:lnTo>
                  <a:lnTo>
                    <a:pt x="31140" y="128240"/>
                  </a:lnTo>
                  <a:lnTo>
                    <a:pt x="36804" y="128375"/>
                  </a:lnTo>
                  <a:lnTo>
                    <a:pt x="78081" y="128480"/>
                  </a:lnTo>
                  <a:lnTo>
                    <a:pt x="83358" y="127528"/>
                  </a:lnTo>
                  <a:lnTo>
                    <a:pt x="89733" y="125941"/>
                  </a:lnTo>
                  <a:lnTo>
                    <a:pt x="96842" y="123931"/>
                  </a:lnTo>
                  <a:lnTo>
                    <a:pt x="103485" y="122591"/>
                  </a:lnTo>
                  <a:lnTo>
                    <a:pt x="109819" y="121697"/>
                  </a:lnTo>
                  <a:lnTo>
                    <a:pt x="115947" y="121101"/>
                  </a:lnTo>
                  <a:lnTo>
                    <a:pt x="120984" y="120704"/>
                  </a:lnTo>
                  <a:lnTo>
                    <a:pt x="125296" y="120440"/>
                  </a:lnTo>
                  <a:lnTo>
                    <a:pt x="129122" y="120263"/>
                  </a:lnTo>
                  <a:lnTo>
                    <a:pt x="138454" y="120067"/>
                  </a:lnTo>
                  <a:lnTo>
                    <a:pt x="204853" y="119910"/>
                  </a:lnTo>
                  <a:lnTo>
                    <a:pt x="205131" y="117370"/>
                  </a:lnTo>
                  <a:lnTo>
                    <a:pt x="205355" y="111338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SMARTPenAnnotation367"/>
            <p:cNvSpPr/>
            <p:nvPr/>
          </p:nvSpPr>
          <p:spPr>
            <a:xfrm>
              <a:off x="5660707" y="1774516"/>
              <a:ext cx="17146" cy="274312"/>
            </a:xfrm>
            <a:custGeom>
              <a:avLst/>
              <a:gdLst/>
              <a:ahLst/>
              <a:cxnLst/>
              <a:rect l="0" t="0" r="0" b="0"/>
              <a:pathLst>
                <a:path w="17146" h="274312">
                  <a:moveTo>
                    <a:pt x="17145" y="8564"/>
                  </a:moveTo>
                  <a:lnTo>
                    <a:pt x="8603" y="22"/>
                  </a:lnTo>
                  <a:lnTo>
                    <a:pt x="8582" y="0"/>
                  </a:lnTo>
                  <a:lnTo>
                    <a:pt x="8572" y="33235"/>
                  </a:lnTo>
                  <a:lnTo>
                    <a:pt x="7620" y="37393"/>
                  </a:lnTo>
                  <a:lnTo>
                    <a:pt x="6033" y="41119"/>
                  </a:lnTo>
                  <a:lnTo>
                    <a:pt x="4022" y="44554"/>
                  </a:lnTo>
                  <a:lnTo>
                    <a:pt x="2681" y="48750"/>
                  </a:lnTo>
                  <a:lnTo>
                    <a:pt x="1787" y="53452"/>
                  </a:lnTo>
                  <a:lnTo>
                    <a:pt x="1191" y="58492"/>
                  </a:lnTo>
                  <a:lnTo>
                    <a:pt x="794" y="62804"/>
                  </a:lnTo>
                  <a:lnTo>
                    <a:pt x="353" y="70135"/>
                  </a:lnTo>
                  <a:lnTo>
                    <a:pt x="157" y="79109"/>
                  </a:lnTo>
                  <a:lnTo>
                    <a:pt x="0" y="168587"/>
                  </a:lnTo>
                  <a:lnTo>
                    <a:pt x="953" y="174301"/>
                  </a:lnTo>
                  <a:lnTo>
                    <a:pt x="2540" y="180015"/>
                  </a:lnTo>
                  <a:lnTo>
                    <a:pt x="4551" y="185730"/>
                  </a:lnTo>
                  <a:lnTo>
                    <a:pt x="5892" y="190492"/>
                  </a:lnTo>
                  <a:lnTo>
                    <a:pt x="6785" y="194619"/>
                  </a:lnTo>
                  <a:lnTo>
                    <a:pt x="7381" y="198323"/>
                  </a:lnTo>
                  <a:lnTo>
                    <a:pt x="7778" y="202697"/>
                  </a:lnTo>
                  <a:lnTo>
                    <a:pt x="8043" y="207519"/>
                  </a:lnTo>
                  <a:lnTo>
                    <a:pt x="8415" y="220866"/>
                  </a:lnTo>
                  <a:lnTo>
                    <a:pt x="8568" y="248541"/>
                  </a:lnTo>
                  <a:lnTo>
                    <a:pt x="8572" y="27431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SMARTPenAnnotation368"/>
            <p:cNvSpPr/>
            <p:nvPr/>
          </p:nvSpPr>
          <p:spPr>
            <a:xfrm>
              <a:off x="5789295" y="1758554"/>
              <a:ext cx="197016" cy="247407"/>
            </a:xfrm>
            <a:custGeom>
              <a:avLst/>
              <a:gdLst/>
              <a:ahLst/>
              <a:cxnLst/>
              <a:rect l="0" t="0" r="0" b="0"/>
              <a:pathLst>
                <a:path w="197016" h="247407">
                  <a:moveTo>
                    <a:pt x="102870" y="7381"/>
                  </a:moveTo>
                  <a:lnTo>
                    <a:pt x="110251" y="0"/>
                  </a:lnTo>
                  <a:lnTo>
                    <a:pt x="110648" y="555"/>
                  </a:lnTo>
                  <a:lnTo>
                    <a:pt x="111089" y="3712"/>
                  </a:lnTo>
                  <a:lnTo>
                    <a:pt x="110254" y="4935"/>
                  </a:lnTo>
                  <a:lnTo>
                    <a:pt x="108745" y="5750"/>
                  </a:lnTo>
                  <a:lnTo>
                    <a:pt x="104528" y="6656"/>
                  </a:lnTo>
                  <a:lnTo>
                    <a:pt x="99480" y="7058"/>
                  </a:lnTo>
                  <a:lnTo>
                    <a:pt x="95847" y="8118"/>
                  </a:lnTo>
                  <a:lnTo>
                    <a:pt x="91520" y="9777"/>
                  </a:lnTo>
                  <a:lnTo>
                    <a:pt x="86731" y="11836"/>
                  </a:lnTo>
                  <a:lnTo>
                    <a:pt x="82586" y="13208"/>
                  </a:lnTo>
                  <a:lnTo>
                    <a:pt x="78869" y="14123"/>
                  </a:lnTo>
                  <a:lnTo>
                    <a:pt x="75440" y="14733"/>
                  </a:lnTo>
                  <a:lnTo>
                    <a:pt x="71248" y="15140"/>
                  </a:lnTo>
                  <a:lnTo>
                    <a:pt x="66548" y="15411"/>
                  </a:lnTo>
                  <a:lnTo>
                    <a:pt x="56247" y="15712"/>
                  </a:lnTo>
                  <a:lnTo>
                    <a:pt x="45319" y="15846"/>
                  </a:lnTo>
                  <a:lnTo>
                    <a:pt x="40690" y="16834"/>
                  </a:lnTo>
                  <a:lnTo>
                    <a:pt x="36651" y="18445"/>
                  </a:lnTo>
                  <a:lnTo>
                    <a:pt x="33006" y="20472"/>
                  </a:lnTo>
                  <a:lnTo>
                    <a:pt x="29625" y="21823"/>
                  </a:lnTo>
                  <a:lnTo>
                    <a:pt x="26417" y="22724"/>
                  </a:lnTo>
                  <a:lnTo>
                    <a:pt x="20313" y="23725"/>
                  </a:lnTo>
                  <a:lnTo>
                    <a:pt x="14425" y="24170"/>
                  </a:lnTo>
                  <a:lnTo>
                    <a:pt x="12474" y="23336"/>
                  </a:lnTo>
                  <a:lnTo>
                    <a:pt x="11173" y="21827"/>
                  </a:lnTo>
                  <a:lnTo>
                    <a:pt x="10306" y="19869"/>
                  </a:lnTo>
                  <a:lnTo>
                    <a:pt x="8776" y="18564"/>
                  </a:lnTo>
                  <a:lnTo>
                    <a:pt x="6803" y="17693"/>
                  </a:lnTo>
                  <a:lnTo>
                    <a:pt x="34" y="15962"/>
                  </a:lnTo>
                  <a:lnTo>
                    <a:pt x="0" y="117121"/>
                  </a:lnTo>
                  <a:lnTo>
                    <a:pt x="2540" y="120606"/>
                  </a:lnTo>
                  <a:lnTo>
                    <a:pt x="8219" y="126998"/>
                  </a:lnTo>
                  <a:lnTo>
                    <a:pt x="13018" y="127278"/>
                  </a:lnTo>
                  <a:lnTo>
                    <a:pt x="24164" y="127385"/>
                  </a:lnTo>
                  <a:lnTo>
                    <a:pt x="30106" y="124851"/>
                  </a:lnTo>
                  <a:lnTo>
                    <a:pt x="34359" y="122842"/>
                  </a:lnTo>
                  <a:lnTo>
                    <a:pt x="38146" y="121502"/>
                  </a:lnTo>
                  <a:lnTo>
                    <a:pt x="41623" y="120609"/>
                  </a:lnTo>
                  <a:lnTo>
                    <a:pt x="44893" y="120014"/>
                  </a:lnTo>
                  <a:lnTo>
                    <a:pt x="48026" y="118664"/>
                  </a:lnTo>
                  <a:lnTo>
                    <a:pt x="57939" y="112214"/>
                  </a:lnTo>
                  <a:lnTo>
                    <a:pt x="62438" y="109655"/>
                  </a:lnTo>
                  <a:lnTo>
                    <a:pt x="67343" y="106996"/>
                  </a:lnTo>
                  <a:lnTo>
                    <a:pt x="73470" y="105223"/>
                  </a:lnTo>
                  <a:lnTo>
                    <a:pt x="80412" y="104041"/>
                  </a:lnTo>
                  <a:lnTo>
                    <a:pt x="87898" y="103254"/>
                  </a:lnTo>
                  <a:lnTo>
                    <a:pt x="93841" y="102729"/>
                  </a:lnTo>
                  <a:lnTo>
                    <a:pt x="98756" y="102378"/>
                  </a:lnTo>
                  <a:lnTo>
                    <a:pt x="102984" y="102145"/>
                  </a:lnTo>
                  <a:lnTo>
                    <a:pt x="107708" y="101037"/>
                  </a:lnTo>
                  <a:lnTo>
                    <a:pt x="112763" y="99345"/>
                  </a:lnTo>
                  <a:lnTo>
                    <a:pt x="118038" y="97266"/>
                  </a:lnTo>
                  <a:lnTo>
                    <a:pt x="123459" y="96831"/>
                  </a:lnTo>
                  <a:lnTo>
                    <a:pt x="128979" y="97494"/>
                  </a:lnTo>
                  <a:lnTo>
                    <a:pt x="134563" y="98889"/>
                  </a:lnTo>
                  <a:lnTo>
                    <a:pt x="139239" y="99819"/>
                  </a:lnTo>
                  <a:lnTo>
                    <a:pt x="143308" y="100438"/>
                  </a:lnTo>
                  <a:lnTo>
                    <a:pt x="146974" y="100852"/>
                  </a:lnTo>
                  <a:lnTo>
                    <a:pt x="151322" y="101127"/>
                  </a:lnTo>
                  <a:lnTo>
                    <a:pt x="156126" y="101311"/>
                  </a:lnTo>
                  <a:lnTo>
                    <a:pt x="161234" y="101433"/>
                  </a:lnTo>
                  <a:lnTo>
                    <a:pt x="165591" y="102467"/>
                  </a:lnTo>
                  <a:lnTo>
                    <a:pt x="169449" y="104109"/>
                  </a:lnTo>
                  <a:lnTo>
                    <a:pt x="172974" y="106156"/>
                  </a:lnTo>
                  <a:lnTo>
                    <a:pt x="176276" y="108474"/>
                  </a:lnTo>
                  <a:lnTo>
                    <a:pt x="179429" y="110971"/>
                  </a:lnTo>
                  <a:lnTo>
                    <a:pt x="185474" y="116286"/>
                  </a:lnTo>
                  <a:lnTo>
                    <a:pt x="191335" y="121823"/>
                  </a:lnTo>
                  <a:lnTo>
                    <a:pt x="193279" y="125586"/>
                  </a:lnTo>
                  <a:lnTo>
                    <a:pt x="194575" y="129999"/>
                  </a:lnTo>
                  <a:lnTo>
                    <a:pt x="195439" y="134846"/>
                  </a:lnTo>
                  <a:lnTo>
                    <a:pt x="196015" y="139030"/>
                  </a:lnTo>
                  <a:lnTo>
                    <a:pt x="196655" y="146219"/>
                  </a:lnTo>
                  <a:lnTo>
                    <a:pt x="196826" y="150422"/>
                  </a:lnTo>
                  <a:lnTo>
                    <a:pt x="197015" y="160172"/>
                  </a:lnTo>
                  <a:lnTo>
                    <a:pt x="196113" y="165439"/>
                  </a:lnTo>
                  <a:lnTo>
                    <a:pt x="194560" y="170855"/>
                  </a:lnTo>
                  <a:lnTo>
                    <a:pt x="192572" y="176371"/>
                  </a:lnTo>
                  <a:lnTo>
                    <a:pt x="190293" y="181954"/>
                  </a:lnTo>
                  <a:lnTo>
                    <a:pt x="187822" y="187580"/>
                  </a:lnTo>
                  <a:lnTo>
                    <a:pt x="185222" y="193236"/>
                  </a:lnTo>
                  <a:lnTo>
                    <a:pt x="181584" y="197959"/>
                  </a:lnTo>
                  <a:lnTo>
                    <a:pt x="177253" y="202061"/>
                  </a:lnTo>
                  <a:lnTo>
                    <a:pt x="172462" y="205747"/>
                  </a:lnTo>
                  <a:lnTo>
                    <a:pt x="168314" y="210110"/>
                  </a:lnTo>
                  <a:lnTo>
                    <a:pt x="164597" y="214923"/>
                  </a:lnTo>
                  <a:lnTo>
                    <a:pt x="161166" y="220038"/>
                  </a:lnTo>
                  <a:lnTo>
                    <a:pt x="156021" y="224399"/>
                  </a:lnTo>
                  <a:lnTo>
                    <a:pt x="149734" y="228260"/>
                  </a:lnTo>
                  <a:lnTo>
                    <a:pt x="123663" y="241299"/>
                  </a:lnTo>
                  <a:lnTo>
                    <a:pt x="118637" y="243336"/>
                  </a:lnTo>
                  <a:lnTo>
                    <a:pt x="114333" y="244695"/>
                  </a:lnTo>
                  <a:lnTo>
                    <a:pt x="110512" y="245600"/>
                  </a:lnTo>
                  <a:lnTo>
                    <a:pt x="106060" y="246203"/>
                  </a:lnTo>
                  <a:lnTo>
                    <a:pt x="101186" y="246606"/>
                  </a:lnTo>
                  <a:lnTo>
                    <a:pt x="96032" y="246874"/>
                  </a:lnTo>
                  <a:lnTo>
                    <a:pt x="85226" y="247172"/>
                  </a:lnTo>
                  <a:lnTo>
                    <a:pt x="41336" y="247406"/>
                  </a:lnTo>
                  <a:lnTo>
                    <a:pt x="38035" y="246455"/>
                  </a:lnTo>
                  <a:lnTo>
                    <a:pt x="34881" y="244869"/>
                  </a:lnTo>
                  <a:lnTo>
                    <a:pt x="28837" y="240566"/>
                  </a:lnTo>
                  <a:lnTo>
                    <a:pt x="22976" y="235478"/>
                  </a:lnTo>
                  <a:lnTo>
                    <a:pt x="18873" y="231810"/>
                  </a:lnTo>
                  <a:lnTo>
                    <a:pt x="18297" y="230343"/>
                  </a:lnTo>
                  <a:lnTo>
                    <a:pt x="17656" y="226172"/>
                  </a:lnTo>
                  <a:lnTo>
                    <a:pt x="16533" y="224679"/>
                  </a:lnTo>
                  <a:lnTo>
                    <a:pt x="14832" y="223684"/>
                  </a:lnTo>
                  <a:lnTo>
                    <a:pt x="9808" y="222086"/>
                  </a:lnTo>
                  <a:lnTo>
                    <a:pt x="9397" y="221003"/>
                  </a:lnTo>
                  <a:lnTo>
                    <a:pt x="8939" y="217259"/>
                  </a:lnTo>
                  <a:lnTo>
                    <a:pt x="9769" y="215879"/>
                  </a:lnTo>
                  <a:lnTo>
                    <a:pt x="11275" y="214960"/>
                  </a:lnTo>
                  <a:lnTo>
                    <a:pt x="17145" y="21312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SMARTPenAnnotation369"/>
            <p:cNvSpPr/>
            <p:nvPr/>
          </p:nvSpPr>
          <p:spPr>
            <a:xfrm>
              <a:off x="6569392" y="1885950"/>
              <a:ext cx="34291" cy="360011"/>
            </a:xfrm>
            <a:custGeom>
              <a:avLst/>
              <a:gdLst/>
              <a:ahLst/>
              <a:cxnLst/>
              <a:rect l="0" t="0" r="0" b="0"/>
              <a:pathLst>
                <a:path w="34291" h="360011">
                  <a:moveTo>
                    <a:pt x="0" y="0"/>
                  </a:moveTo>
                  <a:lnTo>
                    <a:pt x="0" y="28714"/>
                  </a:lnTo>
                  <a:lnTo>
                    <a:pt x="953" y="31525"/>
                  </a:lnTo>
                  <a:lnTo>
                    <a:pt x="2540" y="34351"/>
                  </a:lnTo>
                  <a:lnTo>
                    <a:pt x="4551" y="37188"/>
                  </a:lnTo>
                  <a:lnTo>
                    <a:pt x="5891" y="40032"/>
                  </a:lnTo>
                  <a:lnTo>
                    <a:pt x="6785" y="42880"/>
                  </a:lnTo>
                  <a:lnTo>
                    <a:pt x="7778" y="48585"/>
                  </a:lnTo>
                  <a:lnTo>
                    <a:pt x="8337" y="57152"/>
                  </a:lnTo>
                  <a:lnTo>
                    <a:pt x="8503" y="66675"/>
                  </a:lnTo>
                  <a:lnTo>
                    <a:pt x="8573" y="228707"/>
                  </a:lnTo>
                  <a:lnTo>
                    <a:pt x="9525" y="233434"/>
                  </a:lnTo>
                  <a:lnTo>
                    <a:pt x="11113" y="237537"/>
                  </a:lnTo>
                  <a:lnTo>
                    <a:pt x="13124" y="241226"/>
                  </a:lnTo>
                  <a:lnTo>
                    <a:pt x="14464" y="245589"/>
                  </a:lnTo>
                  <a:lnTo>
                    <a:pt x="15358" y="250404"/>
                  </a:lnTo>
                  <a:lnTo>
                    <a:pt x="16350" y="260833"/>
                  </a:lnTo>
                  <a:lnTo>
                    <a:pt x="16792" y="271818"/>
                  </a:lnTo>
                  <a:lnTo>
                    <a:pt x="17862" y="276462"/>
                  </a:lnTo>
                  <a:lnTo>
                    <a:pt x="19529" y="280510"/>
                  </a:lnTo>
                  <a:lnTo>
                    <a:pt x="21591" y="284162"/>
                  </a:lnTo>
                  <a:lnTo>
                    <a:pt x="22967" y="288501"/>
                  </a:lnTo>
                  <a:lnTo>
                    <a:pt x="23883" y="293299"/>
                  </a:lnTo>
                  <a:lnTo>
                    <a:pt x="24903" y="302757"/>
                  </a:lnTo>
                  <a:lnTo>
                    <a:pt x="25476" y="313437"/>
                  </a:lnTo>
                  <a:lnTo>
                    <a:pt x="25646" y="322634"/>
                  </a:lnTo>
                  <a:lnTo>
                    <a:pt x="25717" y="358704"/>
                  </a:lnTo>
                  <a:lnTo>
                    <a:pt x="26670" y="359151"/>
                  </a:lnTo>
                  <a:lnTo>
                    <a:pt x="28258" y="359449"/>
                  </a:lnTo>
                  <a:lnTo>
                    <a:pt x="33937" y="360010"/>
                  </a:lnTo>
                  <a:lnTo>
                    <a:pt x="34290" y="351472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370"/>
            <p:cNvSpPr/>
            <p:nvPr/>
          </p:nvSpPr>
          <p:spPr>
            <a:xfrm>
              <a:off x="6663690" y="1932524"/>
              <a:ext cx="188233" cy="322043"/>
            </a:xfrm>
            <a:custGeom>
              <a:avLst/>
              <a:gdLst/>
              <a:ahLst/>
              <a:cxnLst/>
              <a:rect l="0" t="0" r="0" b="0"/>
              <a:pathLst>
                <a:path w="188233" h="322043">
                  <a:moveTo>
                    <a:pt x="51435" y="13433"/>
                  </a:moveTo>
                  <a:lnTo>
                    <a:pt x="38342" y="13433"/>
                  </a:lnTo>
                  <a:lnTo>
                    <a:pt x="36991" y="14386"/>
                  </a:lnTo>
                  <a:lnTo>
                    <a:pt x="36091" y="15973"/>
                  </a:lnTo>
                  <a:lnTo>
                    <a:pt x="34646" y="20814"/>
                  </a:lnTo>
                  <a:lnTo>
                    <a:pt x="29844" y="26203"/>
                  </a:lnTo>
                  <a:lnTo>
                    <a:pt x="22389" y="33833"/>
                  </a:lnTo>
                  <a:lnTo>
                    <a:pt x="20641" y="36558"/>
                  </a:lnTo>
                  <a:lnTo>
                    <a:pt x="18699" y="42126"/>
                  </a:lnTo>
                  <a:lnTo>
                    <a:pt x="17605" y="50615"/>
                  </a:lnTo>
                  <a:lnTo>
                    <a:pt x="14810" y="58851"/>
                  </a:lnTo>
                  <a:lnTo>
                    <a:pt x="11344" y="67909"/>
                  </a:lnTo>
                  <a:lnTo>
                    <a:pt x="9804" y="75110"/>
                  </a:lnTo>
                  <a:lnTo>
                    <a:pt x="6580" y="81485"/>
                  </a:lnTo>
                  <a:lnTo>
                    <a:pt x="4386" y="84518"/>
                  </a:lnTo>
                  <a:lnTo>
                    <a:pt x="1949" y="90429"/>
                  </a:lnTo>
                  <a:lnTo>
                    <a:pt x="866" y="97184"/>
                  </a:lnTo>
                  <a:lnTo>
                    <a:pt x="385" y="106536"/>
                  </a:lnTo>
                  <a:lnTo>
                    <a:pt x="114" y="117960"/>
                  </a:lnTo>
                  <a:lnTo>
                    <a:pt x="0" y="200480"/>
                  </a:lnTo>
                  <a:lnTo>
                    <a:pt x="952" y="204806"/>
                  </a:lnTo>
                  <a:lnTo>
                    <a:pt x="5891" y="215445"/>
                  </a:lnTo>
                  <a:lnTo>
                    <a:pt x="7381" y="221644"/>
                  </a:lnTo>
                  <a:lnTo>
                    <a:pt x="8043" y="230114"/>
                  </a:lnTo>
                  <a:lnTo>
                    <a:pt x="8219" y="235039"/>
                  </a:lnTo>
                  <a:lnTo>
                    <a:pt x="9289" y="239275"/>
                  </a:lnTo>
                  <a:lnTo>
                    <a:pt x="13018" y="246523"/>
                  </a:lnTo>
                  <a:lnTo>
                    <a:pt x="15310" y="255458"/>
                  </a:lnTo>
                  <a:lnTo>
                    <a:pt x="16330" y="264827"/>
                  </a:lnTo>
                  <a:lnTo>
                    <a:pt x="16782" y="272167"/>
                  </a:lnTo>
                  <a:lnTo>
                    <a:pt x="17856" y="275457"/>
                  </a:lnTo>
                  <a:lnTo>
                    <a:pt x="22964" y="284639"/>
                  </a:lnTo>
                  <a:lnTo>
                    <a:pt x="25854" y="293392"/>
                  </a:lnTo>
                  <a:lnTo>
                    <a:pt x="29906" y="299149"/>
                  </a:lnTo>
                  <a:lnTo>
                    <a:pt x="32319" y="301066"/>
                  </a:lnTo>
                  <a:lnTo>
                    <a:pt x="34881" y="302343"/>
                  </a:lnTo>
                  <a:lnTo>
                    <a:pt x="37542" y="303195"/>
                  </a:lnTo>
                  <a:lnTo>
                    <a:pt x="43037" y="306681"/>
                  </a:lnTo>
                  <a:lnTo>
                    <a:pt x="49776" y="312130"/>
                  </a:lnTo>
                  <a:lnTo>
                    <a:pt x="55494" y="317624"/>
                  </a:lnTo>
                  <a:lnTo>
                    <a:pt x="57950" y="319097"/>
                  </a:lnTo>
                  <a:lnTo>
                    <a:pt x="63221" y="320734"/>
                  </a:lnTo>
                  <a:lnTo>
                    <a:pt x="68738" y="321461"/>
                  </a:lnTo>
                  <a:lnTo>
                    <a:pt x="74365" y="321785"/>
                  </a:lnTo>
                  <a:lnTo>
                    <a:pt x="80041" y="321928"/>
                  </a:lnTo>
                  <a:lnTo>
                    <a:pt x="114300" y="322042"/>
                  </a:lnTo>
                  <a:lnTo>
                    <a:pt x="117157" y="321090"/>
                  </a:lnTo>
                  <a:lnTo>
                    <a:pt x="122872" y="317492"/>
                  </a:lnTo>
                  <a:lnTo>
                    <a:pt x="124777" y="315199"/>
                  </a:lnTo>
                  <a:lnTo>
                    <a:pt x="126047" y="312718"/>
                  </a:lnTo>
                  <a:lnTo>
                    <a:pt x="126894" y="310111"/>
                  </a:lnTo>
                  <a:lnTo>
                    <a:pt x="128410" y="308374"/>
                  </a:lnTo>
                  <a:lnTo>
                    <a:pt x="130375" y="307215"/>
                  </a:lnTo>
                  <a:lnTo>
                    <a:pt x="132637" y="306443"/>
                  </a:lnTo>
                  <a:lnTo>
                    <a:pt x="137689" y="303044"/>
                  </a:lnTo>
                  <a:lnTo>
                    <a:pt x="140370" y="300805"/>
                  </a:lnTo>
                  <a:lnTo>
                    <a:pt x="142158" y="298359"/>
                  </a:lnTo>
                  <a:lnTo>
                    <a:pt x="145626" y="290367"/>
                  </a:lnTo>
                  <a:lnTo>
                    <a:pt x="149812" y="284787"/>
                  </a:lnTo>
                  <a:lnTo>
                    <a:pt x="154848" y="276592"/>
                  </a:lnTo>
                  <a:lnTo>
                    <a:pt x="160261" y="266600"/>
                  </a:lnTo>
                  <a:lnTo>
                    <a:pt x="165841" y="255809"/>
                  </a:lnTo>
                  <a:lnTo>
                    <a:pt x="168958" y="247203"/>
                  </a:lnTo>
                  <a:lnTo>
                    <a:pt x="171294" y="239251"/>
                  </a:lnTo>
                  <a:lnTo>
                    <a:pt x="175508" y="229366"/>
                  </a:lnTo>
                  <a:lnTo>
                    <a:pt x="178016" y="221163"/>
                  </a:lnTo>
                  <a:lnTo>
                    <a:pt x="179427" y="211190"/>
                  </a:lnTo>
                  <a:lnTo>
                    <a:pt x="179626" y="208136"/>
                  </a:lnTo>
                  <a:lnTo>
                    <a:pt x="182386" y="199663"/>
                  </a:lnTo>
                  <a:lnTo>
                    <a:pt x="185835" y="190499"/>
                  </a:lnTo>
                  <a:lnTo>
                    <a:pt x="187368" y="183252"/>
                  </a:lnTo>
                  <a:lnTo>
                    <a:pt x="188050" y="174316"/>
                  </a:lnTo>
                  <a:lnTo>
                    <a:pt x="188232" y="169266"/>
                  </a:lnTo>
                  <a:lnTo>
                    <a:pt x="187400" y="164946"/>
                  </a:lnTo>
                  <a:lnTo>
                    <a:pt x="183936" y="157607"/>
                  </a:lnTo>
                  <a:lnTo>
                    <a:pt x="181761" y="148631"/>
                  </a:lnTo>
                  <a:lnTo>
                    <a:pt x="180796" y="139243"/>
                  </a:lnTo>
                  <a:lnTo>
                    <a:pt x="180365" y="131896"/>
                  </a:lnTo>
                  <a:lnTo>
                    <a:pt x="177635" y="122916"/>
                  </a:lnTo>
                  <a:lnTo>
                    <a:pt x="174198" y="113527"/>
                  </a:lnTo>
                  <a:lnTo>
                    <a:pt x="172672" y="106179"/>
                  </a:lnTo>
                  <a:lnTo>
                    <a:pt x="169453" y="97199"/>
                  </a:lnTo>
                  <a:lnTo>
                    <a:pt x="164847" y="87810"/>
                  </a:lnTo>
                  <a:lnTo>
                    <a:pt x="159625" y="80462"/>
                  </a:lnTo>
                  <a:lnTo>
                    <a:pt x="154129" y="74021"/>
                  </a:lnTo>
                  <a:lnTo>
                    <a:pt x="148512" y="67984"/>
                  </a:lnTo>
                  <a:lnTo>
                    <a:pt x="142840" y="62125"/>
                  </a:lnTo>
                  <a:lnTo>
                    <a:pt x="140947" y="59230"/>
                  </a:lnTo>
                  <a:lnTo>
                    <a:pt x="137329" y="50603"/>
                  </a:lnTo>
                  <a:lnTo>
                    <a:pt x="133108" y="44876"/>
                  </a:lnTo>
                  <a:lnTo>
                    <a:pt x="129696" y="42015"/>
                  </a:lnTo>
                  <a:lnTo>
                    <a:pt x="125516" y="39155"/>
                  </a:lnTo>
                  <a:lnTo>
                    <a:pt x="120825" y="36296"/>
                  </a:lnTo>
                  <a:lnTo>
                    <a:pt x="117697" y="33437"/>
                  </a:lnTo>
                  <a:lnTo>
                    <a:pt x="115612" y="30579"/>
                  </a:lnTo>
                  <a:lnTo>
                    <a:pt x="112343" y="24864"/>
                  </a:lnTo>
                  <a:lnTo>
                    <a:pt x="107715" y="19148"/>
                  </a:lnTo>
                  <a:lnTo>
                    <a:pt x="105147" y="17243"/>
                  </a:lnTo>
                  <a:lnTo>
                    <a:pt x="99754" y="15126"/>
                  </a:lnTo>
                  <a:lnTo>
                    <a:pt x="94182" y="11646"/>
                  </a:lnTo>
                  <a:lnTo>
                    <a:pt x="91363" y="9384"/>
                  </a:lnTo>
                  <a:lnTo>
                    <a:pt x="88531" y="7876"/>
                  </a:lnTo>
                  <a:lnTo>
                    <a:pt x="82845" y="6201"/>
                  </a:lnTo>
                  <a:lnTo>
                    <a:pt x="77142" y="5456"/>
                  </a:lnTo>
                  <a:lnTo>
                    <a:pt x="74288" y="5258"/>
                  </a:lnTo>
                  <a:lnTo>
                    <a:pt x="71433" y="4173"/>
                  </a:lnTo>
                  <a:lnTo>
                    <a:pt x="65720" y="427"/>
                  </a:lnTo>
                  <a:lnTo>
                    <a:pt x="62863" y="0"/>
                  </a:lnTo>
                  <a:lnTo>
                    <a:pt x="60007" y="668"/>
                  </a:lnTo>
                  <a:lnTo>
                    <a:pt x="53127" y="4032"/>
                  </a:lnTo>
                  <a:lnTo>
                    <a:pt x="47385" y="4615"/>
                  </a:lnTo>
                  <a:lnTo>
                    <a:pt x="42862" y="486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371"/>
            <p:cNvSpPr/>
            <p:nvPr/>
          </p:nvSpPr>
          <p:spPr>
            <a:xfrm>
              <a:off x="6920969" y="2040255"/>
              <a:ext cx="179919" cy="231458"/>
            </a:xfrm>
            <a:custGeom>
              <a:avLst/>
              <a:gdLst/>
              <a:ahLst/>
              <a:cxnLst/>
              <a:rect l="0" t="0" r="0" b="0"/>
              <a:pathLst>
                <a:path w="179919" h="231458">
                  <a:moveTo>
                    <a:pt x="8468" y="0"/>
                  </a:moveTo>
                  <a:lnTo>
                    <a:pt x="0" y="0"/>
                  </a:lnTo>
                  <a:lnTo>
                    <a:pt x="4478" y="0"/>
                  </a:lnTo>
                  <a:lnTo>
                    <a:pt x="5808" y="952"/>
                  </a:lnTo>
                  <a:lnTo>
                    <a:pt x="6694" y="2540"/>
                  </a:lnTo>
                  <a:lnTo>
                    <a:pt x="7680" y="6843"/>
                  </a:lnTo>
                  <a:lnTo>
                    <a:pt x="8118" y="11931"/>
                  </a:lnTo>
                  <a:lnTo>
                    <a:pt x="9187" y="13669"/>
                  </a:lnTo>
                  <a:lnTo>
                    <a:pt x="10852" y="14828"/>
                  </a:lnTo>
                  <a:lnTo>
                    <a:pt x="12915" y="15600"/>
                  </a:lnTo>
                  <a:lnTo>
                    <a:pt x="14290" y="17067"/>
                  </a:lnTo>
                  <a:lnTo>
                    <a:pt x="15207" y="18998"/>
                  </a:lnTo>
                  <a:lnTo>
                    <a:pt x="15818" y="21238"/>
                  </a:lnTo>
                  <a:lnTo>
                    <a:pt x="19038" y="26266"/>
                  </a:lnTo>
                  <a:lnTo>
                    <a:pt x="23643" y="31676"/>
                  </a:lnTo>
                  <a:lnTo>
                    <a:pt x="28865" y="37255"/>
                  </a:lnTo>
                  <a:lnTo>
                    <a:pt x="31591" y="41029"/>
                  </a:lnTo>
                  <a:lnTo>
                    <a:pt x="34361" y="45450"/>
                  </a:lnTo>
                  <a:lnTo>
                    <a:pt x="37160" y="50303"/>
                  </a:lnTo>
                  <a:lnTo>
                    <a:pt x="39978" y="54490"/>
                  </a:lnTo>
                  <a:lnTo>
                    <a:pt x="42810" y="58234"/>
                  </a:lnTo>
                  <a:lnTo>
                    <a:pt x="45650" y="61682"/>
                  </a:lnTo>
                  <a:lnTo>
                    <a:pt x="48806" y="68054"/>
                  </a:lnTo>
                  <a:lnTo>
                    <a:pt x="51161" y="75014"/>
                  </a:lnTo>
                  <a:lnTo>
                    <a:pt x="53123" y="79536"/>
                  </a:lnTo>
                  <a:lnTo>
                    <a:pt x="55383" y="84456"/>
                  </a:lnTo>
                  <a:lnTo>
                    <a:pt x="57842" y="88689"/>
                  </a:lnTo>
                  <a:lnTo>
                    <a:pt x="60434" y="92464"/>
                  </a:lnTo>
                  <a:lnTo>
                    <a:pt x="65854" y="99197"/>
                  </a:lnTo>
                  <a:lnTo>
                    <a:pt x="71438" y="105365"/>
                  </a:lnTo>
                  <a:lnTo>
                    <a:pt x="74260" y="109296"/>
                  </a:lnTo>
                  <a:lnTo>
                    <a:pt x="77095" y="113821"/>
                  </a:lnTo>
                  <a:lnTo>
                    <a:pt x="79937" y="118743"/>
                  </a:lnTo>
                  <a:lnTo>
                    <a:pt x="82784" y="122977"/>
                  </a:lnTo>
                  <a:lnTo>
                    <a:pt x="85635" y="126752"/>
                  </a:lnTo>
                  <a:lnTo>
                    <a:pt x="88487" y="130221"/>
                  </a:lnTo>
                  <a:lnTo>
                    <a:pt x="91342" y="133486"/>
                  </a:lnTo>
                  <a:lnTo>
                    <a:pt x="94197" y="136616"/>
                  </a:lnTo>
                  <a:lnTo>
                    <a:pt x="97053" y="139654"/>
                  </a:lnTo>
                  <a:lnTo>
                    <a:pt x="99910" y="143585"/>
                  </a:lnTo>
                  <a:lnTo>
                    <a:pt x="102767" y="148111"/>
                  </a:lnTo>
                  <a:lnTo>
                    <a:pt x="105624" y="153033"/>
                  </a:lnTo>
                  <a:lnTo>
                    <a:pt x="108481" y="157267"/>
                  </a:lnTo>
                  <a:lnTo>
                    <a:pt x="111338" y="161042"/>
                  </a:lnTo>
                  <a:lnTo>
                    <a:pt x="114196" y="164511"/>
                  </a:lnTo>
                  <a:lnTo>
                    <a:pt x="118006" y="167777"/>
                  </a:lnTo>
                  <a:lnTo>
                    <a:pt x="122451" y="170906"/>
                  </a:lnTo>
                  <a:lnTo>
                    <a:pt x="127320" y="173945"/>
                  </a:lnTo>
                  <a:lnTo>
                    <a:pt x="130564" y="176923"/>
                  </a:lnTo>
                  <a:lnTo>
                    <a:pt x="132729" y="179861"/>
                  </a:lnTo>
                  <a:lnTo>
                    <a:pt x="136085" y="185666"/>
                  </a:lnTo>
                  <a:lnTo>
                    <a:pt x="140751" y="191420"/>
                  </a:lnTo>
                  <a:lnTo>
                    <a:pt x="143330" y="193336"/>
                  </a:lnTo>
                  <a:lnTo>
                    <a:pt x="148735" y="195464"/>
                  </a:lnTo>
                  <a:lnTo>
                    <a:pt x="150556" y="196984"/>
                  </a:lnTo>
                  <a:lnTo>
                    <a:pt x="151771" y="198950"/>
                  </a:lnTo>
                  <a:lnTo>
                    <a:pt x="152581" y="201213"/>
                  </a:lnTo>
                  <a:lnTo>
                    <a:pt x="156021" y="206268"/>
                  </a:lnTo>
                  <a:lnTo>
                    <a:pt x="161439" y="212723"/>
                  </a:lnTo>
                  <a:lnTo>
                    <a:pt x="162836" y="213253"/>
                  </a:lnTo>
                  <a:lnTo>
                    <a:pt x="166928" y="213841"/>
                  </a:lnTo>
                  <a:lnTo>
                    <a:pt x="168401" y="214951"/>
                  </a:lnTo>
                  <a:lnTo>
                    <a:pt x="169382" y="216643"/>
                  </a:lnTo>
                  <a:lnTo>
                    <a:pt x="170958" y="221652"/>
                  </a:lnTo>
                  <a:lnTo>
                    <a:pt x="172040" y="222063"/>
                  </a:lnTo>
                  <a:lnTo>
                    <a:pt x="175782" y="222519"/>
                  </a:lnTo>
                  <a:lnTo>
                    <a:pt x="177161" y="223594"/>
                  </a:lnTo>
                  <a:lnTo>
                    <a:pt x="178080" y="225262"/>
                  </a:lnTo>
                  <a:lnTo>
                    <a:pt x="179918" y="23145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372"/>
            <p:cNvSpPr/>
            <p:nvPr/>
          </p:nvSpPr>
          <p:spPr>
            <a:xfrm>
              <a:off x="6860857" y="2057400"/>
              <a:ext cx="222886" cy="239996"/>
            </a:xfrm>
            <a:custGeom>
              <a:avLst/>
              <a:gdLst/>
              <a:ahLst/>
              <a:cxnLst/>
              <a:rect l="0" t="0" r="0" b="0"/>
              <a:pathLst>
                <a:path w="222886" h="239996">
                  <a:moveTo>
                    <a:pt x="222885" y="0"/>
                  </a:moveTo>
                  <a:lnTo>
                    <a:pt x="209866" y="0"/>
                  </a:lnTo>
                  <a:lnTo>
                    <a:pt x="208491" y="952"/>
                  </a:lnTo>
                  <a:lnTo>
                    <a:pt x="207574" y="2539"/>
                  </a:lnTo>
                  <a:lnTo>
                    <a:pt x="206963" y="4550"/>
                  </a:lnTo>
                  <a:lnTo>
                    <a:pt x="205603" y="5891"/>
                  </a:lnTo>
                  <a:lnTo>
                    <a:pt x="203743" y="6785"/>
                  </a:lnTo>
                  <a:lnTo>
                    <a:pt x="201552" y="7380"/>
                  </a:lnTo>
                  <a:lnTo>
                    <a:pt x="200091" y="8730"/>
                  </a:lnTo>
                  <a:lnTo>
                    <a:pt x="199116" y="10583"/>
                  </a:lnTo>
                  <a:lnTo>
                    <a:pt x="198467" y="12770"/>
                  </a:lnTo>
                  <a:lnTo>
                    <a:pt x="196129" y="16133"/>
                  </a:lnTo>
                  <a:lnTo>
                    <a:pt x="192665" y="20280"/>
                  </a:lnTo>
                  <a:lnTo>
                    <a:pt x="184688" y="29016"/>
                  </a:lnTo>
                  <a:lnTo>
                    <a:pt x="177969" y="36073"/>
                  </a:lnTo>
                  <a:lnTo>
                    <a:pt x="174843" y="40241"/>
                  </a:lnTo>
                  <a:lnTo>
                    <a:pt x="171807" y="44925"/>
                  </a:lnTo>
                  <a:lnTo>
                    <a:pt x="168830" y="49952"/>
                  </a:lnTo>
                  <a:lnTo>
                    <a:pt x="164941" y="55209"/>
                  </a:lnTo>
                  <a:lnTo>
                    <a:pt x="160443" y="60618"/>
                  </a:lnTo>
                  <a:lnTo>
                    <a:pt x="155540" y="66129"/>
                  </a:lnTo>
                  <a:lnTo>
                    <a:pt x="145012" y="77333"/>
                  </a:lnTo>
                  <a:lnTo>
                    <a:pt x="139537" y="82988"/>
                  </a:lnTo>
                  <a:lnTo>
                    <a:pt x="133982" y="89615"/>
                  </a:lnTo>
                  <a:lnTo>
                    <a:pt x="128374" y="96891"/>
                  </a:lnTo>
                  <a:lnTo>
                    <a:pt x="122730" y="104599"/>
                  </a:lnTo>
                  <a:lnTo>
                    <a:pt x="118015" y="111642"/>
                  </a:lnTo>
                  <a:lnTo>
                    <a:pt x="113919" y="118243"/>
                  </a:lnTo>
                  <a:lnTo>
                    <a:pt x="110236" y="124548"/>
                  </a:lnTo>
                  <a:lnTo>
                    <a:pt x="103604" y="136635"/>
                  </a:lnTo>
                  <a:lnTo>
                    <a:pt x="100502" y="142525"/>
                  </a:lnTo>
                  <a:lnTo>
                    <a:pt x="96529" y="147404"/>
                  </a:lnTo>
                  <a:lnTo>
                    <a:pt x="91975" y="151609"/>
                  </a:lnTo>
                  <a:lnTo>
                    <a:pt x="87034" y="155365"/>
                  </a:lnTo>
                  <a:lnTo>
                    <a:pt x="82788" y="159774"/>
                  </a:lnTo>
                  <a:lnTo>
                    <a:pt x="79004" y="164618"/>
                  </a:lnTo>
                  <a:lnTo>
                    <a:pt x="75529" y="169753"/>
                  </a:lnTo>
                  <a:lnTo>
                    <a:pt x="72261" y="175081"/>
                  </a:lnTo>
                  <a:lnTo>
                    <a:pt x="69129" y="180538"/>
                  </a:lnTo>
                  <a:lnTo>
                    <a:pt x="66089" y="186081"/>
                  </a:lnTo>
                  <a:lnTo>
                    <a:pt x="63109" y="190729"/>
                  </a:lnTo>
                  <a:lnTo>
                    <a:pt x="60170" y="194780"/>
                  </a:lnTo>
                  <a:lnTo>
                    <a:pt x="54365" y="201821"/>
                  </a:lnTo>
                  <a:lnTo>
                    <a:pt x="48610" y="208126"/>
                  </a:lnTo>
                  <a:lnTo>
                    <a:pt x="40014" y="217030"/>
                  </a:lnTo>
                  <a:lnTo>
                    <a:pt x="31436" y="225701"/>
                  </a:lnTo>
                  <a:lnTo>
                    <a:pt x="28577" y="227620"/>
                  </a:lnTo>
                  <a:lnTo>
                    <a:pt x="22861" y="229751"/>
                  </a:lnTo>
                  <a:lnTo>
                    <a:pt x="20956" y="231272"/>
                  </a:lnTo>
                  <a:lnTo>
                    <a:pt x="19686" y="233239"/>
                  </a:lnTo>
                  <a:lnTo>
                    <a:pt x="18839" y="235503"/>
                  </a:lnTo>
                  <a:lnTo>
                    <a:pt x="17321" y="237012"/>
                  </a:lnTo>
                  <a:lnTo>
                    <a:pt x="15358" y="238018"/>
                  </a:lnTo>
                  <a:lnTo>
                    <a:pt x="9913" y="239632"/>
                  </a:lnTo>
                  <a:lnTo>
                    <a:pt x="4419" y="239912"/>
                  </a:lnTo>
                  <a:lnTo>
                    <a:pt x="1310" y="239995"/>
                  </a:lnTo>
                  <a:lnTo>
                    <a:pt x="873" y="239054"/>
                  </a:lnTo>
                  <a:lnTo>
                    <a:pt x="582" y="237474"/>
                  </a:lnTo>
                  <a:lnTo>
                    <a:pt x="0" y="23145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373"/>
            <p:cNvSpPr/>
            <p:nvPr/>
          </p:nvSpPr>
          <p:spPr>
            <a:xfrm>
              <a:off x="7229475" y="2143125"/>
              <a:ext cx="274320" cy="25709"/>
            </a:xfrm>
            <a:custGeom>
              <a:avLst/>
              <a:gdLst/>
              <a:ahLst/>
              <a:cxnLst/>
              <a:rect l="0" t="0" r="0" b="0"/>
              <a:pathLst>
                <a:path w="274320" h="25709">
                  <a:moveTo>
                    <a:pt x="0" y="17145"/>
                  </a:moveTo>
                  <a:lnTo>
                    <a:pt x="4550" y="21695"/>
                  </a:lnTo>
                  <a:lnTo>
                    <a:pt x="6844" y="23036"/>
                  </a:lnTo>
                  <a:lnTo>
                    <a:pt x="9325" y="23930"/>
                  </a:lnTo>
                  <a:lnTo>
                    <a:pt x="11931" y="24526"/>
                  </a:lnTo>
                  <a:lnTo>
                    <a:pt x="17367" y="25187"/>
                  </a:lnTo>
                  <a:lnTo>
                    <a:pt x="23911" y="25482"/>
                  </a:lnTo>
                  <a:lnTo>
                    <a:pt x="44542" y="25686"/>
                  </a:lnTo>
                  <a:lnTo>
                    <a:pt x="53943" y="25708"/>
                  </a:lnTo>
                  <a:lnTo>
                    <a:pt x="57869" y="24758"/>
                  </a:lnTo>
                  <a:lnTo>
                    <a:pt x="62392" y="23173"/>
                  </a:lnTo>
                  <a:lnTo>
                    <a:pt x="67312" y="21164"/>
                  </a:lnTo>
                  <a:lnTo>
                    <a:pt x="71545" y="19824"/>
                  </a:lnTo>
                  <a:lnTo>
                    <a:pt x="75319" y="18931"/>
                  </a:lnTo>
                  <a:lnTo>
                    <a:pt x="78787" y="18335"/>
                  </a:lnTo>
                  <a:lnTo>
                    <a:pt x="83957" y="17938"/>
                  </a:lnTo>
                  <a:lnTo>
                    <a:pt x="90261" y="17674"/>
                  </a:lnTo>
                  <a:lnTo>
                    <a:pt x="110246" y="17301"/>
                  </a:lnTo>
                  <a:lnTo>
                    <a:pt x="116360" y="17249"/>
                  </a:lnTo>
                  <a:lnTo>
                    <a:pt x="121388" y="16262"/>
                  </a:lnTo>
                  <a:lnTo>
                    <a:pt x="125693" y="14651"/>
                  </a:lnTo>
                  <a:lnTo>
                    <a:pt x="129515" y="12625"/>
                  </a:lnTo>
                  <a:lnTo>
                    <a:pt x="134921" y="11274"/>
                  </a:lnTo>
                  <a:lnTo>
                    <a:pt x="141382" y="10373"/>
                  </a:lnTo>
                  <a:lnTo>
                    <a:pt x="148547" y="9773"/>
                  </a:lnTo>
                  <a:lnTo>
                    <a:pt x="155229" y="9373"/>
                  </a:lnTo>
                  <a:lnTo>
                    <a:pt x="167733" y="8928"/>
                  </a:lnTo>
                  <a:lnTo>
                    <a:pt x="191282" y="8642"/>
                  </a:lnTo>
                  <a:lnTo>
                    <a:pt x="202807" y="8603"/>
                  </a:lnTo>
                  <a:lnTo>
                    <a:pt x="208546" y="7641"/>
                  </a:lnTo>
                  <a:lnTo>
                    <a:pt x="214279" y="6046"/>
                  </a:lnTo>
                  <a:lnTo>
                    <a:pt x="220005" y="4030"/>
                  </a:lnTo>
                  <a:lnTo>
                    <a:pt x="224775" y="2687"/>
                  </a:lnTo>
                  <a:lnTo>
                    <a:pt x="228907" y="1791"/>
                  </a:lnTo>
                  <a:lnTo>
                    <a:pt x="232615" y="1194"/>
                  </a:lnTo>
                  <a:lnTo>
                    <a:pt x="239274" y="530"/>
                  </a:lnTo>
                  <a:lnTo>
                    <a:pt x="245409" y="236"/>
                  </a:lnTo>
                  <a:lnTo>
                    <a:pt x="251311" y="105"/>
                  </a:lnTo>
                  <a:lnTo>
                    <a:pt x="274319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374"/>
            <p:cNvSpPr/>
            <p:nvPr/>
          </p:nvSpPr>
          <p:spPr>
            <a:xfrm>
              <a:off x="7358063" y="2057400"/>
              <a:ext cx="51435" cy="222886"/>
            </a:xfrm>
            <a:custGeom>
              <a:avLst/>
              <a:gdLst/>
              <a:ahLst/>
              <a:cxnLst/>
              <a:rect l="0" t="0" r="0" b="0"/>
              <a:pathLst>
                <a:path w="51435" h="222886">
                  <a:moveTo>
                    <a:pt x="8571" y="0"/>
                  </a:moveTo>
                  <a:lnTo>
                    <a:pt x="30" y="0"/>
                  </a:lnTo>
                  <a:lnTo>
                    <a:pt x="0" y="17321"/>
                  </a:lnTo>
                  <a:lnTo>
                    <a:pt x="952" y="21072"/>
                  </a:lnTo>
                  <a:lnTo>
                    <a:pt x="2540" y="24525"/>
                  </a:lnTo>
                  <a:lnTo>
                    <a:pt x="4550" y="27780"/>
                  </a:lnTo>
                  <a:lnTo>
                    <a:pt x="5891" y="30902"/>
                  </a:lnTo>
                  <a:lnTo>
                    <a:pt x="7380" y="36912"/>
                  </a:lnTo>
                  <a:lnTo>
                    <a:pt x="7778" y="40800"/>
                  </a:lnTo>
                  <a:lnTo>
                    <a:pt x="8042" y="45298"/>
                  </a:lnTo>
                  <a:lnTo>
                    <a:pt x="8336" y="55374"/>
                  </a:lnTo>
                  <a:lnTo>
                    <a:pt x="8467" y="66203"/>
                  </a:lnTo>
                  <a:lnTo>
                    <a:pt x="9454" y="70805"/>
                  </a:lnTo>
                  <a:lnTo>
                    <a:pt x="11065" y="74826"/>
                  </a:lnTo>
                  <a:lnTo>
                    <a:pt x="13092" y="78459"/>
                  </a:lnTo>
                  <a:lnTo>
                    <a:pt x="14442" y="82786"/>
                  </a:lnTo>
                  <a:lnTo>
                    <a:pt x="15343" y="87575"/>
                  </a:lnTo>
                  <a:lnTo>
                    <a:pt x="15944" y="92673"/>
                  </a:lnTo>
                  <a:lnTo>
                    <a:pt x="17296" y="97977"/>
                  </a:lnTo>
                  <a:lnTo>
                    <a:pt x="19151" y="103418"/>
                  </a:lnTo>
                  <a:lnTo>
                    <a:pt x="21340" y="108950"/>
                  </a:lnTo>
                  <a:lnTo>
                    <a:pt x="22798" y="114543"/>
                  </a:lnTo>
                  <a:lnTo>
                    <a:pt x="23771" y="120177"/>
                  </a:lnTo>
                  <a:lnTo>
                    <a:pt x="24420" y="125838"/>
                  </a:lnTo>
                  <a:lnTo>
                    <a:pt x="24853" y="131517"/>
                  </a:lnTo>
                  <a:lnTo>
                    <a:pt x="25140" y="137208"/>
                  </a:lnTo>
                  <a:lnTo>
                    <a:pt x="25546" y="151779"/>
                  </a:lnTo>
                  <a:lnTo>
                    <a:pt x="25603" y="155478"/>
                  </a:lnTo>
                  <a:lnTo>
                    <a:pt x="26594" y="158897"/>
                  </a:lnTo>
                  <a:lnTo>
                    <a:pt x="28206" y="162129"/>
                  </a:lnTo>
                  <a:lnTo>
                    <a:pt x="30234" y="165236"/>
                  </a:lnTo>
                  <a:lnTo>
                    <a:pt x="31586" y="168259"/>
                  </a:lnTo>
                  <a:lnTo>
                    <a:pt x="33088" y="174159"/>
                  </a:lnTo>
                  <a:lnTo>
                    <a:pt x="33488" y="178019"/>
                  </a:lnTo>
                  <a:lnTo>
                    <a:pt x="33755" y="182496"/>
                  </a:lnTo>
                  <a:lnTo>
                    <a:pt x="33933" y="187387"/>
                  </a:lnTo>
                  <a:lnTo>
                    <a:pt x="35005" y="190647"/>
                  </a:lnTo>
                  <a:lnTo>
                    <a:pt x="36670" y="192820"/>
                  </a:lnTo>
                  <a:lnTo>
                    <a:pt x="38735" y="194269"/>
                  </a:lnTo>
                  <a:lnTo>
                    <a:pt x="40111" y="196188"/>
                  </a:lnTo>
                  <a:lnTo>
                    <a:pt x="41639" y="200859"/>
                  </a:lnTo>
                  <a:lnTo>
                    <a:pt x="42318" y="206111"/>
                  </a:lnTo>
                  <a:lnTo>
                    <a:pt x="42500" y="208844"/>
                  </a:lnTo>
                  <a:lnTo>
                    <a:pt x="43572" y="210667"/>
                  </a:lnTo>
                  <a:lnTo>
                    <a:pt x="45240" y="211882"/>
                  </a:lnTo>
                  <a:lnTo>
                    <a:pt x="51071" y="214170"/>
                  </a:lnTo>
                  <a:lnTo>
                    <a:pt x="51387" y="221078"/>
                  </a:lnTo>
                  <a:lnTo>
                    <a:pt x="51434" y="222885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375"/>
            <p:cNvSpPr/>
            <p:nvPr/>
          </p:nvSpPr>
          <p:spPr>
            <a:xfrm>
              <a:off x="7606699" y="1912893"/>
              <a:ext cx="197134" cy="315958"/>
            </a:xfrm>
            <a:custGeom>
              <a:avLst/>
              <a:gdLst/>
              <a:ahLst/>
              <a:cxnLst/>
              <a:rect l="0" t="0" r="0" b="0"/>
              <a:pathLst>
                <a:path w="197134" h="315958">
                  <a:moveTo>
                    <a:pt x="145698" y="58782"/>
                  </a:moveTo>
                  <a:lnTo>
                    <a:pt x="145698" y="38382"/>
                  </a:lnTo>
                  <a:lnTo>
                    <a:pt x="144746" y="35657"/>
                  </a:lnTo>
                  <a:lnTo>
                    <a:pt x="139807" y="27271"/>
                  </a:lnTo>
                  <a:lnTo>
                    <a:pt x="138318" y="21599"/>
                  </a:lnTo>
                  <a:lnTo>
                    <a:pt x="136967" y="19706"/>
                  </a:lnTo>
                  <a:lnTo>
                    <a:pt x="135116" y="18444"/>
                  </a:lnTo>
                  <a:lnTo>
                    <a:pt x="132928" y="17602"/>
                  </a:lnTo>
                  <a:lnTo>
                    <a:pt x="127958" y="14127"/>
                  </a:lnTo>
                  <a:lnTo>
                    <a:pt x="125298" y="11867"/>
                  </a:lnTo>
                  <a:lnTo>
                    <a:pt x="122574" y="10360"/>
                  </a:lnTo>
                  <a:lnTo>
                    <a:pt x="117006" y="8686"/>
                  </a:lnTo>
                  <a:lnTo>
                    <a:pt x="111356" y="7942"/>
                  </a:lnTo>
                  <a:lnTo>
                    <a:pt x="108516" y="7743"/>
                  </a:lnTo>
                  <a:lnTo>
                    <a:pt x="105670" y="6659"/>
                  </a:lnTo>
                  <a:lnTo>
                    <a:pt x="99968" y="2913"/>
                  </a:lnTo>
                  <a:lnTo>
                    <a:pt x="94258" y="614"/>
                  </a:lnTo>
                  <a:lnTo>
                    <a:pt x="91403" y="0"/>
                  </a:lnTo>
                  <a:lnTo>
                    <a:pt x="87594" y="544"/>
                  </a:lnTo>
                  <a:lnTo>
                    <a:pt x="83149" y="1859"/>
                  </a:lnTo>
                  <a:lnTo>
                    <a:pt x="78282" y="3688"/>
                  </a:lnTo>
                  <a:lnTo>
                    <a:pt x="74084" y="4908"/>
                  </a:lnTo>
                  <a:lnTo>
                    <a:pt x="70333" y="5721"/>
                  </a:lnTo>
                  <a:lnTo>
                    <a:pt x="66879" y="6263"/>
                  </a:lnTo>
                  <a:lnTo>
                    <a:pt x="63625" y="7576"/>
                  </a:lnTo>
                  <a:lnTo>
                    <a:pt x="57468" y="11576"/>
                  </a:lnTo>
                  <a:lnTo>
                    <a:pt x="51558" y="16529"/>
                  </a:lnTo>
                  <a:lnTo>
                    <a:pt x="45755" y="21905"/>
                  </a:lnTo>
                  <a:lnTo>
                    <a:pt x="40001" y="27469"/>
                  </a:lnTo>
                  <a:lnTo>
                    <a:pt x="34270" y="35658"/>
                  </a:lnTo>
                  <a:lnTo>
                    <a:pt x="28547" y="44694"/>
                  </a:lnTo>
                  <a:lnTo>
                    <a:pt x="22829" y="51886"/>
                  </a:lnTo>
                  <a:lnTo>
                    <a:pt x="17112" y="60797"/>
                  </a:lnTo>
                  <a:lnTo>
                    <a:pt x="14254" y="65840"/>
                  </a:lnTo>
                  <a:lnTo>
                    <a:pt x="12349" y="71107"/>
                  </a:lnTo>
                  <a:lnTo>
                    <a:pt x="11079" y="76524"/>
                  </a:lnTo>
                  <a:lnTo>
                    <a:pt x="10232" y="82040"/>
                  </a:lnTo>
                  <a:lnTo>
                    <a:pt x="6751" y="90709"/>
                  </a:lnTo>
                  <a:lnTo>
                    <a:pt x="4489" y="94354"/>
                  </a:lnTo>
                  <a:lnTo>
                    <a:pt x="1976" y="103484"/>
                  </a:lnTo>
                  <a:lnTo>
                    <a:pt x="859" y="112939"/>
                  </a:lnTo>
                  <a:lnTo>
                    <a:pt x="363" y="120317"/>
                  </a:lnTo>
                  <a:lnTo>
                    <a:pt x="142" y="129311"/>
                  </a:lnTo>
                  <a:lnTo>
                    <a:pt x="0" y="146056"/>
                  </a:lnTo>
                  <a:lnTo>
                    <a:pt x="942" y="148397"/>
                  </a:lnTo>
                  <a:lnTo>
                    <a:pt x="2521" y="149958"/>
                  </a:lnTo>
                  <a:lnTo>
                    <a:pt x="6816" y="152644"/>
                  </a:lnTo>
                  <a:lnTo>
                    <a:pt x="11901" y="157013"/>
                  </a:lnTo>
                  <a:lnTo>
                    <a:pt x="14590" y="158559"/>
                  </a:lnTo>
                  <a:lnTo>
                    <a:pt x="20117" y="160277"/>
                  </a:lnTo>
                  <a:lnTo>
                    <a:pt x="25749" y="163581"/>
                  </a:lnTo>
                  <a:lnTo>
                    <a:pt x="28585" y="165795"/>
                  </a:lnTo>
                  <a:lnTo>
                    <a:pt x="31427" y="166319"/>
                  </a:lnTo>
                  <a:lnTo>
                    <a:pt x="34275" y="165716"/>
                  </a:lnTo>
                  <a:lnTo>
                    <a:pt x="39979" y="163458"/>
                  </a:lnTo>
                  <a:lnTo>
                    <a:pt x="45689" y="162454"/>
                  </a:lnTo>
                  <a:lnTo>
                    <a:pt x="49498" y="162187"/>
                  </a:lnTo>
                  <a:lnTo>
                    <a:pt x="53942" y="162008"/>
                  </a:lnTo>
                  <a:lnTo>
                    <a:pt x="58810" y="161889"/>
                  </a:lnTo>
                  <a:lnTo>
                    <a:pt x="63008" y="160858"/>
                  </a:lnTo>
                  <a:lnTo>
                    <a:pt x="66758" y="159217"/>
                  </a:lnTo>
                  <a:lnTo>
                    <a:pt x="70212" y="157171"/>
                  </a:lnTo>
                  <a:lnTo>
                    <a:pt x="74418" y="154855"/>
                  </a:lnTo>
                  <a:lnTo>
                    <a:pt x="84174" y="149741"/>
                  </a:lnTo>
                  <a:lnTo>
                    <a:pt x="88489" y="147043"/>
                  </a:lnTo>
                  <a:lnTo>
                    <a:pt x="92319" y="144293"/>
                  </a:lnTo>
                  <a:lnTo>
                    <a:pt x="95824" y="141507"/>
                  </a:lnTo>
                  <a:lnTo>
                    <a:pt x="99114" y="138697"/>
                  </a:lnTo>
                  <a:lnTo>
                    <a:pt x="102259" y="135871"/>
                  </a:lnTo>
                  <a:lnTo>
                    <a:pt x="105310" y="133034"/>
                  </a:lnTo>
                  <a:lnTo>
                    <a:pt x="111237" y="124803"/>
                  </a:lnTo>
                  <a:lnTo>
                    <a:pt x="117048" y="115747"/>
                  </a:lnTo>
                  <a:lnTo>
                    <a:pt x="122805" y="108547"/>
                  </a:lnTo>
                  <a:lnTo>
                    <a:pt x="125998" y="102172"/>
                  </a:lnTo>
                  <a:lnTo>
                    <a:pt x="126849" y="99139"/>
                  </a:lnTo>
                  <a:lnTo>
                    <a:pt x="130336" y="93228"/>
                  </a:lnTo>
                  <a:lnTo>
                    <a:pt x="132599" y="90318"/>
                  </a:lnTo>
                  <a:lnTo>
                    <a:pt x="135114" y="84545"/>
                  </a:lnTo>
                  <a:lnTo>
                    <a:pt x="136529" y="75940"/>
                  </a:lnTo>
                  <a:lnTo>
                    <a:pt x="136950" y="67358"/>
                  </a:lnTo>
                  <a:lnTo>
                    <a:pt x="137074" y="58783"/>
                  </a:lnTo>
                  <a:lnTo>
                    <a:pt x="137126" y="36797"/>
                  </a:lnTo>
                  <a:lnTo>
                    <a:pt x="137126" y="78795"/>
                  </a:lnTo>
                  <a:lnTo>
                    <a:pt x="139666" y="87044"/>
                  </a:lnTo>
                  <a:lnTo>
                    <a:pt x="141676" y="91911"/>
                  </a:lnTo>
                  <a:lnTo>
                    <a:pt x="143017" y="97060"/>
                  </a:lnTo>
                  <a:lnTo>
                    <a:pt x="143910" y="102398"/>
                  </a:lnTo>
                  <a:lnTo>
                    <a:pt x="144506" y="107862"/>
                  </a:lnTo>
                  <a:lnTo>
                    <a:pt x="145857" y="113409"/>
                  </a:lnTo>
                  <a:lnTo>
                    <a:pt x="147709" y="119013"/>
                  </a:lnTo>
                  <a:lnTo>
                    <a:pt x="149896" y="124653"/>
                  </a:lnTo>
                  <a:lnTo>
                    <a:pt x="151355" y="130318"/>
                  </a:lnTo>
                  <a:lnTo>
                    <a:pt x="152327" y="136000"/>
                  </a:lnTo>
                  <a:lnTo>
                    <a:pt x="152974" y="141693"/>
                  </a:lnTo>
                  <a:lnTo>
                    <a:pt x="153407" y="147394"/>
                  </a:lnTo>
                  <a:lnTo>
                    <a:pt x="153694" y="153099"/>
                  </a:lnTo>
                  <a:lnTo>
                    <a:pt x="153886" y="158807"/>
                  </a:lnTo>
                  <a:lnTo>
                    <a:pt x="154967" y="165470"/>
                  </a:lnTo>
                  <a:lnTo>
                    <a:pt x="156641" y="172770"/>
                  </a:lnTo>
                  <a:lnTo>
                    <a:pt x="158707" y="180494"/>
                  </a:lnTo>
                  <a:lnTo>
                    <a:pt x="161039" y="187548"/>
                  </a:lnTo>
                  <a:lnTo>
                    <a:pt x="163545" y="194156"/>
                  </a:lnTo>
                  <a:lnTo>
                    <a:pt x="166169" y="200466"/>
                  </a:lnTo>
                  <a:lnTo>
                    <a:pt x="167917" y="206578"/>
                  </a:lnTo>
                  <a:lnTo>
                    <a:pt x="169083" y="212557"/>
                  </a:lnTo>
                  <a:lnTo>
                    <a:pt x="169861" y="218449"/>
                  </a:lnTo>
                  <a:lnTo>
                    <a:pt x="171332" y="224281"/>
                  </a:lnTo>
                  <a:lnTo>
                    <a:pt x="173264" y="230075"/>
                  </a:lnTo>
                  <a:lnTo>
                    <a:pt x="175506" y="235842"/>
                  </a:lnTo>
                  <a:lnTo>
                    <a:pt x="177000" y="241592"/>
                  </a:lnTo>
                  <a:lnTo>
                    <a:pt x="177996" y="247330"/>
                  </a:lnTo>
                  <a:lnTo>
                    <a:pt x="178659" y="253061"/>
                  </a:lnTo>
                  <a:lnTo>
                    <a:pt x="181937" y="261968"/>
                  </a:lnTo>
                  <a:lnTo>
                    <a:pt x="184146" y="265677"/>
                  </a:lnTo>
                  <a:lnTo>
                    <a:pt x="186598" y="274877"/>
                  </a:lnTo>
                  <a:lnTo>
                    <a:pt x="187688" y="284364"/>
                  </a:lnTo>
                  <a:lnTo>
                    <a:pt x="188173" y="291756"/>
                  </a:lnTo>
                  <a:lnTo>
                    <a:pt x="189255" y="294107"/>
                  </a:lnTo>
                  <a:lnTo>
                    <a:pt x="190928" y="295676"/>
                  </a:lnTo>
                  <a:lnTo>
                    <a:pt x="192997" y="296721"/>
                  </a:lnTo>
                  <a:lnTo>
                    <a:pt x="194375" y="298370"/>
                  </a:lnTo>
                  <a:lnTo>
                    <a:pt x="195295" y="300422"/>
                  </a:lnTo>
                  <a:lnTo>
                    <a:pt x="196771" y="306009"/>
                  </a:lnTo>
                  <a:lnTo>
                    <a:pt x="197131" y="315880"/>
                  </a:lnTo>
                  <a:lnTo>
                    <a:pt x="197133" y="315957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376"/>
            <p:cNvSpPr/>
            <p:nvPr/>
          </p:nvSpPr>
          <p:spPr>
            <a:xfrm>
              <a:off x="7880984" y="2048869"/>
              <a:ext cx="161647" cy="385687"/>
            </a:xfrm>
            <a:custGeom>
              <a:avLst/>
              <a:gdLst/>
              <a:ahLst/>
              <a:cxnLst/>
              <a:rect l="0" t="0" r="0" b="0"/>
              <a:pathLst>
                <a:path w="161647" h="385687">
                  <a:moveTo>
                    <a:pt x="8573" y="17103"/>
                  </a:moveTo>
                  <a:lnTo>
                    <a:pt x="8573" y="8635"/>
                  </a:lnTo>
                  <a:lnTo>
                    <a:pt x="8573" y="58483"/>
                  </a:lnTo>
                  <a:lnTo>
                    <a:pt x="6033" y="69149"/>
                  </a:lnTo>
                  <a:lnTo>
                    <a:pt x="2682" y="79287"/>
                  </a:lnTo>
                  <a:lnTo>
                    <a:pt x="795" y="91302"/>
                  </a:lnTo>
                  <a:lnTo>
                    <a:pt x="355" y="101198"/>
                  </a:lnTo>
                  <a:lnTo>
                    <a:pt x="105" y="112928"/>
                  </a:lnTo>
                  <a:lnTo>
                    <a:pt x="32" y="126987"/>
                  </a:lnTo>
                  <a:lnTo>
                    <a:pt x="974" y="131317"/>
                  </a:lnTo>
                  <a:lnTo>
                    <a:pt x="4561" y="138667"/>
                  </a:lnTo>
                  <a:lnTo>
                    <a:pt x="9329" y="145109"/>
                  </a:lnTo>
                  <a:lnTo>
                    <a:pt x="15602" y="152455"/>
                  </a:lnTo>
                  <a:lnTo>
                    <a:pt x="19000" y="155999"/>
                  </a:lnTo>
                  <a:lnTo>
                    <a:pt x="21239" y="158278"/>
                  </a:lnTo>
                  <a:lnTo>
                    <a:pt x="23685" y="159797"/>
                  </a:lnTo>
                  <a:lnTo>
                    <a:pt x="26268" y="160810"/>
                  </a:lnTo>
                  <a:lnTo>
                    <a:pt x="28942" y="161485"/>
                  </a:lnTo>
                  <a:lnTo>
                    <a:pt x="32630" y="161935"/>
                  </a:lnTo>
                  <a:lnTo>
                    <a:pt x="36993" y="162235"/>
                  </a:lnTo>
                  <a:lnTo>
                    <a:pt x="41807" y="162435"/>
                  </a:lnTo>
                  <a:lnTo>
                    <a:pt x="45970" y="161617"/>
                  </a:lnTo>
                  <a:lnTo>
                    <a:pt x="49697" y="160118"/>
                  </a:lnTo>
                  <a:lnTo>
                    <a:pt x="53134" y="158166"/>
                  </a:lnTo>
                  <a:lnTo>
                    <a:pt x="57330" y="156865"/>
                  </a:lnTo>
                  <a:lnTo>
                    <a:pt x="62033" y="155998"/>
                  </a:lnTo>
                  <a:lnTo>
                    <a:pt x="67072" y="155420"/>
                  </a:lnTo>
                  <a:lnTo>
                    <a:pt x="71386" y="154081"/>
                  </a:lnTo>
                  <a:lnTo>
                    <a:pt x="75213" y="152237"/>
                  </a:lnTo>
                  <a:lnTo>
                    <a:pt x="78717" y="150055"/>
                  </a:lnTo>
                  <a:lnTo>
                    <a:pt x="82005" y="147648"/>
                  </a:lnTo>
                  <a:lnTo>
                    <a:pt x="85151" y="145090"/>
                  </a:lnTo>
                  <a:lnTo>
                    <a:pt x="88200" y="142433"/>
                  </a:lnTo>
                  <a:lnTo>
                    <a:pt x="91185" y="139709"/>
                  </a:lnTo>
                  <a:lnTo>
                    <a:pt x="97042" y="134142"/>
                  </a:lnTo>
                  <a:lnTo>
                    <a:pt x="99938" y="130372"/>
                  </a:lnTo>
                  <a:lnTo>
                    <a:pt x="102820" y="125953"/>
                  </a:lnTo>
                  <a:lnTo>
                    <a:pt x="105695" y="121102"/>
                  </a:lnTo>
                  <a:lnTo>
                    <a:pt x="108563" y="116916"/>
                  </a:lnTo>
                  <a:lnTo>
                    <a:pt x="111428" y="113172"/>
                  </a:lnTo>
                  <a:lnTo>
                    <a:pt x="114290" y="109724"/>
                  </a:lnTo>
                  <a:lnTo>
                    <a:pt x="117151" y="106473"/>
                  </a:lnTo>
                  <a:lnTo>
                    <a:pt x="122870" y="100321"/>
                  </a:lnTo>
                  <a:lnTo>
                    <a:pt x="125728" y="96394"/>
                  </a:lnTo>
                  <a:lnTo>
                    <a:pt x="128587" y="91871"/>
                  </a:lnTo>
                  <a:lnTo>
                    <a:pt x="131445" y="86951"/>
                  </a:lnTo>
                  <a:lnTo>
                    <a:pt x="134621" y="76404"/>
                  </a:lnTo>
                  <a:lnTo>
                    <a:pt x="136032" y="66319"/>
                  </a:lnTo>
                  <a:lnTo>
                    <a:pt x="136825" y="55287"/>
                  </a:lnTo>
                  <a:lnTo>
                    <a:pt x="137061" y="45033"/>
                  </a:lnTo>
                  <a:lnTo>
                    <a:pt x="137157" y="19161"/>
                  </a:lnTo>
                  <a:lnTo>
                    <a:pt x="134618" y="15478"/>
                  </a:lnTo>
                  <a:lnTo>
                    <a:pt x="132609" y="13162"/>
                  </a:lnTo>
                  <a:lnTo>
                    <a:pt x="131269" y="10666"/>
                  </a:lnTo>
                  <a:lnTo>
                    <a:pt x="128597" y="0"/>
                  </a:lnTo>
                  <a:lnTo>
                    <a:pt x="128588" y="57614"/>
                  </a:lnTo>
                  <a:lnTo>
                    <a:pt x="131128" y="68763"/>
                  </a:lnTo>
                  <a:lnTo>
                    <a:pt x="134480" y="79115"/>
                  </a:lnTo>
                  <a:lnTo>
                    <a:pt x="135970" y="86892"/>
                  </a:lnTo>
                  <a:lnTo>
                    <a:pt x="136631" y="96063"/>
                  </a:lnTo>
                  <a:lnTo>
                    <a:pt x="136925" y="107441"/>
                  </a:lnTo>
                  <a:lnTo>
                    <a:pt x="137056" y="122023"/>
                  </a:lnTo>
                  <a:lnTo>
                    <a:pt x="138044" y="128960"/>
                  </a:lnTo>
                  <a:lnTo>
                    <a:pt x="139654" y="135489"/>
                  </a:lnTo>
                  <a:lnTo>
                    <a:pt x="141680" y="141747"/>
                  </a:lnTo>
                  <a:lnTo>
                    <a:pt x="146472" y="153780"/>
                  </a:lnTo>
                  <a:lnTo>
                    <a:pt x="150824" y="165479"/>
                  </a:lnTo>
                  <a:lnTo>
                    <a:pt x="152759" y="177028"/>
                  </a:lnTo>
                  <a:lnTo>
                    <a:pt x="153274" y="183727"/>
                  </a:lnTo>
                  <a:lnTo>
                    <a:pt x="153618" y="191051"/>
                  </a:lnTo>
                  <a:lnTo>
                    <a:pt x="153848" y="198791"/>
                  </a:lnTo>
                  <a:lnTo>
                    <a:pt x="154952" y="205856"/>
                  </a:lnTo>
                  <a:lnTo>
                    <a:pt x="156642" y="212471"/>
                  </a:lnTo>
                  <a:lnTo>
                    <a:pt x="158720" y="218786"/>
                  </a:lnTo>
                  <a:lnTo>
                    <a:pt x="160107" y="224901"/>
                  </a:lnTo>
                  <a:lnTo>
                    <a:pt x="161646" y="236775"/>
                  </a:lnTo>
                  <a:lnTo>
                    <a:pt x="159791" y="248402"/>
                  </a:lnTo>
                  <a:lnTo>
                    <a:pt x="156743" y="259920"/>
                  </a:lnTo>
                  <a:lnTo>
                    <a:pt x="155389" y="271389"/>
                  </a:lnTo>
                  <a:lnTo>
                    <a:pt x="152247" y="282837"/>
                  </a:lnTo>
                  <a:lnTo>
                    <a:pt x="148628" y="294274"/>
                  </a:lnTo>
                  <a:lnTo>
                    <a:pt x="147020" y="305708"/>
                  </a:lnTo>
                  <a:lnTo>
                    <a:pt x="144685" y="310471"/>
                  </a:lnTo>
                  <a:lnTo>
                    <a:pt x="141225" y="314599"/>
                  </a:lnTo>
                  <a:lnTo>
                    <a:pt x="137013" y="318304"/>
                  </a:lnTo>
                  <a:lnTo>
                    <a:pt x="133252" y="322679"/>
                  </a:lnTo>
                  <a:lnTo>
                    <a:pt x="129792" y="327500"/>
                  </a:lnTo>
                  <a:lnTo>
                    <a:pt x="126534" y="332619"/>
                  </a:lnTo>
                  <a:lnTo>
                    <a:pt x="123408" y="337937"/>
                  </a:lnTo>
                  <a:lnTo>
                    <a:pt x="120372" y="343388"/>
                  </a:lnTo>
                  <a:lnTo>
                    <a:pt x="117396" y="348926"/>
                  </a:lnTo>
                  <a:lnTo>
                    <a:pt x="113507" y="353571"/>
                  </a:lnTo>
                  <a:lnTo>
                    <a:pt x="109009" y="357620"/>
                  </a:lnTo>
                  <a:lnTo>
                    <a:pt x="104106" y="361272"/>
                  </a:lnTo>
                  <a:lnTo>
                    <a:pt x="99884" y="364659"/>
                  </a:lnTo>
                  <a:lnTo>
                    <a:pt x="96117" y="367869"/>
                  </a:lnTo>
                  <a:lnTo>
                    <a:pt x="92653" y="370962"/>
                  </a:lnTo>
                  <a:lnTo>
                    <a:pt x="89391" y="373024"/>
                  </a:lnTo>
                  <a:lnTo>
                    <a:pt x="86264" y="374399"/>
                  </a:lnTo>
                  <a:lnTo>
                    <a:pt x="83228" y="375315"/>
                  </a:lnTo>
                  <a:lnTo>
                    <a:pt x="79297" y="376879"/>
                  </a:lnTo>
                  <a:lnTo>
                    <a:pt x="74773" y="378874"/>
                  </a:lnTo>
                  <a:lnTo>
                    <a:pt x="69851" y="381156"/>
                  </a:lnTo>
                  <a:lnTo>
                    <a:pt x="65618" y="382677"/>
                  </a:lnTo>
                  <a:lnTo>
                    <a:pt x="61842" y="383692"/>
                  </a:lnTo>
                  <a:lnTo>
                    <a:pt x="58374" y="384368"/>
                  </a:lnTo>
                  <a:lnTo>
                    <a:pt x="54156" y="384819"/>
                  </a:lnTo>
                  <a:lnTo>
                    <a:pt x="49440" y="385119"/>
                  </a:lnTo>
                  <a:lnTo>
                    <a:pt x="40071" y="385453"/>
                  </a:lnTo>
                  <a:lnTo>
                    <a:pt x="27796" y="385686"/>
                  </a:lnTo>
                  <a:lnTo>
                    <a:pt x="24101" y="383165"/>
                  </a:lnTo>
                  <a:lnTo>
                    <a:pt x="18519" y="378337"/>
                  </a:lnTo>
                  <a:lnTo>
                    <a:pt x="15217" y="377676"/>
                  </a:lnTo>
                  <a:lnTo>
                    <a:pt x="13002" y="377500"/>
                  </a:lnTo>
                  <a:lnTo>
                    <a:pt x="11526" y="376430"/>
                  </a:lnTo>
                  <a:lnTo>
                    <a:pt x="10542" y="374765"/>
                  </a:lnTo>
                  <a:lnTo>
                    <a:pt x="9885" y="372701"/>
                  </a:lnTo>
                  <a:lnTo>
                    <a:pt x="8496" y="371326"/>
                  </a:lnTo>
                  <a:lnTo>
                    <a:pt x="6616" y="370409"/>
                  </a:lnTo>
                  <a:lnTo>
                    <a:pt x="0" y="368576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377"/>
            <p:cNvSpPr/>
            <p:nvPr/>
          </p:nvSpPr>
          <p:spPr>
            <a:xfrm>
              <a:off x="8086725" y="2108844"/>
              <a:ext cx="171451" cy="17137"/>
            </a:xfrm>
            <a:custGeom>
              <a:avLst/>
              <a:gdLst/>
              <a:ahLst/>
              <a:cxnLst/>
              <a:rect l="0" t="0" r="0" b="0"/>
              <a:pathLst>
                <a:path w="171451" h="17137">
                  <a:moveTo>
                    <a:pt x="0" y="17136"/>
                  </a:moveTo>
                  <a:lnTo>
                    <a:pt x="4550" y="12585"/>
                  </a:lnTo>
                  <a:lnTo>
                    <a:pt x="6843" y="11244"/>
                  </a:lnTo>
                  <a:lnTo>
                    <a:pt x="9325" y="10351"/>
                  </a:lnTo>
                  <a:lnTo>
                    <a:pt x="11931" y="9754"/>
                  </a:lnTo>
                  <a:lnTo>
                    <a:pt x="14622" y="9357"/>
                  </a:lnTo>
                  <a:lnTo>
                    <a:pt x="17367" y="9093"/>
                  </a:lnTo>
                  <a:lnTo>
                    <a:pt x="20151" y="8916"/>
                  </a:lnTo>
                  <a:lnTo>
                    <a:pt x="22959" y="8798"/>
                  </a:lnTo>
                  <a:lnTo>
                    <a:pt x="28619" y="8668"/>
                  </a:lnTo>
                  <a:lnTo>
                    <a:pt x="130109" y="8563"/>
                  </a:lnTo>
                  <a:lnTo>
                    <a:pt x="134363" y="7610"/>
                  </a:lnTo>
                  <a:lnTo>
                    <a:pt x="139106" y="6023"/>
                  </a:lnTo>
                  <a:lnTo>
                    <a:pt x="144172" y="4012"/>
                  </a:lnTo>
                  <a:lnTo>
                    <a:pt x="148502" y="2672"/>
                  </a:lnTo>
                  <a:lnTo>
                    <a:pt x="152341" y="1778"/>
                  </a:lnTo>
                  <a:lnTo>
                    <a:pt x="160796" y="344"/>
                  </a:lnTo>
                  <a:lnTo>
                    <a:pt x="164493" y="148"/>
                  </a:lnTo>
                  <a:lnTo>
                    <a:pt x="171043" y="0"/>
                  </a:lnTo>
                  <a:lnTo>
                    <a:pt x="171178" y="949"/>
                  </a:lnTo>
                  <a:lnTo>
                    <a:pt x="171268" y="2535"/>
                  </a:lnTo>
                  <a:lnTo>
                    <a:pt x="171450" y="8563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378"/>
            <p:cNvSpPr/>
            <p:nvPr/>
          </p:nvSpPr>
          <p:spPr>
            <a:xfrm>
              <a:off x="8121015" y="2185987"/>
              <a:ext cx="197168" cy="34291"/>
            </a:xfrm>
            <a:custGeom>
              <a:avLst/>
              <a:gdLst/>
              <a:ahLst/>
              <a:cxnLst/>
              <a:rect l="0" t="0" r="0" b="0"/>
              <a:pathLst>
                <a:path w="197168" h="34291">
                  <a:moveTo>
                    <a:pt x="0" y="34290"/>
                  </a:moveTo>
                  <a:lnTo>
                    <a:pt x="41711" y="34290"/>
                  </a:lnTo>
                  <a:lnTo>
                    <a:pt x="45905" y="33338"/>
                  </a:lnTo>
                  <a:lnTo>
                    <a:pt x="49653" y="31750"/>
                  </a:lnTo>
                  <a:lnTo>
                    <a:pt x="53105" y="29739"/>
                  </a:lnTo>
                  <a:lnTo>
                    <a:pt x="56358" y="28398"/>
                  </a:lnTo>
                  <a:lnTo>
                    <a:pt x="59480" y="27505"/>
                  </a:lnTo>
                  <a:lnTo>
                    <a:pt x="62513" y="26909"/>
                  </a:lnTo>
                  <a:lnTo>
                    <a:pt x="66441" y="26512"/>
                  </a:lnTo>
                  <a:lnTo>
                    <a:pt x="70964" y="26247"/>
                  </a:lnTo>
                  <a:lnTo>
                    <a:pt x="81069" y="25953"/>
                  </a:lnTo>
                  <a:lnTo>
                    <a:pt x="91910" y="25822"/>
                  </a:lnTo>
                  <a:lnTo>
                    <a:pt x="96515" y="24835"/>
                  </a:lnTo>
                  <a:lnTo>
                    <a:pt x="100539" y="23224"/>
                  </a:lnTo>
                  <a:lnTo>
                    <a:pt x="104173" y="21198"/>
                  </a:lnTo>
                  <a:lnTo>
                    <a:pt x="108502" y="19847"/>
                  </a:lnTo>
                  <a:lnTo>
                    <a:pt x="113291" y="18946"/>
                  </a:lnTo>
                  <a:lnTo>
                    <a:pt x="118389" y="18346"/>
                  </a:lnTo>
                  <a:lnTo>
                    <a:pt x="122742" y="16993"/>
                  </a:lnTo>
                  <a:lnTo>
                    <a:pt x="126594" y="15139"/>
                  </a:lnTo>
                  <a:lnTo>
                    <a:pt x="130116" y="12950"/>
                  </a:lnTo>
                  <a:lnTo>
                    <a:pt x="134369" y="11491"/>
                  </a:lnTo>
                  <a:lnTo>
                    <a:pt x="139109" y="10518"/>
                  </a:lnTo>
                  <a:lnTo>
                    <a:pt x="144174" y="9870"/>
                  </a:lnTo>
                  <a:lnTo>
                    <a:pt x="148504" y="9437"/>
                  </a:lnTo>
                  <a:lnTo>
                    <a:pt x="152342" y="9149"/>
                  </a:lnTo>
                  <a:lnTo>
                    <a:pt x="155853" y="8957"/>
                  </a:lnTo>
                  <a:lnTo>
                    <a:pt x="159147" y="7876"/>
                  </a:lnTo>
                  <a:lnTo>
                    <a:pt x="162295" y="6203"/>
                  </a:lnTo>
                  <a:lnTo>
                    <a:pt x="165347" y="4136"/>
                  </a:lnTo>
                  <a:lnTo>
                    <a:pt x="168334" y="2757"/>
                  </a:lnTo>
                  <a:lnTo>
                    <a:pt x="171278" y="1838"/>
                  </a:lnTo>
                  <a:lnTo>
                    <a:pt x="177088" y="817"/>
                  </a:lnTo>
                  <a:lnTo>
                    <a:pt x="182845" y="363"/>
                  </a:lnTo>
                  <a:lnTo>
                    <a:pt x="188580" y="161"/>
                  </a:lnTo>
                  <a:lnTo>
                    <a:pt x="197167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379"/>
            <p:cNvSpPr/>
            <p:nvPr/>
          </p:nvSpPr>
          <p:spPr>
            <a:xfrm>
              <a:off x="8438197" y="2134552"/>
              <a:ext cx="111444" cy="1"/>
            </a:xfrm>
            <a:custGeom>
              <a:avLst/>
              <a:gdLst/>
              <a:ahLst/>
              <a:cxnLst/>
              <a:rect l="0" t="0" r="0" b="0"/>
              <a:pathLst>
                <a:path w="111444" h="1">
                  <a:moveTo>
                    <a:pt x="0" y="0"/>
                  </a:moveTo>
                  <a:lnTo>
                    <a:pt x="111443" y="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380"/>
            <p:cNvSpPr/>
            <p:nvPr/>
          </p:nvSpPr>
          <p:spPr>
            <a:xfrm>
              <a:off x="8587635" y="1954539"/>
              <a:ext cx="210608" cy="137151"/>
            </a:xfrm>
            <a:custGeom>
              <a:avLst/>
              <a:gdLst/>
              <a:ahLst/>
              <a:cxnLst/>
              <a:rect l="0" t="0" r="0" b="0"/>
              <a:pathLst>
                <a:path w="210608" h="137151">
                  <a:moveTo>
                    <a:pt x="13440" y="8563"/>
                  </a:moveTo>
                  <a:lnTo>
                    <a:pt x="13440" y="344"/>
                  </a:lnTo>
                  <a:lnTo>
                    <a:pt x="19331" y="60"/>
                  </a:lnTo>
                  <a:lnTo>
                    <a:pt x="21659" y="0"/>
                  </a:lnTo>
                  <a:lnTo>
                    <a:pt x="21855" y="2535"/>
                  </a:lnTo>
                  <a:lnTo>
                    <a:pt x="21942" y="6836"/>
                  </a:lnTo>
                  <a:lnTo>
                    <a:pt x="22010" y="28610"/>
                  </a:lnTo>
                  <a:lnTo>
                    <a:pt x="21058" y="31452"/>
                  </a:lnTo>
                  <a:lnTo>
                    <a:pt x="19471" y="34300"/>
                  </a:lnTo>
                  <a:lnTo>
                    <a:pt x="17460" y="37151"/>
                  </a:lnTo>
                  <a:lnTo>
                    <a:pt x="16121" y="40004"/>
                  </a:lnTo>
                  <a:lnTo>
                    <a:pt x="15227" y="42859"/>
                  </a:lnTo>
                  <a:lnTo>
                    <a:pt x="14630" y="45714"/>
                  </a:lnTo>
                  <a:lnTo>
                    <a:pt x="14234" y="48571"/>
                  </a:lnTo>
                  <a:lnTo>
                    <a:pt x="13969" y="51427"/>
                  </a:lnTo>
                  <a:lnTo>
                    <a:pt x="13792" y="54284"/>
                  </a:lnTo>
                  <a:lnTo>
                    <a:pt x="12722" y="58094"/>
                  </a:lnTo>
                  <a:lnTo>
                    <a:pt x="11057" y="62539"/>
                  </a:lnTo>
                  <a:lnTo>
                    <a:pt x="8993" y="67407"/>
                  </a:lnTo>
                  <a:lnTo>
                    <a:pt x="7618" y="71605"/>
                  </a:lnTo>
                  <a:lnTo>
                    <a:pt x="6701" y="75356"/>
                  </a:lnTo>
                  <a:lnTo>
                    <a:pt x="6090" y="78809"/>
                  </a:lnTo>
                  <a:lnTo>
                    <a:pt x="5683" y="82064"/>
                  </a:lnTo>
                  <a:lnTo>
                    <a:pt x="5411" y="85186"/>
                  </a:lnTo>
                  <a:lnTo>
                    <a:pt x="5229" y="88220"/>
                  </a:lnTo>
                  <a:lnTo>
                    <a:pt x="4156" y="90243"/>
                  </a:lnTo>
                  <a:lnTo>
                    <a:pt x="2488" y="91591"/>
                  </a:lnTo>
                  <a:lnTo>
                    <a:pt x="424" y="92490"/>
                  </a:lnTo>
                  <a:lnTo>
                    <a:pt x="0" y="94042"/>
                  </a:lnTo>
                  <a:lnTo>
                    <a:pt x="670" y="96029"/>
                  </a:lnTo>
                  <a:lnTo>
                    <a:pt x="4039" y="101511"/>
                  </a:lnTo>
                  <a:lnTo>
                    <a:pt x="7038" y="104801"/>
                  </a:lnTo>
                  <a:lnTo>
                    <a:pt x="12175" y="110123"/>
                  </a:lnTo>
                  <a:lnTo>
                    <a:pt x="13550" y="110560"/>
                  </a:lnTo>
                  <a:lnTo>
                    <a:pt x="20034" y="111174"/>
                  </a:lnTo>
                  <a:lnTo>
                    <a:pt x="25260" y="111318"/>
                  </a:lnTo>
                  <a:lnTo>
                    <a:pt x="33558" y="111399"/>
                  </a:lnTo>
                  <a:lnTo>
                    <a:pt x="36377" y="112363"/>
                  </a:lnTo>
                  <a:lnTo>
                    <a:pt x="42049" y="115974"/>
                  </a:lnTo>
                  <a:lnTo>
                    <a:pt x="47745" y="118214"/>
                  </a:lnTo>
                  <a:lnTo>
                    <a:pt x="50597" y="118811"/>
                  </a:lnTo>
                  <a:lnTo>
                    <a:pt x="54404" y="119209"/>
                  </a:lnTo>
                  <a:lnTo>
                    <a:pt x="58847" y="119475"/>
                  </a:lnTo>
                  <a:lnTo>
                    <a:pt x="68862" y="119770"/>
                  </a:lnTo>
                  <a:lnTo>
                    <a:pt x="106115" y="119996"/>
                  </a:lnTo>
                  <a:lnTo>
                    <a:pt x="148966" y="120005"/>
                  </a:lnTo>
                  <a:lnTo>
                    <a:pt x="153320" y="120958"/>
                  </a:lnTo>
                  <a:lnTo>
                    <a:pt x="157176" y="122546"/>
                  </a:lnTo>
                  <a:lnTo>
                    <a:pt x="160699" y="124556"/>
                  </a:lnTo>
                  <a:lnTo>
                    <a:pt x="164953" y="125897"/>
                  </a:lnTo>
                  <a:lnTo>
                    <a:pt x="169693" y="126791"/>
                  </a:lnTo>
                  <a:lnTo>
                    <a:pt x="181887" y="128225"/>
                  </a:lnTo>
                  <a:lnTo>
                    <a:pt x="186095" y="128421"/>
                  </a:lnTo>
                  <a:lnTo>
                    <a:pt x="188551" y="128473"/>
                  </a:lnTo>
                  <a:lnTo>
                    <a:pt x="191140" y="129461"/>
                  </a:lnTo>
                  <a:lnTo>
                    <a:pt x="196558" y="133098"/>
                  </a:lnTo>
                  <a:lnTo>
                    <a:pt x="200412" y="135950"/>
                  </a:lnTo>
                  <a:lnTo>
                    <a:pt x="203853" y="136617"/>
                  </a:lnTo>
                  <a:lnTo>
                    <a:pt x="210607" y="137150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381"/>
            <p:cNvSpPr/>
            <p:nvPr/>
          </p:nvSpPr>
          <p:spPr>
            <a:xfrm>
              <a:off x="8729694" y="1954634"/>
              <a:ext cx="25687" cy="325652"/>
            </a:xfrm>
            <a:custGeom>
              <a:avLst/>
              <a:gdLst/>
              <a:ahLst/>
              <a:cxnLst/>
              <a:rect l="0" t="0" r="0" b="0"/>
              <a:pathLst>
                <a:path w="25687" h="325652">
                  <a:moveTo>
                    <a:pt x="17113" y="8468"/>
                  </a:moveTo>
                  <a:lnTo>
                    <a:pt x="8645" y="0"/>
                  </a:lnTo>
                  <a:lnTo>
                    <a:pt x="8547" y="8632"/>
                  </a:lnTo>
                  <a:lnTo>
                    <a:pt x="8540" y="66026"/>
                  </a:lnTo>
                  <a:lnTo>
                    <a:pt x="7588" y="71605"/>
                  </a:lnTo>
                  <a:lnTo>
                    <a:pt x="6001" y="77229"/>
                  </a:lnTo>
                  <a:lnTo>
                    <a:pt x="3989" y="82884"/>
                  </a:lnTo>
                  <a:lnTo>
                    <a:pt x="2649" y="88559"/>
                  </a:lnTo>
                  <a:lnTo>
                    <a:pt x="1755" y="94247"/>
                  </a:lnTo>
                  <a:lnTo>
                    <a:pt x="1160" y="99944"/>
                  </a:lnTo>
                  <a:lnTo>
                    <a:pt x="763" y="106599"/>
                  </a:lnTo>
                  <a:lnTo>
                    <a:pt x="321" y="121614"/>
                  </a:lnTo>
                  <a:lnTo>
                    <a:pt x="0" y="159563"/>
                  </a:lnTo>
                  <a:lnTo>
                    <a:pt x="942" y="165396"/>
                  </a:lnTo>
                  <a:lnTo>
                    <a:pt x="2522" y="171189"/>
                  </a:lnTo>
                  <a:lnTo>
                    <a:pt x="4528" y="176956"/>
                  </a:lnTo>
                  <a:lnTo>
                    <a:pt x="5866" y="182706"/>
                  </a:lnTo>
                  <a:lnTo>
                    <a:pt x="6758" y="188444"/>
                  </a:lnTo>
                  <a:lnTo>
                    <a:pt x="7352" y="194175"/>
                  </a:lnTo>
                  <a:lnTo>
                    <a:pt x="7748" y="200853"/>
                  </a:lnTo>
                  <a:lnTo>
                    <a:pt x="8188" y="215892"/>
                  </a:lnTo>
                  <a:lnTo>
                    <a:pt x="9258" y="222951"/>
                  </a:lnTo>
                  <a:lnTo>
                    <a:pt x="10925" y="229562"/>
                  </a:lnTo>
                  <a:lnTo>
                    <a:pt x="12987" y="235874"/>
                  </a:lnTo>
                  <a:lnTo>
                    <a:pt x="14362" y="241034"/>
                  </a:lnTo>
                  <a:lnTo>
                    <a:pt x="15279" y="245427"/>
                  </a:lnTo>
                  <a:lnTo>
                    <a:pt x="15891" y="249308"/>
                  </a:lnTo>
                  <a:lnTo>
                    <a:pt x="17251" y="253801"/>
                  </a:lnTo>
                  <a:lnTo>
                    <a:pt x="19109" y="258701"/>
                  </a:lnTo>
                  <a:lnTo>
                    <a:pt x="21302" y="263872"/>
                  </a:lnTo>
                  <a:lnTo>
                    <a:pt x="22763" y="268272"/>
                  </a:lnTo>
                  <a:lnTo>
                    <a:pt x="23737" y="272158"/>
                  </a:lnTo>
                  <a:lnTo>
                    <a:pt x="24387" y="275702"/>
                  </a:lnTo>
                  <a:lnTo>
                    <a:pt x="25109" y="284719"/>
                  </a:lnTo>
                  <a:lnTo>
                    <a:pt x="25429" y="294124"/>
                  </a:lnTo>
                  <a:lnTo>
                    <a:pt x="25635" y="307922"/>
                  </a:lnTo>
                  <a:lnTo>
                    <a:pt x="25686" y="325651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382"/>
            <p:cNvSpPr/>
            <p:nvPr/>
          </p:nvSpPr>
          <p:spPr>
            <a:xfrm>
              <a:off x="8815388" y="1937416"/>
              <a:ext cx="188592" cy="291431"/>
            </a:xfrm>
            <a:custGeom>
              <a:avLst/>
              <a:gdLst/>
              <a:ahLst/>
              <a:cxnLst/>
              <a:rect l="0" t="0" r="0" b="0"/>
              <a:pathLst>
                <a:path w="188592" h="291431">
                  <a:moveTo>
                    <a:pt x="128587" y="8541"/>
                  </a:moveTo>
                  <a:lnTo>
                    <a:pt x="128587" y="1160"/>
                  </a:lnTo>
                  <a:lnTo>
                    <a:pt x="129539" y="763"/>
                  </a:lnTo>
                  <a:lnTo>
                    <a:pt x="133526" y="204"/>
                  </a:lnTo>
                  <a:lnTo>
                    <a:pt x="129424" y="0"/>
                  </a:lnTo>
                  <a:lnTo>
                    <a:pt x="129145" y="942"/>
                  </a:lnTo>
                  <a:lnTo>
                    <a:pt x="128835" y="4529"/>
                  </a:lnTo>
                  <a:lnTo>
                    <a:pt x="127800" y="5866"/>
                  </a:lnTo>
                  <a:lnTo>
                    <a:pt x="126156" y="6758"/>
                  </a:lnTo>
                  <a:lnTo>
                    <a:pt x="124110" y="7352"/>
                  </a:lnTo>
                  <a:lnTo>
                    <a:pt x="122744" y="8701"/>
                  </a:lnTo>
                  <a:lnTo>
                    <a:pt x="121834" y="10553"/>
                  </a:lnTo>
                  <a:lnTo>
                    <a:pt x="121228" y="12740"/>
                  </a:lnTo>
                  <a:lnTo>
                    <a:pt x="118918" y="14198"/>
                  </a:lnTo>
                  <a:lnTo>
                    <a:pt x="115473" y="15170"/>
                  </a:lnTo>
                  <a:lnTo>
                    <a:pt x="111272" y="15818"/>
                  </a:lnTo>
                  <a:lnTo>
                    <a:pt x="107519" y="17202"/>
                  </a:lnTo>
                  <a:lnTo>
                    <a:pt x="104064" y="19078"/>
                  </a:lnTo>
                  <a:lnTo>
                    <a:pt x="100808" y="21280"/>
                  </a:lnTo>
                  <a:lnTo>
                    <a:pt x="97685" y="22749"/>
                  </a:lnTo>
                  <a:lnTo>
                    <a:pt x="94651" y="23728"/>
                  </a:lnTo>
                  <a:lnTo>
                    <a:pt x="91676" y="24381"/>
                  </a:lnTo>
                  <a:lnTo>
                    <a:pt x="87787" y="24816"/>
                  </a:lnTo>
                  <a:lnTo>
                    <a:pt x="83289" y="25106"/>
                  </a:lnTo>
                  <a:lnTo>
                    <a:pt x="78386" y="25299"/>
                  </a:lnTo>
                  <a:lnTo>
                    <a:pt x="74164" y="26381"/>
                  </a:lnTo>
                  <a:lnTo>
                    <a:pt x="70398" y="28054"/>
                  </a:lnTo>
                  <a:lnTo>
                    <a:pt x="66934" y="30122"/>
                  </a:lnTo>
                  <a:lnTo>
                    <a:pt x="63673" y="31501"/>
                  </a:lnTo>
                  <a:lnTo>
                    <a:pt x="60546" y="32420"/>
                  </a:lnTo>
                  <a:lnTo>
                    <a:pt x="57509" y="33033"/>
                  </a:lnTo>
                  <a:lnTo>
                    <a:pt x="54531" y="33441"/>
                  </a:lnTo>
                  <a:lnTo>
                    <a:pt x="48683" y="33895"/>
                  </a:lnTo>
                  <a:lnTo>
                    <a:pt x="42909" y="34097"/>
                  </a:lnTo>
                  <a:lnTo>
                    <a:pt x="26219" y="34256"/>
                  </a:lnTo>
                  <a:lnTo>
                    <a:pt x="17176" y="34259"/>
                  </a:lnTo>
                  <a:lnTo>
                    <a:pt x="17154" y="38809"/>
                  </a:lnTo>
                  <a:lnTo>
                    <a:pt x="16198" y="40150"/>
                  </a:lnTo>
                  <a:lnTo>
                    <a:pt x="14608" y="41044"/>
                  </a:lnTo>
                  <a:lnTo>
                    <a:pt x="12596" y="41639"/>
                  </a:lnTo>
                  <a:lnTo>
                    <a:pt x="11255" y="42989"/>
                  </a:lnTo>
                  <a:lnTo>
                    <a:pt x="10360" y="44842"/>
                  </a:lnTo>
                  <a:lnTo>
                    <a:pt x="9367" y="49440"/>
                  </a:lnTo>
                  <a:lnTo>
                    <a:pt x="8807" y="57383"/>
                  </a:lnTo>
                  <a:lnTo>
                    <a:pt x="8642" y="65769"/>
                  </a:lnTo>
                  <a:lnTo>
                    <a:pt x="8603" y="71441"/>
                  </a:lnTo>
                  <a:lnTo>
                    <a:pt x="7640" y="74287"/>
                  </a:lnTo>
                  <a:lnTo>
                    <a:pt x="2686" y="82843"/>
                  </a:lnTo>
                  <a:lnTo>
                    <a:pt x="1193" y="88554"/>
                  </a:lnTo>
                  <a:lnTo>
                    <a:pt x="352" y="97125"/>
                  </a:lnTo>
                  <a:lnTo>
                    <a:pt x="157" y="105379"/>
                  </a:lnTo>
                  <a:lnTo>
                    <a:pt x="0" y="141147"/>
                  </a:lnTo>
                  <a:lnTo>
                    <a:pt x="952" y="143617"/>
                  </a:lnTo>
                  <a:lnTo>
                    <a:pt x="5891" y="151645"/>
                  </a:lnTo>
                  <a:lnTo>
                    <a:pt x="8042" y="160351"/>
                  </a:lnTo>
                  <a:lnTo>
                    <a:pt x="8570" y="162833"/>
                  </a:lnTo>
                  <a:lnTo>
                    <a:pt x="8570" y="162837"/>
                  </a:lnTo>
                  <a:lnTo>
                    <a:pt x="8571" y="162840"/>
                  </a:lnTo>
                  <a:lnTo>
                    <a:pt x="8571" y="162842"/>
                  </a:lnTo>
                  <a:lnTo>
                    <a:pt x="8571" y="158294"/>
                  </a:lnTo>
                  <a:lnTo>
                    <a:pt x="9524" y="156001"/>
                  </a:lnTo>
                  <a:lnTo>
                    <a:pt x="15415" y="148224"/>
                  </a:lnTo>
                  <a:lnTo>
                    <a:pt x="20503" y="142695"/>
                  </a:lnTo>
                  <a:lnTo>
                    <a:pt x="23194" y="140840"/>
                  </a:lnTo>
                  <a:lnTo>
                    <a:pt x="28723" y="138778"/>
                  </a:lnTo>
                  <a:lnTo>
                    <a:pt x="34355" y="135322"/>
                  </a:lnTo>
                  <a:lnTo>
                    <a:pt x="37191" y="133066"/>
                  </a:lnTo>
                  <a:lnTo>
                    <a:pt x="40986" y="130611"/>
                  </a:lnTo>
                  <a:lnTo>
                    <a:pt x="45421" y="128021"/>
                  </a:lnTo>
                  <a:lnTo>
                    <a:pt x="50283" y="125342"/>
                  </a:lnTo>
                  <a:lnTo>
                    <a:pt x="60765" y="119825"/>
                  </a:lnTo>
                  <a:lnTo>
                    <a:pt x="66227" y="117020"/>
                  </a:lnTo>
                  <a:lnTo>
                    <a:pt x="70820" y="114198"/>
                  </a:lnTo>
                  <a:lnTo>
                    <a:pt x="74837" y="111364"/>
                  </a:lnTo>
                  <a:lnTo>
                    <a:pt x="78466" y="108522"/>
                  </a:lnTo>
                  <a:lnTo>
                    <a:pt x="82790" y="106628"/>
                  </a:lnTo>
                  <a:lnTo>
                    <a:pt x="87578" y="105365"/>
                  </a:lnTo>
                  <a:lnTo>
                    <a:pt x="92675" y="104523"/>
                  </a:lnTo>
                  <a:lnTo>
                    <a:pt x="97026" y="103009"/>
                  </a:lnTo>
                  <a:lnTo>
                    <a:pt x="100879" y="101047"/>
                  </a:lnTo>
                  <a:lnTo>
                    <a:pt x="104400" y="98787"/>
                  </a:lnTo>
                  <a:lnTo>
                    <a:pt x="108652" y="97280"/>
                  </a:lnTo>
                  <a:lnTo>
                    <a:pt x="113392" y="96275"/>
                  </a:lnTo>
                  <a:lnTo>
                    <a:pt x="118457" y="95606"/>
                  </a:lnTo>
                  <a:lnTo>
                    <a:pt x="122786" y="95159"/>
                  </a:lnTo>
                  <a:lnTo>
                    <a:pt x="126625" y="94861"/>
                  </a:lnTo>
                  <a:lnTo>
                    <a:pt x="130136" y="94663"/>
                  </a:lnTo>
                  <a:lnTo>
                    <a:pt x="134381" y="95483"/>
                  </a:lnTo>
                  <a:lnTo>
                    <a:pt x="139118" y="96983"/>
                  </a:lnTo>
                  <a:lnTo>
                    <a:pt x="144179" y="98935"/>
                  </a:lnTo>
                  <a:lnTo>
                    <a:pt x="148508" y="100236"/>
                  </a:lnTo>
                  <a:lnTo>
                    <a:pt x="152345" y="101103"/>
                  </a:lnTo>
                  <a:lnTo>
                    <a:pt x="155855" y="101682"/>
                  </a:lnTo>
                  <a:lnTo>
                    <a:pt x="159148" y="103020"/>
                  </a:lnTo>
                  <a:lnTo>
                    <a:pt x="162296" y="104864"/>
                  </a:lnTo>
                  <a:lnTo>
                    <a:pt x="165347" y="107047"/>
                  </a:lnTo>
                  <a:lnTo>
                    <a:pt x="168334" y="109454"/>
                  </a:lnTo>
                  <a:lnTo>
                    <a:pt x="174191" y="114669"/>
                  </a:lnTo>
                  <a:lnTo>
                    <a:pt x="179970" y="120161"/>
                  </a:lnTo>
                  <a:lnTo>
                    <a:pt x="182845" y="122960"/>
                  </a:lnTo>
                  <a:lnTo>
                    <a:pt x="184761" y="126730"/>
                  </a:lnTo>
                  <a:lnTo>
                    <a:pt x="186039" y="131149"/>
                  </a:lnTo>
                  <a:lnTo>
                    <a:pt x="187459" y="140186"/>
                  </a:lnTo>
                  <a:lnTo>
                    <a:pt x="188090" y="147377"/>
                  </a:lnTo>
                  <a:lnTo>
                    <a:pt x="188370" y="156289"/>
                  </a:lnTo>
                  <a:lnTo>
                    <a:pt x="188591" y="198688"/>
                  </a:lnTo>
                  <a:lnTo>
                    <a:pt x="186052" y="207668"/>
                  </a:lnTo>
                  <a:lnTo>
                    <a:pt x="184042" y="212730"/>
                  </a:lnTo>
                  <a:lnTo>
                    <a:pt x="179269" y="220894"/>
                  </a:lnTo>
                  <a:lnTo>
                    <a:pt x="176663" y="224405"/>
                  </a:lnTo>
                  <a:lnTo>
                    <a:pt x="173766" y="230846"/>
                  </a:lnTo>
                  <a:lnTo>
                    <a:pt x="171527" y="237836"/>
                  </a:lnTo>
                  <a:lnTo>
                    <a:pt x="169596" y="242367"/>
                  </a:lnTo>
                  <a:lnTo>
                    <a:pt x="167355" y="247292"/>
                  </a:lnTo>
                  <a:lnTo>
                    <a:pt x="163957" y="251529"/>
                  </a:lnTo>
                  <a:lnTo>
                    <a:pt x="159788" y="255305"/>
                  </a:lnTo>
                  <a:lnTo>
                    <a:pt x="155103" y="258775"/>
                  </a:lnTo>
                  <a:lnTo>
                    <a:pt x="151026" y="262041"/>
                  </a:lnTo>
                  <a:lnTo>
                    <a:pt x="147357" y="265171"/>
                  </a:lnTo>
                  <a:lnTo>
                    <a:pt x="143958" y="268210"/>
                  </a:lnTo>
                  <a:lnTo>
                    <a:pt x="140739" y="270236"/>
                  </a:lnTo>
                  <a:lnTo>
                    <a:pt x="137640" y="271587"/>
                  </a:lnTo>
                  <a:lnTo>
                    <a:pt x="134623" y="272488"/>
                  </a:lnTo>
                  <a:lnTo>
                    <a:pt x="130706" y="274041"/>
                  </a:lnTo>
                  <a:lnTo>
                    <a:pt x="126189" y="276028"/>
                  </a:lnTo>
                  <a:lnTo>
                    <a:pt x="121274" y="278306"/>
                  </a:lnTo>
                  <a:lnTo>
                    <a:pt x="117045" y="280777"/>
                  </a:lnTo>
                  <a:lnTo>
                    <a:pt x="113272" y="283376"/>
                  </a:lnTo>
                  <a:lnTo>
                    <a:pt x="109804" y="286062"/>
                  </a:lnTo>
                  <a:lnTo>
                    <a:pt x="106540" y="287853"/>
                  </a:lnTo>
                  <a:lnTo>
                    <a:pt x="103411" y="289046"/>
                  </a:lnTo>
                  <a:lnTo>
                    <a:pt x="100373" y="289842"/>
                  </a:lnTo>
                  <a:lnTo>
                    <a:pt x="97395" y="290373"/>
                  </a:lnTo>
                  <a:lnTo>
                    <a:pt x="91546" y="290962"/>
                  </a:lnTo>
                  <a:lnTo>
                    <a:pt x="85772" y="291224"/>
                  </a:lnTo>
                  <a:lnTo>
                    <a:pt x="79078" y="291340"/>
                  </a:lnTo>
                  <a:lnTo>
                    <a:pt x="48931" y="291430"/>
                  </a:lnTo>
                  <a:lnTo>
                    <a:pt x="45955" y="290479"/>
                  </a:lnTo>
                  <a:lnTo>
                    <a:pt x="40110" y="286882"/>
                  </a:lnTo>
                  <a:lnTo>
                    <a:pt x="34336" y="284648"/>
                  </a:lnTo>
                  <a:lnTo>
                    <a:pt x="28594" y="283655"/>
                  </a:lnTo>
                  <a:lnTo>
                    <a:pt x="22868" y="283214"/>
                  </a:lnTo>
                  <a:lnTo>
                    <a:pt x="20961" y="282144"/>
                  </a:lnTo>
                  <a:lnTo>
                    <a:pt x="19688" y="280478"/>
                  </a:lnTo>
                  <a:lnTo>
                    <a:pt x="18840" y="278415"/>
                  </a:lnTo>
                  <a:lnTo>
                    <a:pt x="17322" y="277039"/>
                  </a:lnTo>
                  <a:lnTo>
                    <a:pt x="15358" y="276122"/>
                  </a:lnTo>
                  <a:lnTo>
                    <a:pt x="13097" y="275511"/>
                  </a:lnTo>
                  <a:lnTo>
                    <a:pt x="11587" y="274151"/>
                  </a:lnTo>
                  <a:lnTo>
                    <a:pt x="10583" y="272292"/>
                  </a:lnTo>
                  <a:lnTo>
                    <a:pt x="8571" y="265716"/>
                  </a:lnTo>
                </a:path>
              </a:pathLst>
            </a:custGeom>
            <a:ln w="38100" cap="flat" cmpd="sng" algn="ctr">
              <a:solidFill>
                <a:srgbClr val="FF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0" name="Group 109"/>
          <p:cNvGrpSpPr/>
          <p:nvPr/>
        </p:nvGrpSpPr>
        <p:grpSpPr>
          <a:xfrm>
            <a:off x="-57107" y="2426017"/>
            <a:ext cx="9068064" cy="960087"/>
            <a:chOff x="-57107" y="2426017"/>
            <a:chExt cx="9068064" cy="960087"/>
          </a:xfrm>
        </p:grpSpPr>
        <p:sp>
          <p:nvSpPr>
            <p:cNvPr id="66" name="SMARTPenAnnotation383"/>
            <p:cNvSpPr/>
            <p:nvPr/>
          </p:nvSpPr>
          <p:spPr>
            <a:xfrm>
              <a:off x="-57107" y="3043352"/>
              <a:ext cx="479910" cy="342752"/>
            </a:xfrm>
            <a:custGeom>
              <a:avLst/>
              <a:gdLst/>
              <a:ahLst/>
              <a:cxnLst/>
              <a:rect l="0" t="0" r="0" b="0"/>
              <a:pathLst>
                <a:path w="479910" h="342752">
                  <a:moveTo>
                    <a:pt x="360001" y="77037"/>
                  </a:moveTo>
                  <a:lnTo>
                    <a:pt x="331060" y="48096"/>
                  </a:lnTo>
                  <a:lnTo>
                    <a:pt x="329277" y="45361"/>
                  </a:lnTo>
                  <a:lnTo>
                    <a:pt x="327296" y="39782"/>
                  </a:lnTo>
                  <a:lnTo>
                    <a:pt x="324863" y="37913"/>
                  </a:lnTo>
                  <a:lnTo>
                    <a:pt x="317079" y="35836"/>
                  </a:lnTo>
                  <a:lnTo>
                    <a:pt x="314242" y="34330"/>
                  </a:lnTo>
                  <a:lnTo>
                    <a:pt x="312350" y="32373"/>
                  </a:lnTo>
                  <a:lnTo>
                    <a:pt x="311089" y="30117"/>
                  </a:lnTo>
                  <a:lnTo>
                    <a:pt x="309296" y="28612"/>
                  </a:lnTo>
                  <a:lnTo>
                    <a:pt x="307147" y="27609"/>
                  </a:lnTo>
                  <a:lnTo>
                    <a:pt x="302221" y="26494"/>
                  </a:lnTo>
                  <a:lnTo>
                    <a:pt x="296856" y="25999"/>
                  </a:lnTo>
                  <a:lnTo>
                    <a:pt x="283930" y="21169"/>
                  </a:lnTo>
                  <a:lnTo>
                    <a:pt x="269339" y="16895"/>
                  </a:lnTo>
                  <a:lnTo>
                    <a:pt x="263192" y="12843"/>
                  </a:lnTo>
                  <a:lnTo>
                    <a:pt x="254745" y="10407"/>
                  </a:lnTo>
                  <a:lnTo>
                    <a:pt x="249826" y="9757"/>
                  </a:lnTo>
                  <a:lnTo>
                    <a:pt x="241819" y="6495"/>
                  </a:lnTo>
                  <a:lnTo>
                    <a:pt x="238351" y="4292"/>
                  </a:lnTo>
                  <a:lnTo>
                    <a:pt x="229417" y="1844"/>
                  </a:lnTo>
                  <a:lnTo>
                    <a:pt x="219096" y="755"/>
                  </a:lnTo>
                  <a:lnTo>
                    <a:pt x="208159" y="272"/>
                  </a:lnTo>
                  <a:lnTo>
                    <a:pt x="195843" y="0"/>
                  </a:lnTo>
                  <a:lnTo>
                    <a:pt x="186712" y="2476"/>
                  </a:lnTo>
                  <a:lnTo>
                    <a:pt x="176304" y="5799"/>
                  </a:lnTo>
                  <a:lnTo>
                    <a:pt x="165328" y="7276"/>
                  </a:lnTo>
                  <a:lnTo>
                    <a:pt x="151560" y="10473"/>
                  </a:lnTo>
                  <a:lnTo>
                    <a:pt x="137821" y="15068"/>
                  </a:lnTo>
                  <a:lnTo>
                    <a:pt x="123778" y="23011"/>
                  </a:lnTo>
                  <a:lnTo>
                    <a:pt x="113408" y="28578"/>
                  </a:lnTo>
                  <a:lnTo>
                    <a:pt x="96860" y="37068"/>
                  </a:lnTo>
                  <a:lnTo>
                    <a:pt x="84443" y="45615"/>
                  </a:lnTo>
                  <a:lnTo>
                    <a:pt x="75288" y="53865"/>
                  </a:lnTo>
                  <a:lnTo>
                    <a:pt x="58440" y="70132"/>
                  </a:lnTo>
                  <a:lnTo>
                    <a:pt x="51985" y="79048"/>
                  </a:lnTo>
                  <a:lnTo>
                    <a:pt x="45941" y="88409"/>
                  </a:lnTo>
                  <a:lnTo>
                    <a:pt x="40080" y="95744"/>
                  </a:lnTo>
                  <a:lnTo>
                    <a:pt x="31759" y="104719"/>
                  </a:lnTo>
                  <a:lnTo>
                    <a:pt x="26874" y="109779"/>
                  </a:lnTo>
                  <a:lnTo>
                    <a:pt x="23617" y="115058"/>
                  </a:lnTo>
                  <a:lnTo>
                    <a:pt x="21445" y="120482"/>
                  </a:lnTo>
                  <a:lnTo>
                    <a:pt x="19998" y="126003"/>
                  </a:lnTo>
                  <a:lnTo>
                    <a:pt x="18080" y="131589"/>
                  </a:lnTo>
                  <a:lnTo>
                    <a:pt x="15849" y="137218"/>
                  </a:lnTo>
                  <a:lnTo>
                    <a:pt x="10830" y="147599"/>
                  </a:lnTo>
                  <a:lnTo>
                    <a:pt x="5425" y="155388"/>
                  </a:lnTo>
                  <a:lnTo>
                    <a:pt x="3602" y="159751"/>
                  </a:lnTo>
                  <a:lnTo>
                    <a:pt x="1577" y="169679"/>
                  </a:lnTo>
                  <a:lnTo>
                    <a:pt x="1037" y="174994"/>
                  </a:lnTo>
                  <a:lnTo>
                    <a:pt x="677" y="180442"/>
                  </a:lnTo>
                  <a:lnTo>
                    <a:pt x="277" y="190622"/>
                  </a:lnTo>
                  <a:lnTo>
                    <a:pt x="100" y="198322"/>
                  </a:lnTo>
                  <a:lnTo>
                    <a:pt x="0" y="212563"/>
                  </a:lnTo>
                  <a:lnTo>
                    <a:pt x="938" y="217870"/>
                  </a:lnTo>
                  <a:lnTo>
                    <a:pt x="2516" y="223314"/>
                  </a:lnTo>
                  <a:lnTo>
                    <a:pt x="4521" y="228847"/>
                  </a:lnTo>
                  <a:lnTo>
                    <a:pt x="6810" y="234442"/>
                  </a:lnTo>
                  <a:lnTo>
                    <a:pt x="9288" y="240076"/>
                  </a:lnTo>
                  <a:lnTo>
                    <a:pt x="14582" y="251417"/>
                  </a:lnTo>
                  <a:lnTo>
                    <a:pt x="20110" y="262807"/>
                  </a:lnTo>
                  <a:lnTo>
                    <a:pt x="23870" y="268511"/>
                  </a:lnTo>
                  <a:lnTo>
                    <a:pt x="28281" y="274219"/>
                  </a:lnTo>
                  <a:lnTo>
                    <a:pt x="38263" y="284689"/>
                  </a:lnTo>
                  <a:lnTo>
                    <a:pt x="49050" y="292517"/>
                  </a:lnTo>
                  <a:lnTo>
                    <a:pt x="62733" y="299171"/>
                  </a:lnTo>
                  <a:lnTo>
                    <a:pt x="77387" y="306256"/>
                  </a:lnTo>
                  <a:lnTo>
                    <a:pt x="90250" y="315755"/>
                  </a:lnTo>
                  <a:lnTo>
                    <a:pt x="102317" y="321247"/>
                  </a:lnTo>
                  <a:lnTo>
                    <a:pt x="114982" y="324640"/>
                  </a:lnTo>
                  <a:lnTo>
                    <a:pt x="130137" y="329323"/>
                  </a:lnTo>
                  <a:lnTo>
                    <a:pt x="143857" y="332040"/>
                  </a:lnTo>
                  <a:lnTo>
                    <a:pt x="157257" y="334199"/>
                  </a:lnTo>
                  <a:lnTo>
                    <a:pt x="164831" y="336109"/>
                  </a:lnTo>
                  <a:lnTo>
                    <a:pt x="172738" y="338334"/>
                  </a:lnTo>
                  <a:lnTo>
                    <a:pt x="180867" y="339818"/>
                  </a:lnTo>
                  <a:lnTo>
                    <a:pt x="189143" y="340807"/>
                  </a:lnTo>
                  <a:lnTo>
                    <a:pt x="197518" y="341466"/>
                  </a:lnTo>
                  <a:lnTo>
                    <a:pt x="211904" y="342199"/>
                  </a:lnTo>
                  <a:lnTo>
                    <a:pt x="225600" y="342525"/>
                  </a:lnTo>
                  <a:lnTo>
                    <a:pt x="261516" y="342751"/>
                  </a:lnTo>
                  <a:lnTo>
                    <a:pt x="276225" y="340230"/>
                  </a:lnTo>
                  <a:lnTo>
                    <a:pt x="284148" y="338224"/>
                  </a:lnTo>
                  <a:lnTo>
                    <a:pt x="298031" y="335995"/>
                  </a:lnTo>
                  <a:lnTo>
                    <a:pt x="311504" y="334053"/>
                  </a:lnTo>
                  <a:lnTo>
                    <a:pt x="319097" y="332201"/>
                  </a:lnTo>
                  <a:lnTo>
                    <a:pt x="327017" y="330014"/>
                  </a:lnTo>
                  <a:lnTo>
                    <a:pt x="340897" y="325044"/>
                  </a:lnTo>
                  <a:lnTo>
                    <a:pt x="353415" y="320613"/>
                  </a:lnTo>
                  <a:lnTo>
                    <a:pt x="365329" y="318643"/>
                  </a:lnTo>
                  <a:lnTo>
                    <a:pt x="376974" y="315228"/>
                  </a:lnTo>
                  <a:lnTo>
                    <a:pt x="387547" y="310535"/>
                  </a:lnTo>
                  <a:lnTo>
                    <a:pt x="398855" y="302538"/>
                  </a:lnTo>
                  <a:lnTo>
                    <a:pt x="405210" y="296958"/>
                  </a:lnTo>
                  <a:lnTo>
                    <a:pt x="409190" y="295088"/>
                  </a:lnTo>
                  <a:lnTo>
                    <a:pt x="418693" y="293012"/>
                  </a:lnTo>
                  <a:lnTo>
                    <a:pt x="422942" y="290553"/>
                  </a:lnTo>
                  <a:lnTo>
                    <a:pt x="430202" y="282741"/>
                  </a:lnTo>
                  <a:lnTo>
                    <a:pt x="439144" y="275459"/>
                  </a:lnTo>
                  <a:lnTo>
                    <a:pt x="452349" y="266004"/>
                  </a:lnTo>
                  <a:lnTo>
                    <a:pt x="455856" y="263023"/>
                  </a:lnTo>
                  <a:lnTo>
                    <a:pt x="458195" y="260083"/>
                  </a:lnTo>
                  <a:lnTo>
                    <a:pt x="462438" y="251394"/>
                  </a:lnTo>
                  <a:lnTo>
                    <a:pt x="468352" y="242787"/>
                  </a:lnTo>
                  <a:lnTo>
                    <a:pt x="470070" y="237064"/>
                  </a:lnTo>
                  <a:lnTo>
                    <a:pt x="470833" y="228806"/>
                  </a:lnTo>
                  <a:lnTo>
                    <a:pt x="471037" y="223936"/>
                  </a:lnTo>
                  <a:lnTo>
                    <a:pt x="472125" y="219737"/>
                  </a:lnTo>
                  <a:lnTo>
                    <a:pt x="475874" y="212532"/>
                  </a:lnTo>
                  <a:lnTo>
                    <a:pt x="478175" y="203615"/>
                  </a:lnTo>
                  <a:lnTo>
                    <a:pt x="479198" y="193302"/>
                  </a:lnTo>
                  <a:lnTo>
                    <a:pt x="479471" y="187885"/>
                  </a:lnTo>
                  <a:lnTo>
                    <a:pt x="479855" y="173699"/>
                  </a:lnTo>
                  <a:lnTo>
                    <a:pt x="479909" y="170053"/>
                  </a:lnTo>
                  <a:lnTo>
                    <a:pt x="477429" y="160923"/>
                  </a:lnTo>
                  <a:lnTo>
                    <a:pt x="473151" y="150515"/>
                  </a:lnTo>
                  <a:lnTo>
                    <a:pt x="468075" y="139539"/>
                  </a:lnTo>
                  <a:lnTo>
                    <a:pt x="465184" y="130851"/>
                  </a:lnTo>
                  <a:lnTo>
                    <a:pt x="462947" y="122862"/>
                  </a:lnTo>
                  <a:lnTo>
                    <a:pt x="458777" y="112962"/>
                  </a:lnTo>
                  <a:lnTo>
                    <a:pt x="455380" y="107655"/>
                  </a:lnTo>
                  <a:lnTo>
                    <a:pt x="451209" y="102212"/>
                  </a:lnTo>
                  <a:lnTo>
                    <a:pt x="442448" y="92036"/>
                  </a:lnTo>
                  <a:lnTo>
                    <a:pt x="435379" y="84339"/>
                  </a:lnTo>
                  <a:lnTo>
                    <a:pt x="426045" y="74650"/>
                  </a:lnTo>
                  <a:lnTo>
                    <a:pt x="412696" y="65747"/>
                  </a:lnTo>
                  <a:lnTo>
                    <a:pt x="402154" y="62495"/>
                  </a:lnTo>
                  <a:lnTo>
                    <a:pt x="391118" y="60097"/>
                  </a:lnTo>
                  <a:lnTo>
                    <a:pt x="379864" y="55856"/>
                  </a:lnTo>
                  <a:lnTo>
                    <a:pt x="368511" y="53336"/>
                  </a:lnTo>
                  <a:lnTo>
                    <a:pt x="356164" y="52216"/>
                  </a:lnTo>
                  <a:lnTo>
                    <a:pt x="348870" y="51917"/>
                  </a:lnTo>
                  <a:lnTo>
                    <a:pt x="327493" y="51497"/>
                  </a:lnTo>
                  <a:lnTo>
                    <a:pt x="321184" y="51438"/>
                  </a:lnTo>
                  <a:lnTo>
                    <a:pt x="309094" y="53913"/>
                  </a:lnTo>
                  <a:lnTo>
                    <a:pt x="297371" y="58187"/>
                  </a:lnTo>
                  <a:lnTo>
                    <a:pt x="285811" y="63262"/>
                  </a:lnTo>
                  <a:lnTo>
                    <a:pt x="274323" y="68693"/>
                  </a:lnTo>
                  <a:lnTo>
                    <a:pt x="239986" y="8561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SMARTPenAnnotation384"/>
            <p:cNvSpPr/>
            <p:nvPr/>
          </p:nvSpPr>
          <p:spPr>
            <a:xfrm>
              <a:off x="786687" y="3060487"/>
              <a:ext cx="423292" cy="308471"/>
            </a:xfrm>
            <a:custGeom>
              <a:avLst/>
              <a:gdLst/>
              <a:ahLst/>
              <a:cxnLst/>
              <a:rect l="0" t="0" r="0" b="0"/>
              <a:pathLst>
                <a:path w="423292" h="308471">
                  <a:moveTo>
                    <a:pt x="313450" y="42758"/>
                  </a:moveTo>
                  <a:lnTo>
                    <a:pt x="313450" y="38207"/>
                  </a:lnTo>
                  <a:lnTo>
                    <a:pt x="312497" y="36866"/>
                  </a:lnTo>
                  <a:lnTo>
                    <a:pt x="310910" y="35972"/>
                  </a:lnTo>
                  <a:lnTo>
                    <a:pt x="308899" y="35377"/>
                  </a:lnTo>
                  <a:lnTo>
                    <a:pt x="304125" y="32175"/>
                  </a:lnTo>
                  <a:lnTo>
                    <a:pt x="301518" y="29987"/>
                  </a:lnTo>
                  <a:lnTo>
                    <a:pt x="298828" y="28529"/>
                  </a:lnTo>
                  <a:lnTo>
                    <a:pt x="293299" y="26909"/>
                  </a:lnTo>
                  <a:lnTo>
                    <a:pt x="291443" y="25524"/>
                  </a:lnTo>
                  <a:lnTo>
                    <a:pt x="290206" y="23649"/>
                  </a:lnTo>
                  <a:lnTo>
                    <a:pt x="289382" y="21446"/>
                  </a:lnTo>
                  <a:lnTo>
                    <a:pt x="287879" y="19977"/>
                  </a:lnTo>
                  <a:lnTo>
                    <a:pt x="285925" y="18998"/>
                  </a:lnTo>
                  <a:lnTo>
                    <a:pt x="281214" y="17910"/>
                  </a:lnTo>
                  <a:lnTo>
                    <a:pt x="275946" y="17427"/>
                  </a:lnTo>
                  <a:lnTo>
                    <a:pt x="273207" y="16345"/>
                  </a:lnTo>
                  <a:lnTo>
                    <a:pt x="263677" y="9693"/>
                  </a:lnTo>
                  <a:lnTo>
                    <a:pt x="260214" y="9012"/>
                  </a:lnTo>
                  <a:lnTo>
                    <a:pt x="250369" y="8629"/>
                  </a:lnTo>
                  <a:lnTo>
                    <a:pt x="234526" y="8499"/>
                  </a:lnTo>
                  <a:lnTo>
                    <a:pt x="225668" y="5942"/>
                  </a:lnTo>
                  <a:lnTo>
                    <a:pt x="216333" y="2582"/>
                  </a:lnTo>
                  <a:lnTo>
                    <a:pt x="204770" y="691"/>
                  </a:lnTo>
                  <a:lnTo>
                    <a:pt x="194980" y="249"/>
                  </a:lnTo>
                  <a:lnTo>
                    <a:pt x="183309" y="0"/>
                  </a:lnTo>
                  <a:lnTo>
                    <a:pt x="174330" y="2482"/>
                  </a:lnTo>
                  <a:lnTo>
                    <a:pt x="163989" y="5807"/>
                  </a:lnTo>
                  <a:lnTo>
                    <a:pt x="153043" y="7285"/>
                  </a:lnTo>
                  <a:lnTo>
                    <a:pt x="141828" y="7942"/>
                  </a:lnTo>
                  <a:lnTo>
                    <a:pt x="136170" y="8117"/>
                  </a:lnTo>
                  <a:lnTo>
                    <a:pt x="124804" y="10852"/>
                  </a:lnTo>
                  <a:lnTo>
                    <a:pt x="113402" y="15242"/>
                  </a:lnTo>
                  <a:lnTo>
                    <a:pt x="101985" y="20369"/>
                  </a:lnTo>
                  <a:lnTo>
                    <a:pt x="84847" y="28610"/>
                  </a:lnTo>
                  <a:lnTo>
                    <a:pt x="73419" y="36787"/>
                  </a:lnTo>
                  <a:lnTo>
                    <a:pt x="62942" y="45819"/>
                  </a:lnTo>
                  <a:lnTo>
                    <a:pt x="55110" y="53008"/>
                  </a:lnTo>
                  <a:lnTo>
                    <a:pt x="45347" y="62411"/>
                  </a:lnTo>
                  <a:lnTo>
                    <a:pt x="36421" y="71229"/>
                  </a:lnTo>
                  <a:lnTo>
                    <a:pt x="30623" y="79542"/>
                  </a:lnTo>
                  <a:lnTo>
                    <a:pt x="24872" y="88634"/>
                  </a:lnTo>
                  <a:lnTo>
                    <a:pt x="19140" y="95849"/>
                  </a:lnTo>
                  <a:lnTo>
                    <a:pt x="13418" y="104771"/>
                  </a:lnTo>
                  <a:lnTo>
                    <a:pt x="8653" y="114134"/>
                  </a:lnTo>
                  <a:lnTo>
                    <a:pt x="6534" y="121471"/>
                  </a:lnTo>
                  <a:lnTo>
                    <a:pt x="5593" y="130446"/>
                  </a:lnTo>
                  <a:lnTo>
                    <a:pt x="5342" y="135507"/>
                  </a:lnTo>
                  <a:lnTo>
                    <a:pt x="4222" y="139833"/>
                  </a:lnTo>
                  <a:lnTo>
                    <a:pt x="438" y="147180"/>
                  </a:lnTo>
                  <a:lnTo>
                    <a:pt x="0" y="150472"/>
                  </a:lnTo>
                  <a:lnTo>
                    <a:pt x="661" y="153620"/>
                  </a:lnTo>
                  <a:lnTo>
                    <a:pt x="2054" y="156671"/>
                  </a:lnTo>
                  <a:lnTo>
                    <a:pt x="3602" y="165141"/>
                  </a:lnTo>
                  <a:lnTo>
                    <a:pt x="4290" y="174303"/>
                  </a:lnTo>
                  <a:lnTo>
                    <a:pt x="4595" y="181549"/>
                  </a:lnTo>
                  <a:lnTo>
                    <a:pt x="7271" y="190485"/>
                  </a:lnTo>
                  <a:lnTo>
                    <a:pt x="10683" y="199855"/>
                  </a:lnTo>
                  <a:lnTo>
                    <a:pt x="12199" y="207194"/>
                  </a:lnTo>
                  <a:lnTo>
                    <a:pt x="15413" y="213630"/>
                  </a:lnTo>
                  <a:lnTo>
                    <a:pt x="20017" y="220618"/>
                  </a:lnTo>
                  <a:lnTo>
                    <a:pt x="25238" y="230074"/>
                  </a:lnTo>
                  <a:lnTo>
                    <a:pt x="30733" y="238087"/>
                  </a:lnTo>
                  <a:lnTo>
                    <a:pt x="36351" y="244823"/>
                  </a:lnTo>
                  <a:lnTo>
                    <a:pt x="44868" y="253971"/>
                  </a:lnTo>
                  <a:lnTo>
                    <a:pt x="64849" y="274201"/>
                  </a:lnTo>
                  <a:lnTo>
                    <a:pt x="71516" y="279924"/>
                  </a:lnTo>
                  <a:lnTo>
                    <a:pt x="80829" y="285642"/>
                  </a:lnTo>
                  <a:lnTo>
                    <a:pt x="91318" y="291359"/>
                  </a:lnTo>
                  <a:lnTo>
                    <a:pt x="101377" y="296122"/>
                  </a:lnTo>
                  <a:lnTo>
                    <a:pt x="113348" y="299756"/>
                  </a:lnTo>
                  <a:lnTo>
                    <a:pt x="123233" y="303982"/>
                  </a:lnTo>
                  <a:lnTo>
                    <a:pt x="133977" y="306495"/>
                  </a:lnTo>
                  <a:lnTo>
                    <a:pt x="144149" y="307612"/>
                  </a:lnTo>
                  <a:lnTo>
                    <a:pt x="157136" y="308240"/>
                  </a:lnTo>
                  <a:lnTo>
                    <a:pt x="185198" y="308470"/>
                  </a:lnTo>
                  <a:lnTo>
                    <a:pt x="197394" y="305950"/>
                  </a:lnTo>
                  <a:lnTo>
                    <a:pt x="204647" y="303944"/>
                  </a:lnTo>
                  <a:lnTo>
                    <a:pt x="217785" y="301715"/>
                  </a:lnTo>
                  <a:lnTo>
                    <a:pt x="223956" y="301121"/>
                  </a:lnTo>
                  <a:lnTo>
                    <a:pt x="233352" y="297921"/>
                  </a:lnTo>
                  <a:lnTo>
                    <a:pt x="242608" y="293323"/>
                  </a:lnTo>
                  <a:lnTo>
                    <a:pt x="249077" y="290764"/>
                  </a:lnTo>
                  <a:lnTo>
                    <a:pt x="261980" y="285380"/>
                  </a:lnTo>
                  <a:lnTo>
                    <a:pt x="270889" y="279812"/>
                  </a:lnTo>
                  <a:lnTo>
                    <a:pt x="280564" y="274163"/>
                  </a:lnTo>
                  <a:lnTo>
                    <a:pt x="291214" y="268477"/>
                  </a:lnTo>
                  <a:lnTo>
                    <a:pt x="302297" y="262775"/>
                  </a:lnTo>
                  <a:lnTo>
                    <a:pt x="311033" y="254526"/>
                  </a:lnTo>
                  <a:lnTo>
                    <a:pt x="314696" y="249659"/>
                  </a:lnTo>
                  <a:lnTo>
                    <a:pt x="323846" y="241711"/>
                  </a:lnTo>
                  <a:lnTo>
                    <a:pt x="334263" y="234051"/>
                  </a:lnTo>
                  <a:lnTo>
                    <a:pt x="339708" y="229342"/>
                  </a:lnTo>
                  <a:lnTo>
                    <a:pt x="349885" y="219981"/>
                  </a:lnTo>
                  <a:lnTo>
                    <a:pt x="357583" y="212646"/>
                  </a:lnTo>
                  <a:lnTo>
                    <a:pt x="371823" y="198611"/>
                  </a:lnTo>
                  <a:lnTo>
                    <a:pt x="382573" y="190448"/>
                  </a:lnTo>
                  <a:lnTo>
                    <a:pt x="388107" y="186938"/>
                  </a:lnTo>
                  <a:lnTo>
                    <a:pt x="396796" y="177958"/>
                  </a:lnTo>
                  <a:lnTo>
                    <a:pt x="402880" y="168569"/>
                  </a:lnTo>
                  <a:lnTo>
                    <a:pt x="405584" y="161221"/>
                  </a:lnTo>
                  <a:lnTo>
                    <a:pt x="409326" y="152241"/>
                  </a:lnTo>
                  <a:lnTo>
                    <a:pt x="414164" y="141899"/>
                  </a:lnTo>
                  <a:lnTo>
                    <a:pt x="419489" y="130953"/>
                  </a:lnTo>
                  <a:lnTo>
                    <a:pt x="421290" y="125367"/>
                  </a:lnTo>
                  <a:lnTo>
                    <a:pt x="422491" y="119738"/>
                  </a:lnTo>
                  <a:lnTo>
                    <a:pt x="423291" y="114081"/>
                  </a:lnTo>
                  <a:lnTo>
                    <a:pt x="422873" y="108404"/>
                  </a:lnTo>
                  <a:lnTo>
                    <a:pt x="421641" y="102714"/>
                  </a:lnTo>
                  <a:lnTo>
                    <a:pt x="419867" y="97016"/>
                  </a:lnTo>
                  <a:lnTo>
                    <a:pt x="415357" y="88145"/>
                  </a:lnTo>
                  <a:lnTo>
                    <a:pt x="410177" y="80075"/>
                  </a:lnTo>
                  <a:lnTo>
                    <a:pt x="407462" y="75256"/>
                  </a:lnTo>
                  <a:lnTo>
                    <a:pt x="404700" y="70138"/>
                  </a:lnTo>
                  <a:lnTo>
                    <a:pt x="400953" y="64821"/>
                  </a:lnTo>
                  <a:lnTo>
                    <a:pt x="396550" y="59372"/>
                  </a:lnTo>
                  <a:lnTo>
                    <a:pt x="391710" y="53834"/>
                  </a:lnTo>
                  <a:lnTo>
                    <a:pt x="381252" y="45140"/>
                  </a:lnTo>
                  <a:lnTo>
                    <a:pt x="369302" y="38102"/>
                  </a:lnTo>
                  <a:lnTo>
                    <a:pt x="362115" y="34891"/>
                  </a:lnTo>
                  <a:lnTo>
                    <a:pt x="354466" y="31798"/>
                  </a:lnTo>
                  <a:lnTo>
                    <a:pt x="338347" y="25822"/>
                  </a:lnTo>
                  <a:lnTo>
                    <a:pt x="330048" y="22895"/>
                  </a:lnTo>
                  <a:lnTo>
                    <a:pt x="322610" y="19991"/>
                  </a:lnTo>
                  <a:lnTo>
                    <a:pt x="315747" y="17102"/>
                  </a:lnTo>
                  <a:lnTo>
                    <a:pt x="309266" y="14224"/>
                  </a:lnTo>
                  <a:lnTo>
                    <a:pt x="302088" y="12305"/>
                  </a:lnTo>
                  <a:lnTo>
                    <a:pt x="294446" y="11026"/>
                  </a:lnTo>
                  <a:lnTo>
                    <a:pt x="286493" y="10173"/>
                  </a:lnTo>
                  <a:lnTo>
                    <a:pt x="277381" y="10557"/>
                  </a:lnTo>
                  <a:lnTo>
                    <a:pt x="267497" y="11766"/>
                  </a:lnTo>
                  <a:lnTo>
                    <a:pt x="257097" y="13524"/>
                  </a:lnTo>
                  <a:lnTo>
                    <a:pt x="246354" y="15649"/>
                  </a:lnTo>
                  <a:lnTo>
                    <a:pt x="224257" y="20549"/>
                  </a:lnTo>
                  <a:lnTo>
                    <a:pt x="213983" y="22237"/>
                  </a:lnTo>
                  <a:lnTo>
                    <a:pt x="204276" y="23362"/>
                  </a:lnTo>
                  <a:lnTo>
                    <a:pt x="194947" y="24112"/>
                  </a:lnTo>
                  <a:lnTo>
                    <a:pt x="184918" y="25565"/>
                  </a:lnTo>
                  <a:lnTo>
                    <a:pt x="174422" y="27486"/>
                  </a:lnTo>
                  <a:lnTo>
                    <a:pt x="163615" y="29719"/>
                  </a:lnTo>
                  <a:lnTo>
                    <a:pt x="154505" y="32160"/>
                  </a:lnTo>
                  <a:lnTo>
                    <a:pt x="146527" y="34740"/>
                  </a:lnTo>
                  <a:lnTo>
                    <a:pt x="139303" y="37413"/>
                  </a:lnTo>
                  <a:lnTo>
                    <a:pt x="126196" y="40382"/>
                  </a:lnTo>
                  <a:lnTo>
                    <a:pt x="120034" y="41174"/>
                  </a:lnTo>
                  <a:lnTo>
                    <a:pt x="115926" y="42654"/>
                  </a:lnTo>
                  <a:lnTo>
                    <a:pt x="113187" y="44594"/>
                  </a:lnTo>
                  <a:lnTo>
                    <a:pt x="107710" y="5133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385"/>
            <p:cNvSpPr/>
            <p:nvPr/>
          </p:nvSpPr>
          <p:spPr>
            <a:xfrm>
              <a:off x="345757" y="2700337"/>
              <a:ext cx="25718" cy="25716"/>
            </a:xfrm>
            <a:custGeom>
              <a:avLst/>
              <a:gdLst/>
              <a:ahLst/>
              <a:cxnLst/>
              <a:rect l="0" t="0" r="0" b="0"/>
              <a:pathLst>
                <a:path w="25718" h="25716">
                  <a:moveTo>
                    <a:pt x="0" y="0"/>
                  </a:moveTo>
                  <a:lnTo>
                    <a:pt x="0" y="21582"/>
                  </a:lnTo>
                  <a:lnTo>
                    <a:pt x="952" y="22961"/>
                  </a:lnTo>
                  <a:lnTo>
                    <a:pt x="2540" y="23880"/>
                  </a:lnTo>
                  <a:lnTo>
                    <a:pt x="8541" y="25708"/>
                  </a:lnTo>
                  <a:lnTo>
                    <a:pt x="13114" y="25715"/>
                  </a:lnTo>
                  <a:lnTo>
                    <a:pt x="14458" y="24763"/>
                  </a:lnTo>
                  <a:lnTo>
                    <a:pt x="15353" y="23176"/>
                  </a:lnTo>
                  <a:lnTo>
                    <a:pt x="16791" y="18336"/>
                  </a:lnTo>
                  <a:lnTo>
                    <a:pt x="17861" y="17939"/>
                  </a:lnTo>
                  <a:lnTo>
                    <a:pt x="19528" y="17675"/>
                  </a:lnTo>
                  <a:lnTo>
                    <a:pt x="25717" y="17145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386"/>
            <p:cNvSpPr/>
            <p:nvPr/>
          </p:nvSpPr>
          <p:spPr>
            <a:xfrm>
              <a:off x="405764" y="2588895"/>
              <a:ext cx="68581" cy="171451"/>
            </a:xfrm>
            <a:custGeom>
              <a:avLst/>
              <a:gdLst/>
              <a:ahLst/>
              <a:cxnLst/>
              <a:rect l="0" t="0" r="0" b="0"/>
              <a:pathLst>
                <a:path w="68581" h="171451">
                  <a:moveTo>
                    <a:pt x="0" y="0"/>
                  </a:moveTo>
                  <a:lnTo>
                    <a:pt x="4551" y="0"/>
                  </a:lnTo>
                  <a:lnTo>
                    <a:pt x="5892" y="952"/>
                  </a:lnTo>
                  <a:lnTo>
                    <a:pt x="6785" y="2540"/>
                  </a:lnTo>
                  <a:lnTo>
                    <a:pt x="7779" y="6844"/>
                  </a:lnTo>
                  <a:lnTo>
                    <a:pt x="8220" y="11931"/>
                  </a:lnTo>
                  <a:lnTo>
                    <a:pt x="9290" y="13669"/>
                  </a:lnTo>
                  <a:lnTo>
                    <a:pt x="10956" y="14828"/>
                  </a:lnTo>
                  <a:lnTo>
                    <a:pt x="13019" y="15600"/>
                  </a:lnTo>
                  <a:lnTo>
                    <a:pt x="14395" y="17067"/>
                  </a:lnTo>
                  <a:lnTo>
                    <a:pt x="15311" y="18998"/>
                  </a:lnTo>
                  <a:lnTo>
                    <a:pt x="15923" y="21238"/>
                  </a:lnTo>
                  <a:lnTo>
                    <a:pt x="16330" y="24636"/>
                  </a:lnTo>
                  <a:lnTo>
                    <a:pt x="16602" y="28806"/>
                  </a:lnTo>
                  <a:lnTo>
                    <a:pt x="16783" y="33492"/>
                  </a:lnTo>
                  <a:lnTo>
                    <a:pt x="17856" y="37568"/>
                  </a:lnTo>
                  <a:lnTo>
                    <a:pt x="19524" y="41237"/>
                  </a:lnTo>
                  <a:lnTo>
                    <a:pt x="21589" y="44637"/>
                  </a:lnTo>
                  <a:lnTo>
                    <a:pt x="22965" y="47855"/>
                  </a:lnTo>
                  <a:lnTo>
                    <a:pt x="23883" y="50953"/>
                  </a:lnTo>
                  <a:lnTo>
                    <a:pt x="24494" y="53971"/>
                  </a:lnTo>
                  <a:lnTo>
                    <a:pt x="25855" y="56936"/>
                  </a:lnTo>
                  <a:lnTo>
                    <a:pt x="27714" y="59865"/>
                  </a:lnTo>
                  <a:lnTo>
                    <a:pt x="29906" y="62769"/>
                  </a:lnTo>
                  <a:lnTo>
                    <a:pt x="31368" y="66611"/>
                  </a:lnTo>
                  <a:lnTo>
                    <a:pt x="32342" y="71077"/>
                  </a:lnTo>
                  <a:lnTo>
                    <a:pt x="32991" y="75960"/>
                  </a:lnTo>
                  <a:lnTo>
                    <a:pt x="34377" y="81120"/>
                  </a:lnTo>
                  <a:lnTo>
                    <a:pt x="36253" y="86465"/>
                  </a:lnTo>
                  <a:lnTo>
                    <a:pt x="38456" y="91933"/>
                  </a:lnTo>
                  <a:lnTo>
                    <a:pt x="39925" y="96531"/>
                  </a:lnTo>
                  <a:lnTo>
                    <a:pt x="40904" y="100549"/>
                  </a:lnTo>
                  <a:lnTo>
                    <a:pt x="41557" y="104180"/>
                  </a:lnTo>
                  <a:lnTo>
                    <a:pt x="41993" y="107553"/>
                  </a:lnTo>
                  <a:lnTo>
                    <a:pt x="42283" y="110754"/>
                  </a:lnTo>
                  <a:lnTo>
                    <a:pt x="42476" y="113841"/>
                  </a:lnTo>
                  <a:lnTo>
                    <a:pt x="43557" y="116851"/>
                  </a:lnTo>
                  <a:lnTo>
                    <a:pt x="45231" y="119811"/>
                  </a:lnTo>
                  <a:lnTo>
                    <a:pt x="47299" y="122736"/>
                  </a:lnTo>
                  <a:lnTo>
                    <a:pt x="48678" y="125639"/>
                  </a:lnTo>
                  <a:lnTo>
                    <a:pt x="49597" y="128527"/>
                  </a:lnTo>
                  <a:lnTo>
                    <a:pt x="50210" y="131404"/>
                  </a:lnTo>
                  <a:lnTo>
                    <a:pt x="50618" y="134275"/>
                  </a:lnTo>
                  <a:lnTo>
                    <a:pt x="50891" y="137142"/>
                  </a:lnTo>
                  <a:lnTo>
                    <a:pt x="51072" y="140005"/>
                  </a:lnTo>
                  <a:lnTo>
                    <a:pt x="51274" y="145727"/>
                  </a:lnTo>
                  <a:lnTo>
                    <a:pt x="51328" y="148586"/>
                  </a:lnTo>
                  <a:lnTo>
                    <a:pt x="52316" y="151445"/>
                  </a:lnTo>
                  <a:lnTo>
                    <a:pt x="53928" y="154303"/>
                  </a:lnTo>
                  <a:lnTo>
                    <a:pt x="55954" y="157161"/>
                  </a:lnTo>
                  <a:lnTo>
                    <a:pt x="58258" y="159066"/>
                  </a:lnTo>
                  <a:lnTo>
                    <a:pt x="60746" y="160336"/>
                  </a:lnTo>
                  <a:lnTo>
                    <a:pt x="63358" y="161183"/>
                  </a:lnTo>
                  <a:lnTo>
                    <a:pt x="65099" y="162700"/>
                  </a:lnTo>
                  <a:lnTo>
                    <a:pt x="66259" y="164664"/>
                  </a:lnTo>
                  <a:lnTo>
                    <a:pt x="68580" y="17145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SMARTPenAnnotation387"/>
            <p:cNvSpPr/>
            <p:nvPr/>
          </p:nvSpPr>
          <p:spPr>
            <a:xfrm>
              <a:off x="551532" y="2520346"/>
              <a:ext cx="179946" cy="184908"/>
            </a:xfrm>
            <a:custGeom>
              <a:avLst/>
              <a:gdLst/>
              <a:ahLst/>
              <a:cxnLst/>
              <a:rect l="0" t="0" r="0" b="0"/>
              <a:pathLst>
                <a:path w="179946" h="184908">
                  <a:moveTo>
                    <a:pt x="68545" y="17114"/>
                  </a:moveTo>
                  <a:lnTo>
                    <a:pt x="68545" y="8894"/>
                  </a:lnTo>
                  <a:lnTo>
                    <a:pt x="73096" y="4095"/>
                  </a:lnTo>
                  <a:lnTo>
                    <a:pt x="77086" y="0"/>
                  </a:lnTo>
                  <a:lnTo>
                    <a:pt x="77108" y="4529"/>
                  </a:lnTo>
                  <a:lnTo>
                    <a:pt x="76159" y="5866"/>
                  </a:lnTo>
                  <a:lnTo>
                    <a:pt x="74573" y="6758"/>
                  </a:lnTo>
                  <a:lnTo>
                    <a:pt x="72564" y="7352"/>
                  </a:lnTo>
                  <a:lnTo>
                    <a:pt x="67791" y="10553"/>
                  </a:lnTo>
                  <a:lnTo>
                    <a:pt x="62495" y="15150"/>
                  </a:lnTo>
                  <a:lnTo>
                    <a:pt x="56966" y="20369"/>
                  </a:lnTo>
                  <a:lnTo>
                    <a:pt x="53206" y="22141"/>
                  </a:lnTo>
                  <a:lnTo>
                    <a:pt x="48794" y="23323"/>
                  </a:lnTo>
                  <a:lnTo>
                    <a:pt x="43947" y="24111"/>
                  </a:lnTo>
                  <a:lnTo>
                    <a:pt x="39764" y="25588"/>
                  </a:lnTo>
                  <a:lnTo>
                    <a:pt x="36023" y="27526"/>
                  </a:lnTo>
                  <a:lnTo>
                    <a:pt x="32576" y="29770"/>
                  </a:lnTo>
                  <a:lnTo>
                    <a:pt x="29326" y="31266"/>
                  </a:lnTo>
                  <a:lnTo>
                    <a:pt x="26206" y="32264"/>
                  </a:lnTo>
                  <a:lnTo>
                    <a:pt x="23174" y="32928"/>
                  </a:lnTo>
                  <a:lnTo>
                    <a:pt x="20200" y="33372"/>
                  </a:lnTo>
                  <a:lnTo>
                    <a:pt x="17265" y="33668"/>
                  </a:lnTo>
                  <a:lnTo>
                    <a:pt x="10261" y="34142"/>
                  </a:lnTo>
                  <a:lnTo>
                    <a:pt x="6764" y="36747"/>
                  </a:lnTo>
                  <a:lnTo>
                    <a:pt x="83" y="42726"/>
                  </a:lnTo>
                  <a:lnTo>
                    <a:pt x="0" y="47351"/>
                  </a:lnTo>
                  <a:lnTo>
                    <a:pt x="941" y="48702"/>
                  </a:lnTo>
                  <a:lnTo>
                    <a:pt x="2520" y="49602"/>
                  </a:lnTo>
                  <a:lnTo>
                    <a:pt x="7349" y="51048"/>
                  </a:lnTo>
                  <a:lnTo>
                    <a:pt x="7745" y="52119"/>
                  </a:lnTo>
                  <a:lnTo>
                    <a:pt x="8185" y="55849"/>
                  </a:lnTo>
                  <a:lnTo>
                    <a:pt x="8381" y="60682"/>
                  </a:lnTo>
                  <a:lnTo>
                    <a:pt x="8491" y="68757"/>
                  </a:lnTo>
                  <a:lnTo>
                    <a:pt x="8537" y="109823"/>
                  </a:lnTo>
                  <a:lnTo>
                    <a:pt x="11077" y="113245"/>
                  </a:lnTo>
                  <a:lnTo>
                    <a:pt x="16757" y="119589"/>
                  </a:lnTo>
                  <a:lnTo>
                    <a:pt x="21556" y="119867"/>
                  </a:lnTo>
                  <a:lnTo>
                    <a:pt x="32701" y="119973"/>
                  </a:lnTo>
                  <a:lnTo>
                    <a:pt x="42896" y="119981"/>
                  </a:lnTo>
                  <a:lnTo>
                    <a:pt x="47636" y="119029"/>
                  </a:lnTo>
                  <a:lnTo>
                    <a:pt x="52700" y="117442"/>
                  </a:lnTo>
                  <a:lnTo>
                    <a:pt x="57982" y="115432"/>
                  </a:lnTo>
                  <a:lnTo>
                    <a:pt x="62456" y="114092"/>
                  </a:lnTo>
                  <a:lnTo>
                    <a:pt x="66390" y="113198"/>
                  </a:lnTo>
                  <a:lnTo>
                    <a:pt x="69966" y="112602"/>
                  </a:lnTo>
                  <a:lnTo>
                    <a:pt x="74255" y="111253"/>
                  </a:lnTo>
                  <a:lnTo>
                    <a:pt x="79019" y="109401"/>
                  </a:lnTo>
                  <a:lnTo>
                    <a:pt x="84100" y="107213"/>
                  </a:lnTo>
                  <a:lnTo>
                    <a:pt x="89393" y="105755"/>
                  </a:lnTo>
                  <a:lnTo>
                    <a:pt x="94826" y="104783"/>
                  </a:lnTo>
                  <a:lnTo>
                    <a:pt x="100353" y="104135"/>
                  </a:lnTo>
                  <a:lnTo>
                    <a:pt x="104990" y="103703"/>
                  </a:lnTo>
                  <a:lnTo>
                    <a:pt x="109034" y="103415"/>
                  </a:lnTo>
                  <a:lnTo>
                    <a:pt x="112683" y="103223"/>
                  </a:lnTo>
                  <a:lnTo>
                    <a:pt x="121817" y="103009"/>
                  </a:lnTo>
                  <a:lnTo>
                    <a:pt x="152712" y="102849"/>
                  </a:lnTo>
                  <a:lnTo>
                    <a:pt x="156089" y="103798"/>
                  </a:lnTo>
                  <a:lnTo>
                    <a:pt x="158340" y="105383"/>
                  </a:lnTo>
                  <a:lnTo>
                    <a:pt x="159841" y="107392"/>
                  </a:lnTo>
                  <a:lnTo>
                    <a:pt x="161794" y="108732"/>
                  </a:lnTo>
                  <a:lnTo>
                    <a:pt x="166504" y="110220"/>
                  </a:lnTo>
                  <a:lnTo>
                    <a:pt x="171772" y="113422"/>
                  </a:lnTo>
                  <a:lnTo>
                    <a:pt x="174511" y="115609"/>
                  </a:lnTo>
                  <a:lnTo>
                    <a:pt x="176336" y="118020"/>
                  </a:lnTo>
                  <a:lnTo>
                    <a:pt x="177553" y="120580"/>
                  </a:lnTo>
                  <a:lnTo>
                    <a:pt x="179507" y="126981"/>
                  </a:lnTo>
                  <a:lnTo>
                    <a:pt x="179845" y="132640"/>
                  </a:lnTo>
                  <a:lnTo>
                    <a:pt x="179945" y="140349"/>
                  </a:lnTo>
                  <a:lnTo>
                    <a:pt x="179007" y="143086"/>
                  </a:lnTo>
                  <a:lnTo>
                    <a:pt x="175424" y="148666"/>
                  </a:lnTo>
                  <a:lnTo>
                    <a:pt x="170657" y="154321"/>
                  </a:lnTo>
                  <a:lnTo>
                    <a:pt x="165363" y="160010"/>
                  </a:lnTo>
                  <a:lnTo>
                    <a:pt x="159835" y="165713"/>
                  </a:lnTo>
                  <a:lnTo>
                    <a:pt x="156075" y="167615"/>
                  </a:lnTo>
                  <a:lnTo>
                    <a:pt x="151663" y="168883"/>
                  </a:lnTo>
                  <a:lnTo>
                    <a:pt x="146817" y="169728"/>
                  </a:lnTo>
                  <a:lnTo>
                    <a:pt x="142634" y="171244"/>
                  </a:lnTo>
                  <a:lnTo>
                    <a:pt x="138893" y="173207"/>
                  </a:lnTo>
                  <a:lnTo>
                    <a:pt x="135446" y="175469"/>
                  </a:lnTo>
                  <a:lnTo>
                    <a:pt x="132196" y="176976"/>
                  </a:lnTo>
                  <a:lnTo>
                    <a:pt x="129076" y="177981"/>
                  </a:lnTo>
                  <a:lnTo>
                    <a:pt x="126044" y="178651"/>
                  </a:lnTo>
                  <a:lnTo>
                    <a:pt x="123070" y="179098"/>
                  </a:lnTo>
                  <a:lnTo>
                    <a:pt x="120135" y="179396"/>
                  </a:lnTo>
                  <a:lnTo>
                    <a:pt x="117226" y="179594"/>
                  </a:lnTo>
                  <a:lnTo>
                    <a:pt x="114334" y="179726"/>
                  </a:lnTo>
                  <a:lnTo>
                    <a:pt x="108581" y="179873"/>
                  </a:lnTo>
                  <a:lnTo>
                    <a:pt x="106665" y="180865"/>
                  </a:lnTo>
                  <a:lnTo>
                    <a:pt x="105389" y="182479"/>
                  </a:lnTo>
                  <a:lnTo>
                    <a:pt x="104537" y="184507"/>
                  </a:lnTo>
                  <a:lnTo>
                    <a:pt x="103017" y="184907"/>
                  </a:lnTo>
                  <a:lnTo>
                    <a:pt x="101052" y="184221"/>
                  </a:lnTo>
                  <a:lnTo>
                    <a:pt x="95604" y="180827"/>
                  </a:lnTo>
                  <a:lnTo>
                    <a:pt x="96109" y="180548"/>
                  </a:lnTo>
                  <a:lnTo>
                    <a:pt x="101224" y="180101"/>
                  </a:lnTo>
                  <a:lnTo>
                    <a:pt x="102835" y="179991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SMARTPenAnnotation388"/>
            <p:cNvSpPr/>
            <p:nvPr/>
          </p:nvSpPr>
          <p:spPr>
            <a:xfrm>
              <a:off x="1271587" y="2691764"/>
              <a:ext cx="42511" cy="34292"/>
            </a:xfrm>
            <a:custGeom>
              <a:avLst/>
              <a:gdLst/>
              <a:ahLst/>
              <a:cxnLst/>
              <a:rect l="0" t="0" r="0" b="0"/>
              <a:pathLst>
                <a:path w="42511" h="34292">
                  <a:moveTo>
                    <a:pt x="34290" y="34291"/>
                  </a:moveTo>
                  <a:lnTo>
                    <a:pt x="34290" y="12700"/>
                  </a:lnTo>
                  <a:lnTo>
                    <a:pt x="35242" y="11324"/>
                  </a:lnTo>
                  <a:lnTo>
                    <a:pt x="36830" y="10407"/>
                  </a:lnTo>
                  <a:lnTo>
                    <a:pt x="42510" y="8681"/>
                  </a:lnTo>
                  <a:lnTo>
                    <a:pt x="41675" y="7692"/>
                  </a:lnTo>
                  <a:lnTo>
                    <a:pt x="40165" y="6081"/>
                  </a:lnTo>
                  <a:lnTo>
                    <a:pt x="35451" y="1202"/>
                  </a:lnTo>
                  <a:lnTo>
                    <a:pt x="34111" y="801"/>
                  </a:lnTo>
                  <a:lnTo>
                    <a:pt x="32266" y="535"/>
                  </a:lnTo>
                  <a:lnTo>
                    <a:pt x="30083" y="356"/>
                  </a:lnTo>
                  <a:lnTo>
                    <a:pt x="27675" y="238"/>
                  </a:lnTo>
                  <a:lnTo>
                    <a:pt x="18720" y="32"/>
                  </a:lnTo>
                  <a:lnTo>
                    <a:pt x="0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SMARTPenAnnotation389"/>
            <p:cNvSpPr/>
            <p:nvPr/>
          </p:nvSpPr>
          <p:spPr>
            <a:xfrm>
              <a:off x="1331594" y="2580322"/>
              <a:ext cx="94299" cy="162879"/>
            </a:xfrm>
            <a:custGeom>
              <a:avLst/>
              <a:gdLst/>
              <a:ahLst/>
              <a:cxnLst/>
              <a:rect l="0" t="0" r="0" b="0"/>
              <a:pathLst>
                <a:path w="94299" h="162879">
                  <a:moveTo>
                    <a:pt x="0" y="0"/>
                  </a:moveTo>
                  <a:lnTo>
                    <a:pt x="0" y="7381"/>
                  </a:lnTo>
                  <a:lnTo>
                    <a:pt x="2540" y="10583"/>
                  </a:lnTo>
                  <a:lnTo>
                    <a:pt x="4551" y="12770"/>
                  </a:lnTo>
                  <a:lnTo>
                    <a:pt x="5892" y="15181"/>
                  </a:lnTo>
                  <a:lnTo>
                    <a:pt x="6786" y="17741"/>
                  </a:lnTo>
                  <a:lnTo>
                    <a:pt x="7381" y="20400"/>
                  </a:lnTo>
                  <a:lnTo>
                    <a:pt x="8731" y="23125"/>
                  </a:lnTo>
                  <a:lnTo>
                    <a:pt x="10583" y="25894"/>
                  </a:lnTo>
                  <a:lnTo>
                    <a:pt x="12771" y="28693"/>
                  </a:lnTo>
                  <a:lnTo>
                    <a:pt x="14229" y="32464"/>
                  </a:lnTo>
                  <a:lnTo>
                    <a:pt x="15201" y="36882"/>
                  </a:lnTo>
                  <a:lnTo>
                    <a:pt x="15849" y="41733"/>
                  </a:lnTo>
                  <a:lnTo>
                    <a:pt x="17234" y="45920"/>
                  </a:lnTo>
                  <a:lnTo>
                    <a:pt x="19109" y="49663"/>
                  </a:lnTo>
                  <a:lnTo>
                    <a:pt x="21312" y="53112"/>
                  </a:lnTo>
                  <a:lnTo>
                    <a:pt x="22781" y="56362"/>
                  </a:lnTo>
                  <a:lnTo>
                    <a:pt x="23760" y="59483"/>
                  </a:lnTo>
                  <a:lnTo>
                    <a:pt x="24412" y="62515"/>
                  </a:lnTo>
                  <a:lnTo>
                    <a:pt x="25800" y="66442"/>
                  </a:lnTo>
                  <a:lnTo>
                    <a:pt x="27678" y="70965"/>
                  </a:lnTo>
                  <a:lnTo>
                    <a:pt x="29882" y="75885"/>
                  </a:lnTo>
                  <a:lnTo>
                    <a:pt x="32304" y="80117"/>
                  </a:lnTo>
                  <a:lnTo>
                    <a:pt x="34871" y="83892"/>
                  </a:lnTo>
                  <a:lnTo>
                    <a:pt x="37535" y="87360"/>
                  </a:lnTo>
                  <a:lnTo>
                    <a:pt x="40264" y="90625"/>
                  </a:lnTo>
                  <a:lnTo>
                    <a:pt x="43035" y="93754"/>
                  </a:lnTo>
                  <a:lnTo>
                    <a:pt x="45835" y="96793"/>
                  </a:lnTo>
                  <a:lnTo>
                    <a:pt x="48654" y="100724"/>
                  </a:lnTo>
                  <a:lnTo>
                    <a:pt x="51486" y="105249"/>
                  </a:lnTo>
                  <a:lnTo>
                    <a:pt x="54327" y="110171"/>
                  </a:lnTo>
                  <a:lnTo>
                    <a:pt x="57173" y="114405"/>
                  </a:lnTo>
                  <a:lnTo>
                    <a:pt x="60023" y="118180"/>
                  </a:lnTo>
                  <a:lnTo>
                    <a:pt x="66890" y="126532"/>
                  </a:lnTo>
                  <a:lnTo>
                    <a:pt x="68406" y="128170"/>
                  </a:lnTo>
                  <a:lnTo>
                    <a:pt x="75090" y="135025"/>
                  </a:lnTo>
                  <a:lnTo>
                    <a:pt x="89806" y="149810"/>
                  </a:lnTo>
                  <a:lnTo>
                    <a:pt x="91303" y="152261"/>
                  </a:lnTo>
                  <a:lnTo>
                    <a:pt x="92301" y="154847"/>
                  </a:lnTo>
                  <a:lnTo>
                    <a:pt x="94298" y="162878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SMARTPenAnnotation390"/>
            <p:cNvSpPr/>
            <p:nvPr/>
          </p:nvSpPr>
          <p:spPr>
            <a:xfrm>
              <a:off x="1460217" y="2546063"/>
              <a:ext cx="184586" cy="176260"/>
            </a:xfrm>
            <a:custGeom>
              <a:avLst/>
              <a:gdLst/>
              <a:ahLst/>
              <a:cxnLst/>
              <a:rect l="0" t="0" r="0" b="0"/>
              <a:pathLst>
                <a:path w="184586" h="176260">
                  <a:moveTo>
                    <a:pt x="111407" y="8542"/>
                  </a:moveTo>
                  <a:lnTo>
                    <a:pt x="106857" y="8542"/>
                  </a:lnTo>
                  <a:lnTo>
                    <a:pt x="105516" y="7589"/>
                  </a:lnTo>
                  <a:lnTo>
                    <a:pt x="104622" y="6001"/>
                  </a:lnTo>
                  <a:lnTo>
                    <a:pt x="102866" y="74"/>
                  </a:lnTo>
                  <a:lnTo>
                    <a:pt x="98293" y="0"/>
                  </a:lnTo>
                  <a:lnTo>
                    <a:pt x="96950" y="942"/>
                  </a:lnTo>
                  <a:lnTo>
                    <a:pt x="96054" y="2523"/>
                  </a:lnTo>
                  <a:lnTo>
                    <a:pt x="95457" y="4529"/>
                  </a:lnTo>
                  <a:lnTo>
                    <a:pt x="94106" y="5867"/>
                  </a:lnTo>
                  <a:lnTo>
                    <a:pt x="92253" y="6758"/>
                  </a:lnTo>
                  <a:lnTo>
                    <a:pt x="86702" y="8701"/>
                  </a:lnTo>
                  <a:lnTo>
                    <a:pt x="82555" y="10553"/>
                  </a:lnTo>
                  <a:lnTo>
                    <a:pt x="77885" y="12740"/>
                  </a:lnTo>
                  <a:lnTo>
                    <a:pt x="73819" y="14198"/>
                  </a:lnTo>
                  <a:lnTo>
                    <a:pt x="70156" y="15170"/>
                  </a:lnTo>
                  <a:lnTo>
                    <a:pt x="66761" y="15818"/>
                  </a:lnTo>
                  <a:lnTo>
                    <a:pt x="62594" y="17203"/>
                  </a:lnTo>
                  <a:lnTo>
                    <a:pt x="57910" y="19078"/>
                  </a:lnTo>
                  <a:lnTo>
                    <a:pt x="52882" y="21281"/>
                  </a:lnTo>
                  <a:lnTo>
                    <a:pt x="48578" y="22749"/>
                  </a:lnTo>
                  <a:lnTo>
                    <a:pt x="44756" y="23729"/>
                  </a:lnTo>
                  <a:lnTo>
                    <a:pt x="41256" y="24381"/>
                  </a:lnTo>
                  <a:lnTo>
                    <a:pt x="37970" y="24816"/>
                  </a:lnTo>
                  <a:lnTo>
                    <a:pt x="34827" y="25106"/>
                  </a:lnTo>
                  <a:lnTo>
                    <a:pt x="31779" y="25300"/>
                  </a:lnTo>
                  <a:lnTo>
                    <a:pt x="25852" y="25515"/>
                  </a:lnTo>
                  <a:lnTo>
                    <a:pt x="10241" y="25677"/>
                  </a:lnTo>
                  <a:lnTo>
                    <a:pt x="83" y="25686"/>
                  </a:lnTo>
                  <a:lnTo>
                    <a:pt x="0" y="30237"/>
                  </a:lnTo>
                  <a:lnTo>
                    <a:pt x="941" y="31578"/>
                  </a:lnTo>
                  <a:lnTo>
                    <a:pt x="2520" y="32472"/>
                  </a:lnTo>
                  <a:lnTo>
                    <a:pt x="4526" y="33067"/>
                  </a:lnTo>
                  <a:lnTo>
                    <a:pt x="5863" y="34417"/>
                  </a:lnTo>
                  <a:lnTo>
                    <a:pt x="6754" y="36270"/>
                  </a:lnTo>
                  <a:lnTo>
                    <a:pt x="7745" y="40868"/>
                  </a:lnTo>
                  <a:lnTo>
                    <a:pt x="8185" y="46086"/>
                  </a:lnTo>
                  <a:lnTo>
                    <a:pt x="8381" y="51581"/>
                  </a:lnTo>
                  <a:lnTo>
                    <a:pt x="8507" y="62869"/>
                  </a:lnTo>
                  <a:lnTo>
                    <a:pt x="9469" y="66667"/>
                  </a:lnTo>
                  <a:lnTo>
                    <a:pt x="11064" y="71104"/>
                  </a:lnTo>
                  <a:lnTo>
                    <a:pt x="13079" y="75968"/>
                  </a:lnTo>
                  <a:lnTo>
                    <a:pt x="13470" y="80162"/>
                  </a:lnTo>
                  <a:lnTo>
                    <a:pt x="12778" y="83911"/>
                  </a:lnTo>
                  <a:lnTo>
                    <a:pt x="11365" y="87363"/>
                  </a:lnTo>
                  <a:lnTo>
                    <a:pt x="10422" y="90616"/>
                  </a:lnTo>
                  <a:lnTo>
                    <a:pt x="9794" y="93738"/>
                  </a:lnTo>
                  <a:lnTo>
                    <a:pt x="9375" y="96772"/>
                  </a:lnTo>
                  <a:lnTo>
                    <a:pt x="9096" y="99747"/>
                  </a:lnTo>
                  <a:lnTo>
                    <a:pt x="8910" y="102683"/>
                  </a:lnTo>
                  <a:lnTo>
                    <a:pt x="8703" y="108485"/>
                  </a:lnTo>
                  <a:lnTo>
                    <a:pt x="8611" y="114238"/>
                  </a:lnTo>
                  <a:lnTo>
                    <a:pt x="9539" y="116153"/>
                  </a:lnTo>
                  <a:lnTo>
                    <a:pt x="11110" y="117431"/>
                  </a:lnTo>
                  <a:lnTo>
                    <a:pt x="15925" y="119480"/>
                  </a:lnTo>
                  <a:lnTo>
                    <a:pt x="16320" y="120600"/>
                  </a:lnTo>
                  <a:lnTo>
                    <a:pt x="16876" y="125776"/>
                  </a:lnTo>
                  <a:lnTo>
                    <a:pt x="17006" y="127321"/>
                  </a:lnTo>
                  <a:lnTo>
                    <a:pt x="17079" y="123640"/>
                  </a:lnTo>
                  <a:lnTo>
                    <a:pt x="18042" y="122421"/>
                  </a:lnTo>
                  <a:lnTo>
                    <a:pt x="19636" y="121609"/>
                  </a:lnTo>
                  <a:lnTo>
                    <a:pt x="21652" y="121067"/>
                  </a:lnTo>
                  <a:lnTo>
                    <a:pt x="22995" y="119754"/>
                  </a:lnTo>
                  <a:lnTo>
                    <a:pt x="23891" y="117925"/>
                  </a:lnTo>
                  <a:lnTo>
                    <a:pt x="24488" y="115754"/>
                  </a:lnTo>
                  <a:lnTo>
                    <a:pt x="27692" y="110801"/>
                  </a:lnTo>
                  <a:lnTo>
                    <a:pt x="29879" y="108147"/>
                  </a:lnTo>
                  <a:lnTo>
                    <a:pt x="33243" y="106378"/>
                  </a:lnTo>
                  <a:lnTo>
                    <a:pt x="37390" y="105198"/>
                  </a:lnTo>
                  <a:lnTo>
                    <a:pt x="42060" y="104412"/>
                  </a:lnTo>
                  <a:lnTo>
                    <a:pt x="47078" y="102935"/>
                  </a:lnTo>
                  <a:lnTo>
                    <a:pt x="52329" y="100998"/>
                  </a:lnTo>
                  <a:lnTo>
                    <a:pt x="57734" y="98754"/>
                  </a:lnTo>
                  <a:lnTo>
                    <a:pt x="62290" y="96306"/>
                  </a:lnTo>
                  <a:lnTo>
                    <a:pt x="66280" y="93721"/>
                  </a:lnTo>
                  <a:lnTo>
                    <a:pt x="69892" y="91045"/>
                  </a:lnTo>
                  <a:lnTo>
                    <a:pt x="74206" y="89262"/>
                  </a:lnTo>
                  <a:lnTo>
                    <a:pt x="78986" y="88073"/>
                  </a:lnTo>
                  <a:lnTo>
                    <a:pt x="84078" y="87280"/>
                  </a:lnTo>
                  <a:lnTo>
                    <a:pt x="89378" y="85799"/>
                  </a:lnTo>
                  <a:lnTo>
                    <a:pt x="94816" y="83859"/>
                  </a:lnTo>
                  <a:lnTo>
                    <a:pt x="100346" y="81613"/>
                  </a:lnTo>
                  <a:lnTo>
                    <a:pt x="105938" y="80116"/>
                  </a:lnTo>
                  <a:lnTo>
                    <a:pt x="111571" y="79118"/>
                  </a:lnTo>
                  <a:lnTo>
                    <a:pt x="117232" y="78452"/>
                  </a:lnTo>
                  <a:lnTo>
                    <a:pt x="121958" y="78009"/>
                  </a:lnTo>
                  <a:lnTo>
                    <a:pt x="126061" y="77713"/>
                  </a:lnTo>
                  <a:lnTo>
                    <a:pt x="129749" y="77516"/>
                  </a:lnTo>
                  <a:lnTo>
                    <a:pt x="134113" y="78337"/>
                  </a:lnTo>
                  <a:lnTo>
                    <a:pt x="138927" y="79837"/>
                  </a:lnTo>
                  <a:lnTo>
                    <a:pt x="144041" y="81789"/>
                  </a:lnTo>
                  <a:lnTo>
                    <a:pt x="148403" y="83091"/>
                  </a:lnTo>
                  <a:lnTo>
                    <a:pt x="152264" y="83959"/>
                  </a:lnTo>
                  <a:lnTo>
                    <a:pt x="155790" y="84537"/>
                  </a:lnTo>
                  <a:lnTo>
                    <a:pt x="159093" y="85875"/>
                  </a:lnTo>
                  <a:lnTo>
                    <a:pt x="162248" y="87720"/>
                  </a:lnTo>
                  <a:lnTo>
                    <a:pt x="165304" y="89902"/>
                  </a:lnTo>
                  <a:lnTo>
                    <a:pt x="168293" y="92309"/>
                  </a:lnTo>
                  <a:lnTo>
                    <a:pt x="171239" y="94867"/>
                  </a:lnTo>
                  <a:lnTo>
                    <a:pt x="178259" y="101264"/>
                  </a:lnTo>
                  <a:lnTo>
                    <a:pt x="179788" y="103694"/>
                  </a:lnTo>
                  <a:lnTo>
                    <a:pt x="181759" y="107219"/>
                  </a:lnTo>
                  <a:lnTo>
                    <a:pt x="184026" y="111474"/>
                  </a:lnTo>
                  <a:lnTo>
                    <a:pt x="184585" y="115263"/>
                  </a:lnTo>
                  <a:lnTo>
                    <a:pt x="184005" y="118742"/>
                  </a:lnTo>
                  <a:lnTo>
                    <a:pt x="182666" y="122013"/>
                  </a:lnTo>
                  <a:lnTo>
                    <a:pt x="180821" y="125147"/>
                  </a:lnTo>
                  <a:lnTo>
                    <a:pt x="178638" y="128188"/>
                  </a:lnTo>
                  <a:lnTo>
                    <a:pt x="176230" y="131169"/>
                  </a:lnTo>
                  <a:lnTo>
                    <a:pt x="174625" y="134108"/>
                  </a:lnTo>
                  <a:lnTo>
                    <a:pt x="173555" y="137020"/>
                  </a:lnTo>
                  <a:lnTo>
                    <a:pt x="172842" y="139914"/>
                  </a:lnTo>
                  <a:lnTo>
                    <a:pt x="170461" y="142796"/>
                  </a:lnTo>
                  <a:lnTo>
                    <a:pt x="166969" y="145669"/>
                  </a:lnTo>
                  <a:lnTo>
                    <a:pt x="162736" y="148537"/>
                  </a:lnTo>
                  <a:lnTo>
                    <a:pt x="158962" y="151402"/>
                  </a:lnTo>
                  <a:lnTo>
                    <a:pt x="155493" y="154265"/>
                  </a:lnTo>
                  <a:lnTo>
                    <a:pt x="152227" y="157125"/>
                  </a:lnTo>
                  <a:lnTo>
                    <a:pt x="149098" y="159985"/>
                  </a:lnTo>
                  <a:lnTo>
                    <a:pt x="143082" y="165702"/>
                  </a:lnTo>
                  <a:lnTo>
                    <a:pt x="139191" y="167608"/>
                  </a:lnTo>
                  <a:lnTo>
                    <a:pt x="134692" y="168878"/>
                  </a:lnTo>
                  <a:lnTo>
                    <a:pt x="129788" y="169725"/>
                  </a:lnTo>
                  <a:lnTo>
                    <a:pt x="125566" y="170290"/>
                  </a:lnTo>
                  <a:lnTo>
                    <a:pt x="121799" y="170666"/>
                  </a:lnTo>
                  <a:lnTo>
                    <a:pt x="118335" y="170917"/>
                  </a:lnTo>
                  <a:lnTo>
                    <a:pt x="115073" y="172037"/>
                  </a:lnTo>
                  <a:lnTo>
                    <a:pt x="111947" y="173736"/>
                  </a:lnTo>
                  <a:lnTo>
                    <a:pt x="108909" y="175821"/>
                  </a:lnTo>
                  <a:lnTo>
                    <a:pt x="105932" y="176259"/>
                  </a:lnTo>
                  <a:lnTo>
                    <a:pt x="102995" y="175598"/>
                  </a:lnTo>
                  <a:lnTo>
                    <a:pt x="100084" y="174205"/>
                  </a:lnTo>
                  <a:lnTo>
                    <a:pt x="97191" y="173277"/>
                  </a:lnTo>
                  <a:lnTo>
                    <a:pt x="91437" y="172245"/>
                  </a:lnTo>
                  <a:lnTo>
                    <a:pt x="85690" y="171419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SMARTPenAnnotation391"/>
            <p:cNvSpPr/>
            <p:nvPr/>
          </p:nvSpPr>
          <p:spPr>
            <a:xfrm>
              <a:off x="2154662" y="2923222"/>
              <a:ext cx="25602" cy="8574"/>
            </a:xfrm>
            <a:custGeom>
              <a:avLst/>
              <a:gdLst/>
              <a:ahLst/>
              <a:cxnLst/>
              <a:rect l="0" t="0" r="0" b="0"/>
              <a:pathLst>
                <a:path w="25602" h="8574">
                  <a:moveTo>
                    <a:pt x="17038" y="8573"/>
                  </a:moveTo>
                  <a:lnTo>
                    <a:pt x="8818" y="353"/>
                  </a:lnTo>
                  <a:lnTo>
                    <a:pt x="7748" y="235"/>
                  </a:lnTo>
                  <a:lnTo>
                    <a:pt x="6082" y="157"/>
                  </a:lnTo>
                  <a:lnTo>
                    <a:pt x="0" y="3"/>
                  </a:lnTo>
                  <a:lnTo>
                    <a:pt x="25601" y="0"/>
                  </a:lnTo>
                  <a:lnTo>
                    <a:pt x="21056" y="0"/>
                  </a:lnTo>
                  <a:lnTo>
                    <a:pt x="19717" y="953"/>
                  </a:lnTo>
                  <a:lnTo>
                    <a:pt x="18824" y="2540"/>
                  </a:lnTo>
                  <a:lnTo>
                    <a:pt x="17390" y="7381"/>
                  </a:lnTo>
                  <a:lnTo>
                    <a:pt x="18225" y="7778"/>
                  </a:lnTo>
                  <a:lnTo>
                    <a:pt x="19734" y="8043"/>
                  </a:lnTo>
                  <a:close/>
                </a:path>
              </a:pathLst>
            </a:custGeom>
            <a:ln w="38100"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SMARTPenAnnotation392"/>
            <p:cNvSpPr/>
            <p:nvPr/>
          </p:nvSpPr>
          <p:spPr>
            <a:xfrm>
              <a:off x="2248852" y="2811780"/>
              <a:ext cx="51436" cy="162878"/>
            </a:xfrm>
            <a:custGeom>
              <a:avLst/>
              <a:gdLst/>
              <a:ahLst/>
              <a:cxnLst/>
              <a:rect l="0" t="0" r="0" b="0"/>
              <a:pathLst>
                <a:path w="51436" h="162878">
                  <a:moveTo>
                    <a:pt x="0" y="0"/>
                  </a:moveTo>
                  <a:lnTo>
                    <a:pt x="0" y="7380"/>
                  </a:lnTo>
                  <a:lnTo>
                    <a:pt x="952" y="8730"/>
                  </a:lnTo>
                  <a:lnTo>
                    <a:pt x="2540" y="10582"/>
                  </a:lnTo>
                  <a:lnTo>
                    <a:pt x="4551" y="12770"/>
                  </a:lnTo>
                  <a:lnTo>
                    <a:pt x="5891" y="16133"/>
                  </a:lnTo>
                  <a:lnTo>
                    <a:pt x="6785" y="20280"/>
                  </a:lnTo>
                  <a:lnTo>
                    <a:pt x="7381" y="24950"/>
                  </a:lnTo>
                  <a:lnTo>
                    <a:pt x="7778" y="29016"/>
                  </a:lnTo>
                  <a:lnTo>
                    <a:pt x="8043" y="32679"/>
                  </a:lnTo>
                  <a:lnTo>
                    <a:pt x="8219" y="36073"/>
                  </a:lnTo>
                  <a:lnTo>
                    <a:pt x="8416" y="44925"/>
                  </a:lnTo>
                  <a:lnTo>
                    <a:pt x="8468" y="49952"/>
                  </a:lnTo>
                  <a:lnTo>
                    <a:pt x="9455" y="54256"/>
                  </a:lnTo>
                  <a:lnTo>
                    <a:pt x="11066" y="58078"/>
                  </a:lnTo>
                  <a:lnTo>
                    <a:pt x="13092" y="61579"/>
                  </a:lnTo>
                  <a:lnTo>
                    <a:pt x="14443" y="65817"/>
                  </a:lnTo>
                  <a:lnTo>
                    <a:pt x="15344" y="70548"/>
                  </a:lnTo>
                  <a:lnTo>
                    <a:pt x="15944" y="75607"/>
                  </a:lnTo>
                  <a:lnTo>
                    <a:pt x="17297" y="80884"/>
                  </a:lnTo>
                  <a:lnTo>
                    <a:pt x="19151" y="86308"/>
                  </a:lnTo>
                  <a:lnTo>
                    <a:pt x="21340" y="91829"/>
                  </a:lnTo>
                  <a:lnTo>
                    <a:pt x="22799" y="96461"/>
                  </a:lnTo>
                  <a:lnTo>
                    <a:pt x="23772" y="100502"/>
                  </a:lnTo>
                  <a:lnTo>
                    <a:pt x="24420" y="104149"/>
                  </a:lnTo>
                  <a:lnTo>
                    <a:pt x="24853" y="107533"/>
                  </a:lnTo>
                  <a:lnTo>
                    <a:pt x="25141" y="110741"/>
                  </a:lnTo>
                  <a:lnTo>
                    <a:pt x="25333" y="113832"/>
                  </a:lnTo>
                  <a:lnTo>
                    <a:pt x="26414" y="116845"/>
                  </a:lnTo>
                  <a:lnTo>
                    <a:pt x="28087" y="119807"/>
                  </a:lnTo>
                  <a:lnTo>
                    <a:pt x="30154" y="122733"/>
                  </a:lnTo>
                  <a:lnTo>
                    <a:pt x="31533" y="125637"/>
                  </a:lnTo>
                  <a:lnTo>
                    <a:pt x="32452" y="128525"/>
                  </a:lnTo>
                  <a:lnTo>
                    <a:pt x="33065" y="131404"/>
                  </a:lnTo>
                  <a:lnTo>
                    <a:pt x="33473" y="134275"/>
                  </a:lnTo>
                  <a:lnTo>
                    <a:pt x="33745" y="137141"/>
                  </a:lnTo>
                  <a:lnTo>
                    <a:pt x="33927" y="140005"/>
                  </a:lnTo>
                  <a:lnTo>
                    <a:pt x="35001" y="142867"/>
                  </a:lnTo>
                  <a:lnTo>
                    <a:pt x="36668" y="145727"/>
                  </a:lnTo>
                  <a:lnTo>
                    <a:pt x="41639" y="152610"/>
                  </a:lnTo>
                  <a:lnTo>
                    <a:pt x="42999" y="154127"/>
                  </a:lnTo>
                  <a:lnTo>
                    <a:pt x="51435" y="162877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393"/>
            <p:cNvSpPr/>
            <p:nvPr/>
          </p:nvSpPr>
          <p:spPr>
            <a:xfrm>
              <a:off x="2327346" y="2768926"/>
              <a:ext cx="140659" cy="205719"/>
            </a:xfrm>
            <a:custGeom>
              <a:avLst/>
              <a:gdLst/>
              <a:ahLst/>
              <a:cxnLst/>
              <a:rect l="0" t="0" r="0" b="0"/>
              <a:pathLst>
                <a:path w="140659" h="205719">
                  <a:moveTo>
                    <a:pt x="92956" y="17136"/>
                  </a:moveTo>
                  <a:lnTo>
                    <a:pt x="97507" y="17136"/>
                  </a:lnTo>
                  <a:lnTo>
                    <a:pt x="98847" y="16184"/>
                  </a:lnTo>
                  <a:lnTo>
                    <a:pt x="99741" y="14596"/>
                  </a:lnTo>
                  <a:lnTo>
                    <a:pt x="101424" y="8917"/>
                  </a:lnTo>
                  <a:lnTo>
                    <a:pt x="101508" y="2742"/>
                  </a:lnTo>
                  <a:lnTo>
                    <a:pt x="101528" y="99"/>
                  </a:lnTo>
                  <a:lnTo>
                    <a:pt x="98988" y="39"/>
                  </a:lnTo>
                  <a:lnTo>
                    <a:pt x="94148" y="0"/>
                  </a:lnTo>
                  <a:lnTo>
                    <a:pt x="90945" y="2535"/>
                  </a:lnTo>
                  <a:lnTo>
                    <a:pt x="88758" y="4545"/>
                  </a:lnTo>
                  <a:lnTo>
                    <a:pt x="85395" y="5884"/>
                  </a:lnTo>
                  <a:lnTo>
                    <a:pt x="81248" y="6778"/>
                  </a:lnTo>
                  <a:lnTo>
                    <a:pt x="76578" y="7373"/>
                  </a:lnTo>
                  <a:lnTo>
                    <a:pt x="72512" y="7770"/>
                  </a:lnTo>
                  <a:lnTo>
                    <a:pt x="68849" y="8034"/>
                  </a:lnTo>
                  <a:lnTo>
                    <a:pt x="65455" y="8211"/>
                  </a:lnTo>
                  <a:lnTo>
                    <a:pt x="61287" y="9281"/>
                  </a:lnTo>
                  <a:lnTo>
                    <a:pt x="56603" y="10947"/>
                  </a:lnTo>
                  <a:lnTo>
                    <a:pt x="51576" y="13010"/>
                  </a:lnTo>
                  <a:lnTo>
                    <a:pt x="47272" y="14385"/>
                  </a:lnTo>
                  <a:lnTo>
                    <a:pt x="43450" y="15302"/>
                  </a:lnTo>
                  <a:lnTo>
                    <a:pt x="39950" y="15914"/>
                  </a:lnTo>
                  <a:lnTo>
                    <a:pt x="36663" y="16321"/>
                  </a:lnTo>
                  <a:lnTo>
                    <a:pt x="33520" y="16593"/>
                  </a:lnTo>
                  <a:lnTo>
                    <a:pt x="30472" y="16774"/>
                  </a:lnTo>
                  <a:lnTo>
                    <a:pt x="24545" y="16975"/>
                  </a:lnTo>
                  <a:lnTo>
                    <a:pt x="8934" y="17127"/>
                  </a:lnTo>
                  <a:lnTo>
                    <a:pt x="0" y="17135"/>
                  </a:lnTo>
                  <a:lnTo>
                    <a:pt x="7137" y="17136"/>
                  </a:lnTo>
                  <a:lnTo>
                    <a:pt x="7212" y="23028"/>
                  </a:lnTo>
                  <a:lnTo>
                    <a:pt x="7231" y="127238"/>
                  </a:lnTo>
                  <a:lnTo>
                    <a:pt x="8183" y="127685"/>
                  </a:lnTo>
                  <a:lnTo>
                    <a:pt x="11782" y="128181"/>
                  </a:lnTo>
                  <a:lnTo>
                    <a:pt x="13122" y="129266"/>
                  </a:lnTo>
                  <a:lnTo>
                    <a:pt x="14016" y="130942"/>
                  </a:lnTo>
                  <a:lnTo>
                    <a:pt x="15451" y="135925"/>
                  </a:lnTo>
                  <a:lnTo>
                    <a:pt x="15568" y="135381"/>
                  </a:lnTo>
                  <a:lnTo>
                    <a:pt x="15699" y="132237"/>
                  </a:lnTo>
                  <a:lnTo>
                    <a:pt x="16686" y="131017"/>
                  </a:lnTo>
                  <a:lnTo>
                    <a:pt x="18297" y="130204"/>
                  </a:lnTo>
                  <a:lnTo>
                    <a:pt x="23175" y="128900"/>
                  </a:lnTo>
                  <a:lnTo>
                    <a:pt x="26382" y="126181"/>
                  </a:lnTo>
                  <a:lnTo>
                    <a:pt x="30983" y="121798"/>
                  </a:lnTo>
                  <a:lnTo>
                    <a:pt x="36202" y="116675"/>
                  </a:lnTo>
                  <a:lnTo>
                    <a:pt x="38928" y="114928"/>
                  </a:lnTo>
                  <a:lnTo>
                    <a:pt x="41697" y="113763"/>
                  </a:lnTo>
                  <a:lnTo>
                    <a:pt x="44496" y="112987"/>
                  </a:lnTo>
                  <a:lnTo>
                    <a:pt x="47314" y="111516"/>
                  </a:lnTo>
                  <a:lnTo>
                    <a:pt x="50146" y="109584"/>
                  </a:lnTo>
                  <a:lnTo>
                    <a:pt x="52986" y="107343"/>
                  </a:lnTo>
                  <a:lnTo>
                    <a:pt x="56784" y="105849"/>
                  </a:lnTo>
                  <a:lnTo>
                    <a:pt x="61221" y="104853"/>
                  </a:lnTo>
                  <a:lnTo>
                    <a:pt x="66085" y="104189"/>
                  </a:lnTo>
                  <a:lnTo>
                    <a:pt x="70279" y="102794"/>
                  </a:lnTo>
                  <a:lnTo>
                    <a:pt x="74028" y="100911"/>
                  </a:lnTo>
                  <a:lnTo>
                    <a:pt x="77480" y="98704"/>
                  </a:lnTo>
                  <a:lnTo>
                    <a:pt x="80733" y="97232"/>
                  </a:lnTo>
                  <a:lnTo>
                    <a:pt x="83855" y="96251"/>
                  </a:lnTo>
                  <a:lnTo>
                    <a:pt x="86889" y="95597"/>
                  </a:lnTo>
                  <a:lnTo>
                    <a:pt x="89864" y="95161"/>
                  </a:lnTo>
                  <a:lnTo>
                    <a:pt x="92800" y="94870"/>
                  </a:lnTo>
                  <a:lnTo>
                    <a:pt x="95709" y="94676"/>
                  </a:lnTo>
                  <a:lnTo>
                    <a:pt x="98602" y="95500"/>
                  </a:lnTo>
                  <a:lnTo>
                    <a:pt x="101482" y="97001"/>
                  </a:lnTo>
                  <a:lnTo>
                    <a:pt x="104355" y="98954"/>
                  </a:lnTo>
                  <a:lnTo>
                    <a:pt x="107223" y="100257"/>
                  </a:lnTo>
                  <a:lnTo>
                    <a:pt x="110087" y="101125"/>
                  </a:lnTo>
                  <a:lnTo>
                    <a:pt x="112949" y="101704"/>
                  </a:lnTo>
                  <a:lnTo>
                    <a:pt x="115810" y="103042"/>
                  </a:lnTo>
                  <a:lnTo>
                    <a:pt x="118670" y="104887"/>
                  </a:lnTo>
                  <a:lnTo>
                    <a:pt x="121528" y="107069"/>
                  </a:lnTo>
                  <a:lnTo>
                    <a:pt x="124387" y="109476"/>
                  </a:lnTo>
                  <a:lnTo>
                    <a:pt x="127245" y="112034"/>
                  </a:lnTo>
                  <a:lnTo>
                    <a:pt x="130103" y="114691"/>
                  </a:lnTo>
                  <a:lnTo>
                    <a:pt x="132008" y="117415"/>
                  </a:lnTo>
                  <a:lnTo>
                    <a:pt x="134125" y="122982"/>
                  </a:lnTo>
                  <a:lnTo>
                    <a:pt x="135066" y="128631"/>
                  </a:lnTo>
                  <a:lnTo>
                    <a:pt x="135317" y="131471"/>
                  </a:lnTo>
                  <a:lnTo>
                    <a:pt x="136436" y="134317"/>
                  </a:lnTo>
                  <a:lnTo>
                    <a:pt x="140221" y="140019"/>
                  </a:lnTo>
                  <a:lnTo>
                    <a:pt x="140658" y="142873"/>
                  </a:lnTo>
                  <a:lnTo>
                    <a:pt x="139997" y="145728"/>
                  </a:lnTo>
                  <a:lnTo>
                    <a:pt x="132093" y="161705"/>
                  </a:lnTo>
                  <a:lnTo>
                    <a:pt x="129525" y="165903"/>
                  </a:lnTo>
                  <a:lnTo>
                    <a:pt x="126860" y="169654"/>
                  </a:lnTo>
                  <a:lnTo>
                    <a:pt x="124131" y="173107"/>
                  </a:lnTo>
                  <a:lnTo>
                    <a:pt x="121359" y="176362"/>
                  </a:lnTo>
                  <a:lnTo>
                    <a:pt x="118559" y="179484"/>
                  </a:lnTo>
                  <a:lnTo>
                    <a:pt x="112908" y="185493"/>
                  </a:lnTo>
                  <a:lnTo>
                    <a:pt x="107221" y="191339"/>
                  </a:lnTo>
                  <a:lnTo>
                    <a:pt x="103419" y="194231"/>
                  </a:lnTo>
                  <a:lnTo>
                    <a:pt x="98978" y="197112"/>
                  </a:lnTo>
                  <a:lnTo>
                    <a:pt x="94113" y="199985"/>
                  </a:lnTo>
                  <a:lnTo>
                    <a:pt x="89918" y="201900"/>
                  </a:lnTo>
                  <a:lnTo>
                    <a:pt x="86168" y="203177"/>
                  </a:lnTo>
                  <a:lnTo>
                    <a:pt x="82716" y="204028"/>
                  </a:lnTo>
                  <a:lnTo>
                    <a:pt x="78509" y="204596"/>
                  </a:lnTo>
                  <a:lnTo>
                    <a:pt x="73800" y="204975"/>
                  </a:lnTo>
                  <a:lnTo>
                    <a:pt x="64439" y="205395"/>
                  </a:lnTo>
                  <a:lnTo>
                    <a:pt x="53815" y="205631"/>
                  </a:lnTo>
                  <a:lnTo>
                    <a:pt x="38777" y="205718"/>
                  </a:lnTo>
                  <a:lnTo>
                    <a:pt x="35882" y="204770"/>
                  </a:lnTo>
                  <a:lnTo>
                    <a:pt x="32999" y="203185"/>
                  </a:lnTo>
                  <a:lnTo>
                    <a:pt x="30125" y="201176"/>
                  </a:lnTo>
                  <a:lnTo>
                    <a:pt x="27256" y="199837"/>
                  </a:lnTo>
                  <a:lnTo>
                    <a:pt x="24391" y="198944"/>
                  </a:lnTo>
                  <a:lnTo>
                    <a:pt x="15804" y="197159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SMARTPenAnnotation394"/>
            <p:cNvSpPr/>
            <p:nvPr/>
          </p:nvSpPr>
          <p:spPr>
            <a:xfrm>
              <a:off x="3049728" y="2631757"/>
              <a:ext cx="73520" cy="214314"/>
            </a:xfrm>
            <a:custGeom>
              <a:avLst/>
              <a:gdLst/>
              <a:ahLst/>
              <a:cxnLst/>
              <a:rect l="0" t="0" r="0" b="0"/>
              <a:pathLst>
                <a:path w="73520" h="214314">
                  <a:moveTo>
                    <a:pt x="4939" y="0"/>
                  </a:moveTo>
                  <a:lnTo>
                    <a:pt x="0" y="0"/>
                  </a:lnTo>
                  <a:lnTo>
                    <a:pt x="4100" y="0"/>
                  </a:lnTo>
                  <a:lnTo>
                    <a:pt x="5333" y="953"/>
                  </a:lnTo>
                  <a:lnTo>
                    <a:pt x="7106" y="2540"/>
                  </a:lnTo>
                  <a:lnTo>
                    <a:pt x="12246" y="7381"/>
                  </a:lnTo>
                  <a:lnTo>
                    <a:pt x="17687" y="12770"/>
                  </a:lnTo>
                  <a:lnTo>
                    <a:pt x="19153" y="15181"/>
                  </a:lnTo>
                  <a:lnTo>
                    <a:pt x="20781" y="20400"/>
                  </a:lnTo>
                  <a:lnTo>
                    <a:pt x="21505" y="25894"/>
                  </a:lnTo>
                  <a:lnTo>
                    <a:pt x="21698" y="28693"/>
                  </a:lnTo>
                  <a:lnTo>
                    <a:pt x="22779" y="32463"/>
                  </a:lnTo>
                  <a:lnTo>
                    <a:pt x="24452" y="36882"/>
                  </a:lnTo>
                  <a:lnTo>
                    <a:pt x="26521" y="41733"/>
                  </a:lnTo>
                  <a:lnTo>
                    <a:pt x="28852" y="45920"/>
                  </a:lnTo>
                  <a:lnTo>
                    <a:pt x="31358" y="49663"/>
                  </a:lnTo>
                  <a:lnTo>
                    <a:pt x="33982" y="53111"/>
                  </a:lnTo>
                  <a:lnTo>
                    <a:pt x="35731" y="57315"/>
                  </a:lnTo>
                  <a:lnTo>
                    <a:pt x="36897" y="62023"/>
                  </a:lnTo>
                  <a:lnTo>
                    <a:pt x="37675" y="67066"/>
                  </a:lnTo>
                  <a:lnTo>
                    <a:pt x="38193" y="71381"/>
                  </a:lnTo>
                  <a:lnTo>
                    <a:pt x="38538" y="75210"/>
                  </a:lnTo>
                  <a:lnTo>
                    <a:pt x="38768" y="78715"/>
                  </a:lnTo>
                  <a:lnTo>
                    <a:pt x="38922" y="82957"/>
                  </a:lnTo>
                  <a:lnTo>
                    <a:pt x="39093" y="92750"/>
                  </a:lnTo>
                  <a:lnTo>
                    <a:pt x="40090" y="98028"/>
                  </a:lnTo>
                  <a:lnTo>
                    <a:pt x="41708" y="103452"/>
                  </a:lnTo>
                  <a:lnTo>
                    <a:pt x="43739" y="108973"/>
                  </a:lnTo>
                  <a:lnTo>
                    <a:pt x="45093" y="114559"/>
                  </a:lnTo>
                  <a:lnTo>
                    <a:pt x="45996" y="120188"/>
                  </a:lnTo>
                  <a:lnTo>
                    <a:pt x="46598" y="125845"/>
                  </a:lnTo>
                  <a:lnTo>
                    <a:pt x="47952" y="130569"/>
                  </a:lnTo>
                  <a:lnTo>
                    <a:pt x="49807" y="134671"/>
                  </a:lnTo>
                  <a:lnTo>
                    <a:pt x="51996" y="138358"/>
                  </a:lnTo>
                  <a:lnTo>
                    <a:pt x="53455" y="142721"/>
                  </a:lnTo>
                  <a:lnTo>
                    <a:pt x="54428" y="147535"/>
                  </a:lnTo>
                  <a:lnTo>
                    <a:pt x="55077" y="152649"/>
                  </a:lnTo>
                  <a:lnTo>
                    <a:pt x="55509" y="157011"/>
                  </a:lnTo>
                  <a:lnTo>
                    <a:pt x="55797" y="160872"/>
                  </a:lnTo>
                  <a:lnTo>
                    <a:pt x="55989" y="164398"/>
                  </a:lnTo>
                  <a:lnTo>
                    <a:pt x="57070" y="167701"/>
                  </a:lnTo>
                  <a:lnTo>
                    <a:pt x="58743" y="170856"/>
                  </a:lnTo>
                  <a:lnTo>
                    <a:pt x="60811" y="173911"/>
                  </a:lnTo>
                  <a:lnTo>
                    <a:pt x="62189" y="176901"/>
                  </a:lnTo>
                  <a:lnTo>
                    <a:pt x="63721" y="182763"/>
                  </a:lnTo>
                  <a:lnTo>
                    <a:pt x="64402" y="188543"/>
                  </a:lnTo>
                  <a:lnTo>
                    <a:pt x="64704" y="194287"/>
                  </a:lnTo>
                  <a:lnTo>
                    <a:pt x="64915" y="204044"/>
                  </a:lnTo>
                  <a:lnTo>
                    <a:pt x="64946" y="213916"/>
                  </a:lnTo>
                  <a:lnTo>
                    <a:pt x="65898" y="214048"/>
                  </a:lnTo>
                  <a:lnTo>
                    <a:pt x="67486" y="214136"/>
                  </a:lnTo>
                  <a:lnTo>
                    <a:pt x="73519" y="21431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SMARTPenAnnotation395"/>
            <p:cNvSpPr/>
            <p:nvPr/>
          </p:nvSpPr>
          <p:spPr>
            <a:xfrm>
              <a:off x="3174682" y="2597467"/>
              <a:ext cx="178403" cy="222845"/>
            </a:xfrm>
            <a:custGeom>
              <a:avLst/>
              <a:gdLst/>
              <a:ahLst/>
              <a:cxnLst/>
              <a:rect l="0" t="0" r="0" b="0"/>
              <a:pathLst>
                <a:path w="178403" h="222845">
                  <a:moveTo>
                    <a:pt x="111443" y="0"/>
                  </a:moveTo>
                  <a:lnTo>
                    <a:pt x="99511" y="0"/>
                  </a:lnTo>
                  <a:lnTo>
                    <a:pt x="96821" y="953"/>
                  </a:lnTo>
                  <a:lnTo>
                    <a:pt x="91291" y="4551"/>
                  </a:lnTo>
                  <a:lnTo>
                    <a:pt x="87531" y="5892"/>
                  </a:lnTo>
                  <a:lnTo>
                    <a:pt x="83119" y="6785"/>
                  </a:lnTo>
                  <a:lnTo>
                    <a:pt x="78273" y="7381"/>
                  </a:lnTo>
                  <a:lnTo>
                    <a:pt x="74089" y="8731"/>
                  </a:lnTo>
                  <a:lnTo>
                    <a:pt x="70348" y="10583"/>
                  </a:lnTo>
                  <a:lnTo>
                    <a:pt x="66901" y="12770"/>
                  </a:lnTo>
                  <a:lnTo>
                    <a:pt x="63651" y="14229"/>
                  </a:lnTo>
                  <a:lnTo>
                    <a:pt x="60531" y="15201"/>
                  </a:lnTo>
                  <a:lnTo>
                    <a:pt x="57499" y="15849"/>
                  </a:lnTo>
                  <a:lnTo>
                    <a:pt x="53573" y="17234"/>
                  </a:lnTo>
                  <a:lnTo>
                    <a:pt x="49050" y="19109"/>
                  </a:lnTo>
                  <a:lnTo>
                    <a:pt x="44130" y="21312"/>
                  </a:lnTo>
                  <a:lnTo>
                    <a:pt x="39898" y="22781"/>
                  </a:lnTo>
                  <a:lnTo>
                    <a:pt x="36123" y="23759"/>
                  </a:lnTo>
                  <a:lnTo>
                    <a:pt x="32655" y="24412"/>
                  </a:lnTo>
                  <a:lnTo>
                    <a:pt x="29390" y="24847"/>
                  </a:lnTo>
                  <a:lnTo>
                    <a:pt x="26261" y="25138"/>
                  </a:lnTo>
                  <a:lnTo>
                    <a:pt x="23222" y="25331"/>
                  </a:lnTo>
                  <a:lnTo>
                    <a:pt x="17306" y="25546"/>
                  </a:lnTo>
                  <a:lnTo>
                    <a:pt x="10298" y="25684"/>
                  </a:lnTo>
                  <a:lnTo>
                    <a:pt x="9723" y="26647"/>
                  </a:lnTo>
                  <a:lnTo>
                    <a:pt x="8724" y="33096"/>
                  </a:lnTo>
                  <a:lnTo>
                    <a:pt x="8602" y="39946"/>
                  </a:lnTo>
                  <a:lnTo>
                    <a:pt x="8577" y="47029"/>
                  </a:lnTo>
                  <a:lnTo>
                    <a:pt x="7622" y="50403"/>
                  </a:lnTo>
                  <a:lnTo>
                    <a:pt x="6034" y="54557"/>
                  </a:lnTo>
                  <a:lnTo>
                    <a:pt x="4023" y="59231"/>
                  </a:lnTo>
                  <a:lnTo>
                    <a:pt x="2682" y="63300"/>
                  </a:lnTo>
                  <a:lnTo>
                    <a:pt x="1788" y="66965"/>
                  </a:lnTo>
                  <a:lnTo>
                    <a:pt x="795" y="73577"/>
                  </a:lnTo>
                  <a:lnTo>
                    <a:pt x="353" y="79691"/>
                  </a:lnTo>
                  <a:lnTo>
                    <a:pt x="157" y="88123"/>
                  </a:lnTo>
                  <a:lnTo>
                    <a:pt x="0" y="132627"/>
                  </a:lnTo>
                  <a:lnTo>
                    <a:pt x="953" y="134138"/>
                  </a:lnTo>
                  <a:lnTo>
                    <a:pt x="2540" y="135146"/>
                  </a:lnTo>
                  <a:lnTo>
                    <a:pt x="7381" y="136762"/>
                  </a:lnTo>
                  <a:lnTo>
                    <a:pt x="12770" y="137042"/>
                  </a:lnTo>
                  <a:lnTo>
                    <a:pt x="15181" y="136129"/>
                  </a:lnTo>
                  <a:lnTo>
                    <a:pt x="20400" y="132574"/>
                  </a:lnTo>
                  <a:lnTo>
                    <a:pt x="25894" y="127819"/>
                  </a:lnTo>
                  <a:lnTo>
                    <a:pt x="28693" y="125218"/>
                  </a:lnTo>
                  <a:lnTo>
                    <a:pt x="32464" y="123484"/>
                  </a:lnTo>
                  <a:lnTo>
                    <a:pt x="36882" y="122327"/>
                  </a:lnTo>
                  <a:lnTo>
                    <a:pt x="41733" y="121557"/>
                  </a:lnTo>
                  <a:lnTo>
                    <a:pt x="45920" y="120090"/>
                  </a:lnTo>
                  <a:lnTo>
                    <a:pt x="49663" y="118160"/>
                  </a:lnTo>
                  <a:lnTo>
                    <a:pt x="53111" y="115921"/>
                  </a:lnTo>
                  <a:lnTo>
                    <a:pt x="57315" y="114428"/>
                  </a:lnTo>
                  <a:lnTo>
                    <a:pt x="62022" y="113433"/>
                  </a:lnTo>
                  <a:lnTo>
                    <a:pt x="67066" y="112769"/>
                  </a:lnTo>
                  <a:lnTo>
                    <a:pt x="72333" y="111375"/>
                  </a:lnTo>
                  <a:lnTo>
                    <a:pt x="77750" y="109492"/>
                  </a:lnTo>
                  <a:lnTo>
                    <a:pt x="83266" y="107285"/>
                  </a:lnTo>
                  <a:lnTo>
                    <a:pt x="88848" y="105813"/>
                  </a:lnTo>
                  <a:lnTo>
                    <a:pt x="94475" y="104832"/>
                  </a:lnTo>
                  <a:lnTo>
                    <a:pt x="100131" y="104178"/>
                  </a:lnTo>
                  <a:lnTo>
                    <a:pt x="105806" y="103742"/>
                  </a:lnTo>
                  <a:lnTo>
                    <a:pt x="111495" y="103452"/>
                  </a:lnTo>
                  <a:lnTo>
                    <a:pt x="126063" y="103042"/>
                  </a:lnTo>
                  <a:lnTo>
                    <a:pt x="129762" y="102985"/>
                  </a:lnTo>
                  <a:lnTo>
                    <a:pt x="133181" y="103899"/>
                  </a:lnTo>
                  <a:lnTo>
                    <a:pt x="136412" y="105461"/>
                  </a:lnTo>
                  <a:lnTo>
                    <a:pt x="139519" y="107455"/>
                  </a:lnTo>
                  <a:lnTo>
                    <a:pt x="143495" y="108784"/>
                  </a:lnTo>
                  <a:lnTo>
                    <a:pt x="148051" y="109670"/>
                  </a:lnTo>
                  <a:lnTo>
                    <a:pt x="152993" y="110261"/>
                  </a:lnTo>
                  <a:lnTo>
                    <a:pt x="156288" y="111607"/>
                  </a:lnTo>
                  <a:lnTo>
                    <a:pt x="158485" y="113458"/>
                  </a:lnTo>
                  <a:lnTo>
                    <a:pt x="161877" y="118053"/>
                  </a:lnTo>
                  <a:lnTo>
                    <a:pt x="166561" y="123270"/>
                  </a:lnTo>
                  <a:lnTo>
                    <a:pt x="171817" y="128764"/>
                  </a:lnTo>
                  <a:lnTo>
                    <a:pt x="174552" y="131563"/>
                  </a:lnTo>
                  <a:lnTo>
                    <a:pt x="176376" y="134381"/>
                  </a:lnTo>
                  <a:lnTo>
                    <a:pt x="178402" y="140053"/>
                  </a:lnTo>
                  <a:lnTo>
                    <a:pt x="177990" y="143851"/>
                  </a:lnTo>
                  <a:lnTo>
                    <a:pt x="176762" y="148288"/>
                  </a:lnTo>
                  <a:lnTo>
                    <a:pt x="174991" y="153151"/>
                  </a:lnTo>
                  <a:lnTo>
                    <a:pt x="172859" y="157346"/>
                  </a:lnTo>
                  <a:lnTo>
                    <a:pt x="170484" y="161095"/>
                  </a:lnTo>
                  <a:lnTo>
                    <a:pt x="167948" y="164547"/>
                  </a:lnTo>
                  <a:lnTo>
                    <a:pt x="165306" y="168753"/>
                  </a:lnTo>
                  <a:lnTo>
                    <a:pt x="162591" y="173462"/>
                  </a:lnTo>
                  <a:lnTo>
                    <a:pt x="159829" y="178506"/>
                  </a:lnTo>
                  <a:lnTo>
                    <a:pt x="157035" y="182822"/>
                  </a:lnTo>
                  <a:lnTo>
                    <a:pt x="154220" y="186651"/>
                  </a:lnTo>
                  <a:lnTo>
                    <a:pt x="151391" y="190157"/>
                  </a:lnTo>
                  <a:lnTo>
                    <a:pt x="147600" y="193446"/>
                  </a:lnTo>
                  <a:lnTo>
                    <a:pt x="143167" y="196592"/>
                  </a:lnTo>
                  <a:lnTo>
                    <a:pt x="138308" y="199641"/>
                  </a:lnTo>
                  <a:lnTo>
                    <a:pt x="134115" y="201674"/>
                  </a:lnTo>
                  <a:lnTo>
                    <a:pt x="130367" y="203030"/>
                  </a:lnTo>
                  <a:lnTo>
                    <a:pt x="126916" y="203933"/>
                  </a:lnTo>
                  <a:lnTo>
                    <a:pt x="122711" y="205488"/>
                  </a:lnTo>
                  <a:lnTo>
                    <a:pt x="118002" y="207477"/>
                  </a:lnTo>
                  <a:lnTo>
                    <a:pt x="112958" y="209756"/>
                  </a:lnTo>
                  <a:lnTo>
                    <a:pt x="108643" y="212227"/>
                  </a:lnTo>
                  <a:lnTo>
                    <a:pt x="104814" y="214827"/>
                  </a:lnTo>
                  <a:lnTo>
                    <a:pt x="101308" y="217513"/>
                  </a:lnTo>
                  <a:lnTo>
                    <a:pt x="97066" y="219304"/>
                  </a:lnTo>
                  <a:lnTo>
                    <a:pt x="92333" y="220498"/>
                  </a:lnTo>
                  <a:lnTo>
                    <a:pt x="87273" y="221293"/>
                  </a:lnTo>
                  <a:lnTo>
                    <a:pt x="82947" y="221824"/>
                  </a:lnTo>
                  <a:lnTo>
                    <a:pt x="79111" y="222178"/>
                  </a:lnTo>
                  <a:lnTo>
                    <a:pt x="75600" y="222413"/>
                  </a:lnTo>
                  <a:lnTo>
                    <a:pt x="72308" y="222571"/>
                  </a:lnTo>
                  <a:lnTo>
                    <a:pt x="66109" y="222745"/>
                  </a:lnTo>
                  <a:lnTo>
                    <a:pt x="57265" y="222844"/>
                  </a:lnTo>
                  <a:lnTo>
                    <a:pt x="54369" y="221905"/>
                  </a:lnTo>
                  <a:lnTo>
                    <a:pt x="51486" y="220327"/>
                  </a:lnTo>
                  <a:lnTo>
                    <a:pt x="48612" y="218322"/>
                  </a:lnTo>
                  <a:lnTo>
                    <a:pt x="45743" y="216986"/>
                  </a:lnTo>
                  <a:lnTo>
                    <a:pt x="42878" y="216095"/>
                  </a:lnTo>
                  <a:lnTo>
                    <a:pt x="40015" y="215501"/>
                  </a:lnTo>
                  <a:lnTo>
                    <a:pt x="37154" y="215104"/>
                  </a:lnTo>
                  <a:lnTo>
                    <a:pt x="34295" y="214840"/>
                  </a:lnTo>
                  <a:lnTo>
                    <a:pt x="27412" y="214417"/>
                  </a:lnTo>
                  <a:lnTo>
                    <a:pt x="23930" y="214359"/>
                  </a:lnTo>
                  <a:lnTo>
                    <a:pt x="17145" y="21431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SMARTPenAnnotation396"/>
            <p:cNvSpPr/>
            <p:nvPr/>
          </p:nvSpPr>
          <p:spPr>
            <a:xfrm>
              <a:off x="2943256" y="2906077"/>
              <a:ext cx="505747" cy="25719"/>
            </a:xfrm>
            <a:custGeom>
              <a:avLst/>
              <a:gdLst/>
              <a:ahLst/>
              <a:cxnLst/>
              <a:rect l="0" t="0" r="0" b="0"/>
              <a:pathLst>
                <a:path w="505747" h="25719">
                  <a:moveTo>
                    <a:pt x="8541" y="25718"/>
                  </a:moveTo>
                  <a:lnTo>
                    <a:pt x="0" y="25718"/>
                  </a:lnTo>
                  <a:lnTo>
                    <a:pt x="33139" y="25718"/>
                  </a:lnTo>
                  <a:lnTo>
                    <a:pt x="39227" y="24765"/>
                  </a:lnTo>
                  <a:lnTo>
                    <a:pt x="46143" y="23178"/>
                  </a:lnTo>
                  <a:lnTo>
                    <a:pt x="53612" y="21167"/>
                  </a:lnTo>
                  <a:lnTo>
                    <a:pt x="60495" y="19826"/>
                  </a:lnTo>
                  <a:lnTo>
                    <a:pt x="66990" y="18932"/>
                  </a:lnTo>
                  <a:lnTo>
                    <a:pt x="73224" y="18337"/>
                  </a:lnTo>
                  <a:lnTo>
                    <a:pt x="87772" y="17674"/>
                  </a:lnTo>
                  <a:lnTo>
                    <a:pt x="112027" y="17302"/>
                  </a:lnTo>
                  <a:lnTo>
                    <a:pt x="150374" y="17176"/>
                  </a:lnTo>
                  <a:lnTo>
                    <a:pt x="161199" y="16213"/>
                  </a:lnTo>
                  <a:lnTo>
                    <a:pt x="172225" y="14619"/>
                  </a:lnTo>
                  <a:lnTo>
                    <a:pt x="183386" y="12603"/>
                  </a:lnTo>
                  <a:lnTo>
                    <a:pt x="193685" y="11260"/>
                  </a:lnTo>
                  <a:lnTo>
                    <a:pt x="203408" y="10364"/>
                  </a:lnTo>
                  <a:lnTo>
                    <a:pt x="212747" y="9767"/>
                  </a:lnTo>
                  <a:lnTo>
                    <a:pt x="222783" y="9369"/>
                  </a:lnTo>
                  <a:lnTo>
                    <a:pt x="254160" y="8809"/>
                  </a:lnTo>
                  <a:lnTo>
                    <a:pt x="411341" y="8573"/>
                  </a:lnTo>
                  <a:lnTo>
                    <a:pt x="418997" y="7620"/>
                  </a:lnTo>
                  <a:lnTo>
                    <a:pt x="426006" y="6033"/>
                  </a:lnTo>
                  <a:lnTo>
                    <a:pt x="432583" y="4022"/>
                  </a:lnTo>
                  <a:lnTo>
                    <a:pt x="438873" y="2681"/>
                  </a:lnTo>
                  <a:lnTo>
                    <a:pt x="444972" y="1788"/>
                  </a:lnTo>
                  <a:lnTo>
                    <a:pt x="450942" y="1192"/>
                  </a:lnTo>
                  <a:lnTo>
                    <a:pt x="460116" y="530"/>
                  </a:lnTo>
                  <a:lnTo>
                    <a:pt x="473176" y="157"/>
                  </a:lnTo>
                  <a:lnTo>
                    <a:pt x="505746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397"/>
            <p:cNvSpPr/>
            <p:nvPr/>
          </p:nvSpPr>
          <p:spPr>
            <a:xfrm>
              <a:off x="3072174" y="3000385"/>
              <a:ext cx="229474" cy="179874"/>
            </a:xfrm>
            <a:custGeom>
              <a:avLst/>
              <a:gdLst/>
              <a:ahLst/>
              <a:cxnLst/>
              <a:rect l="0" t="0" r="0" b="0"/>
              <a:pathLst>
                <a:path w="229474" h="179874">
                  <a:moveTo>
                    <a:pt x="16783" y="17135"/>
                  </a:moveTo>
                  <a:lnTo>
                    <a:pt x="0" y="17135"/>
                  </a:lnTo>
                  <a:lnTo>
                    <a:pt x="27421" y="17135"/>
                  </a:lnTo>
                  <a:lnTo>
                    <a:pt x="30543" y="16182"/>
                  </a:lnTo>
                  <a:lnTo>
                    <a:pt x="36551" y="12584"/>
                  </a:lnTo>
                  <a:lnTo>
                    <a:pt x="42396" y="10349"/>
                  </a:lnTo>
                  <a:lnTo>
                    <a:pt x="49122" y="8404"/>
                  </a:lnTo>
                  <a:lnTo>
                    <a:pt x="53582" y="6552"/>
                  </a:lnTo>
                  <a:lnTo>
                    <a:pt x="58461" y="4364"/>
                  </a:lnTo>
                  <a:lnTo>
                    <a:pt x="63618" y="2906"/>
                  </a:lnTo>
                  <a:lnTo>
                    <a:pt x="68961" y="1934"/>
                  </a:lnTo>
                  <a:lnTo>
                    <a:pt x="74429" y="1286"/>
                  </a:lnTo>
                  <a:lnTo>
                    <a:pt x="79978" y="854"/>
                  </a:lnTo>
                  <a:lnTo>
                    <a:pt x="85584" y="566"/>
                  </a:lnTo>
                  <a:lnTo>
                    <a:pt x="96891" y="246"/>
                  </a:lnTo>
                  <a:lnTo>
                    <a:pt x="135136" y="0"/>
                  </a:lnTo>
                  <a:lnTo>
                    <a:pt x="138548" y="949"/>
                  </a:lnTo>
                  <a:lnTo>
                    <a:pt x="140822" y="2534"/>
                  </a:lnTo>
                  <a:lnTo>
                    <a:pt x="144301" y="6835"/>
                  </a:lnTo>
                  <a:lnTo>
                    <a:pt x="149023" y="11922"/>
                  </a:lnTo>
                  <a:lnTo>
                    <a:pt x="151615" y="13660"/>
                  </a:lnTo>
                  <a:lnTo>
                    <a:pt x="157036" y="15590"/>
                  </a:lnTo>
                  <a:lnTo>
                    <a:pt x="158863" y="17057"/>
                  </a:lnTo>
                  <a:lnTo>
                    <a:pt x="160080" y="18988"/>
                  </a:lnTo>
                  <a:lnTo>
                    <a:pt x="160892" y="21228"/>
                  </a:lnTo>
                  <a:lnTo>
                    <a:pt x="160481" y="23673"/>
                  </a:lnTo>
                  <a:lnTo>
                    <a:pt x="157484" y="28931"/>
                  </a:lnTo>
                  <a:lnTo>
                    <a:pt x="152977" y="34442"/>
                  </a:lnTo>
                  <a:lnTo>
                    <a:pt x="150441" y="37246"/>
                  </a:lnTo>
                  <a:lnTo>
                    <a:pt x="145084" y="42900"/>
                  </a:lnTo>
                  <a:lnTo>
                    <a:pt x="142322" y="45742"/>
                  </a:lnTo>
                  <a:lnTo>
                    <a:pt x="139528" y="49541"/>
                  </a:lnTo>
                  <a:lnTo>
                    <a:pt x="136713" y="53979"/>
                  </a:lnTo>
                  <a:lnTo>
                    <a:pt x="129902" y="65687"/>
                  </a:lnTo>
                  <a:lnTo>
                    <a:pt x="128391" y="66648"/>
                  </a:lnTo>
                  <a:lnTo>
                    <a:pt x="124171" y="67716"/>
                  </a:lnTo>
                  <a:lnTo>
                    <a:pt x="119121" y="70730"/>
                  </a:lnTo>
                  <a:lnTo>
                    <a:pt x="116441" y="72868"/>
                  </a:lnTo>
                  <a:lnTo>
                    <a:pt x="113702" y="74292"/>
                  </a:lnTo>
                  <a:lnTo>
                    <a:pt x="108118" y="75876"/>
                  </a:lnTo>
                  <a:lnTo>
                    <a:pt x="102654" y="77109"/>
                  </a:lnTo>
                  <a:lnTo>
                    <a:pt x="102551" y="72582"/>
                  </a:lnTo>
                  <a:lnTo>
                    <a:pt x="103490" y="71244"/>
                  </a:lnTo>
                  <a:lnTo>
                    <a:pt x="105067" y="70353"/>
                  </a:lnTo>
                  <a:lnTo>
                    <a:pt x="109360" y="69362"/>
                  </a:lnTo>
                  <a:lnTo>
                    <a:pt x="114444" y="68922"/>
                  </a:lnTo>
                  <a:lnTo>
                    <a:pt x="118085" y="67852"/>
                  </a:lnTo>
                  <a:lnTo>
                    <a:pt x="122418" y="66186"/>
                  </a:lnTo>
                  <a:lnTo>
                    <a:pt x="127211" y="64123"/>
                  </a:lnTo>
                  <a:lnTo>
                    <a:pt x="131359" y="62748"/>
                  </a:lnTo>
                  <a:lnTo>
                    <a:pt x="138508" y="61219"/>
                  </a:lnTo>
                  <a:lnTo>
                    <a:pt x="142701" y="59860"/>
                  </a:lnTo>
                  <a:lnTo>
                    <a:pt x="147400" y="58000"/>
                  </a:lnTo>
                  <a:lnTo>
                    <a:pt x="152439" y="55808"/>
                  </a:lnTo>
                  <a:lnTo>
                    <a:pt x="156750" y="54347"/>
                  </a:lnTo>
                  <a:lnTo>
                    <a:pt x="160577" y="53373"/>
                  </a:lnTo>
                  <a:lnTo>
                    <a:pt x="164081" y="52723"/>
                  </a:lnTo>
                  <a:lnTo>
                    <a:pt x="168321" y="53243"/>
                  </a:lnTo>
                  <a:lnTo>
                    <a:pt x="173054" y="54542"/>
                  </a:lnTo>
                  <a:lnTo>
                    <a:pt x="178113" y="56360"/>
                  </a:lnTo>
                  <a:lnTo>
                    <a:pt x="182439" y="57572"/>
                  </a:lnTo>
                  <a:lnTo>
                    <a:pt x="186275" y="58381"/>
                  </a:lnTo>
                  <a:lnTo>
                    <a:pt x="189785" y="58919"/>
                  </a:lnTo>
                  <a:lnTo>
                    <a:pt x="194030" y="60231"/>
                  </a:lnTo>
                  <a:lnTo>
                    <a:pt x="198765" y="62058"/>
                  </a:lnTo>
                  <a:lnTo>
                    <a:pt x="210951" y="67283"/>
                  </a:lnTo>
                  <a:lnTo>
                    <a:pt x="217613" y="72739"/>
                  </a:lnTo>
                  <a:lnTo>
                    <a:pt x="222881" y="77725"/>
                  </a:lnTo>
                  <a:lnTo>
                    <a:pt x="225619" y="80388"/>
                  </a:lnTo>
                  <a:lnTo>
                    <a:pt x="227444" y="83116"/>
                  </a:lnTo>
                  <a:lnTo>
                    <a:pt x="229473" y="88687"/>
                  </a:lnTo>
                  <a:lnTo>
                    <a:pt x="229062" y="91506"/>
                  </a:lnTo>
                  <a:lnTo>
                    <a:pt x="227835" y="94338"/>
                  </a:lnTo>
                  <a:lnTo>
                    <a:pt x="226064" y="97179"/>
                  </a:lnTo>
                  <a:lnTo>
                    <a:pt x="224884" y="100025"/>
                  </a:lnTo>
                  <a:lnTo>
                    <a:pt x="224097" y="102875"/>
                  </a:lnTo>
                  <a:lnTo>
                    <a:pt x="223572" y="105727"/>
                  </a:lnTo>
                  <a:lnTo>
                    <a:pt x="222270" y="109534"/>
                  </a:lnTo>
                  <a:lnTo>
                    <a:pt x="220449" y="113977"/>
                  </a:lnTo>
                  <a:lnTo>
                    <a:pt x="218283" y="118843"/>
                  </a:lnTo>
                  <a:lnTo>
                    <a:pt x="214934" y="123041"/>
                  </a:lnTo>
                  <a:lnTo>
                    <a:pt x="210796" y="126791"/>
                  </a:lnTo>
                  <a:lnTo>
                    <a:pt x="206133" y="130244"/>
                  </a:lnTo>
                  <a:lnTo>
                    <a:pt x="202071" y="133498"/>
                  </a:lnTo>
                  <a:lnTo>
                    <a:pt x="198411" y="136620"/>
                  </a:lnTo>
                  <a:lnTo>
                    <a:pt x="195018" y="139654"/>
                  </a:lnTo>
                  <a:lnTo>
                    <a:pt x="190852" y="142630"/>
                  </a:lnTo>
                  <a:lnTo>
                    <a:pt x="186169" y="145565"/>
                  </a:lnTo>
                  <a:lnTo>
                    <a:pt x="181142" y="148475"/>
                  </a:lnTo>
                  <a:lnTo>
                    <a:pt x="170477" y="154248"/>
                  </a:lnTo>
                  <a:lnTo>
                    <a:pt x="164965" y="157121"/>
                  </a:lnTo>
                  <a:lnTo>
                    <a:pt x="160339" y="159037"/>
                  </a:lnTo>
                  <a:lnTo>
                    <a:pt x="156302" y="160313"/>
                  </a:lnTo>
                  <a:lnTo>
                    <a:pt x="152658" y="161165"/>
                  </a:lnTo>
                  <a:lnTo>
                    <a:pt x="148324" y="162684"/>
                  </a:lnTo>
                  <a:lnTo>
                    <a:pt x="143529" y="164650"/>
                  </a:lnTo>
                  <a:lnTo>
                    <a:pt x="138428" y="166913"/>
                  </a:lnTo>
                  <a:lnTo>
                    <a:pt x="127680" y="171968"/>
                  </a:lnTo>
                  <a:lnTo>
                    <a:pt x="122147" y="174649"/>
                  </a:lnTo>
                  <a:lnTo>
                    <a:pt x="117506" y="176437"/>
                  </a:lnTo>
                  <a:lnTo>
                    <a:pt x="113459" y="177629"/>
                  </a:lnTo>
                  <a:lnTo>
                    <a:pt x="109808" y="178423"/>
                  </a:lnTo>
                  <a:lnTo>
                    <a:pt x="105470" y="178953"/>
                  </a:lnTo>
                  <a:lnTo>
                    <a:pt x="100673" y="179306"/>
                  </a:lnTo>
                  <a:lnTo>
                    <a:pt x="91215" y="179698"/>
                  </a:lnTo>
                  <a:lnTo>
                    <a:pt x="83836" y="179873"/>
                  </a:lnTo>
                  <a:lnTo>
                    <a:pt x="80535" y="178967"/>
                  </a:lnTo>
                  <a:lnTo>
                    <a:pt x="74327" y="175420"/>
                  </a:lnTo>
                  <a:lnTo>
                    <a:pt x="68393" y="173209"/>
                  </a:lnTo>
                  <a:lnTo>
                    <a:pt x="62581" y="172226"/>
                  </a:lnTo>
                  <a:lnTo>
                    <a:pt x="56823" y="171789"/>
                  </a:lnTo>
                  <a:lnTo>
                    <a:pt x="52777" y="171543"/>
                  </a:lnTo>
                  <a:lnTo>
                    <a:pt x="52209" y="170556"/>
                  </a:lnTo>
                  <a:lnTo>
                    <a:pt x="51409" y="165569"/>
                  </a:lnTo>
                  <a:lnTo>
                    <a:pt x="51073" y="162867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398"/>
            <p:cNvSpPr/>
            <p:nvPr/>
          </p:nvSpPr>
          <p:spPr>
            <a:xfrm>
              <a:off x="3551872" y="2786062"/>
              <a:ext cx="171451" cy="214314"/>
            </a:xfrm>
            <a:custGeom>
              <a:avLst/>
              <a:gdLst/>
              <a:ahLst/>
              <a:cxnLst/>
              <a:rect l="0" t="0" r="0" b="0"/>
              <a:pathLst>
                <a:path w="171451" h="214314">
                  <a:moveTo>
                    <a:pt x="0" y="0"/>
                  </a:moveTo>
                  <a:lnTo>
                    <a:pt x="4551" y="4551"/>
                  </a:lnTo>
                  <a:lnTo>
                    <a:pt x="5891" y="6844"/>
                  </a:lnTo>
                  <a:lnTo>
                    <a:pt x="7381" y="11932"/>
                  </a:lnTo>
                  <a:lnTo>
                    <a:pt x="8219" y="15600"/>
                  </a:lnTo>
                  <a:lnTo>
                    <a:pt x="10956" y="21539"/>
                  </a:lnTo>
                  <a:lnTo>
                    <a:pt x="13019" y="25789"/>
                  </a:lnTo>
                  <a:lnTo>
                    <a:pt x="14394" y="29575"/>
                  </a:lnTo>
                  <a:lnTo>
                    <a:pt x="15311" y="33052"/>
                  </a:lnTo>
                  <a:lnTo>
                    <a:pt x="15922" y="36322"/>
                  </a:lnTo>
                  <a:lnTo>
                    <a:pt x="19142" y="42496"/>
                  </a:lnTo>
                  <a:lnTo>
                    <a:pt x="23748" y="48414"/>
                  </a:lnTo>
                  <a:lnTo>
                    <a:pt x="28969" y="54220"/>
                  </a:lnTo>
                  <a:lnTo>
                    <a:pt x="31695" y="58054"/>
                  </a:lnTo>
                  <a:lnTo>
                    <a:pt x="34465" y="62515"/>
                  </a:lnTo>
                  <a:lnTo>
                    <a:pt x="37265" y="67394"/>
                  </a:lnTo>
                  <a:lnTo>
                    <a:pt x="42914" y="77895"/>
                  </a:lnTo>
                  <a:lnTo>
                    <a:pt x="45755" y="83363"/>
                  </a:lnTo>
                  <a:lnTo>
                    <a:pt x="48601" y="87960"/>
                  </a:lnTo>
                  <a:lnTo>
                    <a:pt x="51451" y="91978"/>
                  </a:lnTo>
                  <a:lnTo>
                    <a:pt x="54303" y="95609"/>
                  </a:lnTo>
                  <a:lnTo>
                    <a:pt x="58109" y="99934"/>
                  </a:lnTo>
                  <a:lnTo>
                    <a:pt x="62552" y="104723"/>
                  </a:lnTo>
                  <a:lnTo>
                    <a:pt x="78819" y="121545"/>
                  </a:lnTo>
                  <a:lnTo>
                    <a:pt x="171450" y="21431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399"/>
            <p:cNvSpPr/>
            <p:nvPr/>
          </p:nvSpPr>
          <p:spPr>
            <a:xfrm>
              <a:off x="3483292" y="2820352"/>
              <a:ext cx="205741" cy="197169"/>
            </a:xfrm>
            <a:custGeom>
              <a:avLst/>
              <a:gdLst/>
              <a:ahLst/>
              <a:cxnLst/>
              <a:rect l="0" t="0" r="0" b="0"/>
              <a:pathLst>
                <a:path w="205741" h="197169">
                  <a:moveTo>
                    <a:pt x="205740" y="0"/>
                  </a:moveTo>
                  <a:lnTo>
                    <a:pt x="192970" y="0"/>
                  </a:lnTo>
                  <a:lnTo>
                    <a:pt x="191511" y="953"/>
                  </a:lnTo>
                  <a:lnTo>
                    <a:pt x="190539" y="2540"/>
                  </a:lnTo>
                  <a:lnTo>
                    <a:pt x="188507" y="7797"/>
                  </a:lnTo>
                  <a:lnTo>
                    <a:pt x="184429" y="16483"/>
                  </a:lnTo>
                  <a:lnTo>
                    <a:pt x="181055" y="20514"/>
                  </a:lnTo>
                  <a:lnTo>
                    <a:pt x="176901" y="24153"/>
                  </a:lnTo>
                  <a:lnTo>
                    <a:pt x="172226" y="27532"/>
                  </a:lnTo>
                  <a:lnTo>
                    <a:pt x="167205" y="31690"/>
                  </a:lnTo>
                  <a:lnTo>
                    <a:pt x="161952" y="36367"/>
                  </a:lnTo>
                  <a:lnTo>
                    <a:pt x="151036" y="46643"/>
                  </a:lnTo>
                  <a:lnTo>
                    <a:pt x="117121" y="80091"/>
                  </a:lnTo>
                  <a:lnTo>
                    <a:pt x="88578" y="108596"/>
                  </a:lnTo>
                  <a:lnTo>
                    <a:pt x="82865" y="113355"/>
                  </a:lnTo>
                  <a:lnTo>
                    <a:pt x="77150" y="117480"/>
                  </a:lnTo>
                  <a:lnTo>
                    <a:pt x="71436" y="121182"/>
                  </a:lnTo>
                  <a:lnTo>
                    <a:pt x="65721" y="125556"/>
                  </a:lnTo>
                  <a:lnTo>
                    <a:pt x="60007" y="130376"/>
                  </a:lnTo>
                  <a:lnTo>
                    <a:pt x="54292" y="135495"/>
                  </a:lnTo>
                  <a:lnTo>
                    <a:pt x="49530" y="140813"/>
                  </a:lnTo>
                  <a:lnTo>
                    <a:pt x="45402" y="146263"/>
                  </a:lnTo>
                  <a:lnTo>
                    <a:pt x="41698" y="151801"/>
                  </a:lnTo>
                  <a:lnTo>
                    <a:pt x="37324" y="156446"/>
                  </a:lnTo>
                  <a:lnTo>
                    <a:pt x="32503" y="160495"/>
                  </a:lnTo>
                  <a:lnTo>
                    <a:pt x="27384" y="164146"/>
                  </a:lnTo>
                  <a:lnTo>
                    <a:pt x="23971" y="167534"/>
                  </a:lnTo>
                  <a:lnTo>
                    <a:pt x="21695" y="170744"/>
                  </a:lnTo>
                  <a:lnTo>
                    <a:pt x="20179" y="173837"/>
                  </a:lnTo>
                  <a:lnTo>
                    <a:pt x="17262" y="175899"/>
                  </a:lnTo>
                  <a:lnTo>
                    <a:pt x="13413" y="177273"/>
                  </a:lnTo>
                  <a:lnTo>
                    <a:pt x="8942" y="178190"/>
                  </a:lnTo>
                  <a:lnTo>
                    <a:pt x="5962" y="179753"/>
                  </a:lnTo>
                  <a:lnTo>
                    <a:pt x="3974" y="181748"/>
                  </a:lnTo>
                  <a:lnTo>
                    <a:pt x="233" y="188194"/>
                  </a:lnTo>
                  <a:lnTo>
                    <a:pt x="69" y="193027"/>
                  </a:lnTo>
                  <a:lnTo>
                    <a:pt x="0" y="197168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400"/>
            <p:cNvSpPr/>
            <p:nvPr/>
          </p:nvSpPr>
          <p:spPr>
            <a:xfrm>
              <a:off x="3886200" y="2888932"/>
              <a:ext cx="222885" cy="8574"/>
            </a:xfrm>
            <a:custGeom>
              <a:avLst/>
              <a:gdLst/>
              <a:ahLst/>
              <a:cxnLst/>
              <a:rect l="0" t="0" r="0" b="0"/>
              <a:pathLst>
                <a:path w="222885" h="8574">
                  <a:moveTo>
                    <a:pt x="0" y="0"/>
                  </a:moveTo>
                  <a:lnTo>
                    <a:pt x="0" y="4551"/>
                  </a:lnTo>
                  <a:lnTo>
                    <a:pt x="952" y="5892"/>
                  </a:lnTo>
                  <a:lnTo>
                    <a:pt x="2540" y="6785"/>
                  </a:lnTo>
                  <a:lnTo>
                    <a:pt x="4550" y="7381"/>
                  </a:lnTo>
                  <a:lnTo>
                    <a:pt x="6843" y="7778"/>
                  </a:lnTo>
                  <a:lnTo>
                    <a:pt x="9325" y="8043"/>
                  </a:lnTo>
                  <a:lnTo>
                    <a:pt x="15600" y="8468"/>
                  </a:lnTo>
                  <a:lnTo>
                    <a:pt x="50026" y="8570"/>
                  </a:lnTo>
                  <a:lnTo>
                    <a:pt x="91830" y="8573"/>
                  </a:lnTo>
                  <a:lnTo>
                    <a:pt x="97415" y="7620"/>
                  </a:lnTo>
                  <a:lnTo>
                    <a:pt x="103043" y="6033"/>
                  </a:lnTo>
                  <a:lnTo>
                    <a:pt x="108700" y="4022"/>
                  </a:lnTo>
                  <a:lnTo>
                    <a:pt x="114377" y="2681"/>
                  </a:lnTo>
                  <a:lnTo>
                    <a:pt x="120066" y="1787"/>
                  </a:lnTo>
                  <a:lnTo>
                    <a:pt x="125764" y="1192"/>
                  </a:lnTo>
                  <a:lnTo>
                    <a:pt x="130515" y="1747"/>
                  </a:lnTo>
                  <a:lnTo>
                    <a:pt x="134635" y="3069"/>
                  </a:lnTo>
                  <a:lnTo>
                    <a:pt x="138334" y="4904"/>
                  </a:lnTo>
                  <a:lnTo>
                    <a:pt x="142705" y="6127"/>
                  </a:lnTo>
                  <a:lnTo>
                    <a:pt x="147524" y="6942"/>
                  </a:lnTo>
                  <a:lnTo>
                    <a:pt x="152642" y="7485"/>
                  </a:lnTo>
                  <a:lnTo>
                    <a:pt x="157959" y="7848"/>
                  </a:lnTo>
                  <a:lnTo>
                    <a:pt x="163408" y="8090"/>
                  </a:lnTo>
                  <a:lnTo>
                    <a:pt x="177639" y="8429"/>
                  </a:lnTo>
                  <a:lnTo>
                    <a:pt x="222884" y="857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401"/>
            <p:cNvSpPr/>
            <p:nvPr/>
          </p:nvSpPr>
          <p:spPr>
            <a:xfrm>
              <a:off x="3929062" y="2820457"/>
              <a:ext cx="60009" cy="197029"/>
            </a:xfrm>
            <a:custGeom>
              <a:avLst/>
              <a:gdLst/>
              <a:ahLst/>
              <a:cxnLst/>
              <a:rect l="0" t="0" r="0" b="0"/>
              <a:pathLst>
                <a:path w="60009" h="197029">
                  <a:moveTo>
                    <a:pt x="0" y="8468"/>
                  </a:moveTo>
                  <a:lnTo>
                    <a:pt x="0" y="0"/>
                  </a:lnTo>
                  <a:lnTo>
                    <a:pt x="0" y="28588"/>
                  </a:lnTo>
                  <a:lnTo>
                    <a:pt x="953" y="32359"/>
                  </a:lnTo>
                  <a:lnTo>
                    <a:pt x="2540" y="36778"/>
                  </a:lnTo>
                  <a:lnTo>
                    <a:pt x="4551" y="41628"/>
                  </a:lnTo>
                  <a:lnTo>
                    <a:pt x="5892" y="46767"/>
                  </a:lnTo>
                  <a:lnTo>
                    <a:pt x="6785" y="52098"/>
                  </a:lnTo>
                  <a:lnTo>
                    <a:pt x="7381" y="57557"/>
                  </a:lnTo>
                  <a:lnTo>
                    <a:pt x="7778" y="62149"/>
                  </a:lnTo>
                  <a:lnTo>
                    <a:pt x="8043" y="66163"/>
                  </a:lnTo>
                  <a:lnTo>
                    <a:pt x="8219" y="69791"/>
                  </a:lnTo>
                  <a:lnTo>
                    <a:pt x="9290" y="74115"/>
                  </a:lnTo>
                  <a:lnTo>
                    <a:pt x="10956" y="78902"/>
                  </a:lnTo>
                  <a:lnTo>
                    <a:pt x="13019" y="83999"/>
                  </a:lnTo>
                  <a:lnTo>
                    <a:pt x="14394" y="88349"/>
                  </a:lnTo>
                  <a:lnTo>
                    <a:pt x="15311" y="92202"/>
                  </a:lnTo>
                  <a:lnTo>
                    <a:pt x="15922" y="95723"/>
                  </a:lnTo>
                  <a:lnTo>
                    <a:pt x="17283" y="99975"/>
                  </a:lnTo>
                  <a:lnTo>
                    <a:pt x="19141" y="104715"/>
                  </a:lnTo>
                  <a:lnTo>
                    <a:pt x="21333" y="109780"/>
                  </a:lnTo>
                  <a:lnTo>
                    <a:pt x="23747" y="114109"/>
                  </a:lnTo>
                  <a:lnTo>
                    <a:pt x="26309" y="117948"/>
                  </a:lnTo>
                  <a:lnTo>
                    <a:pt x="28969" y="121459"/>
                  </a:lnTo>
                  <a:lnTo>
                    <a:pt x="30743" y="125705"/>
                  </a:lnTo>
                  <a:lnTo>
                    <a:pt x="31926" y="130441"/>
                  </a:lnTo>
                  <a:lnTo>
                    <a:pt x="32714" y="135503"/>
                  </a:lnTo>
                  <a:lnTo>
                    <a:pt x="34192" y="139830"/>
                  </a:lnTo>
                  <a:lnTo>
                    <a:pt x="36130" y="143668"/>
                  </a:lnTo>
                  <a:lnTo>
                    <a:pt x="38374" y="147179"/>
                  </a:lnTo>
                  <a:lnTo>
                    <a:pt x="39870" y="151424"/>
                  </a:lnTo>
                  <a:lnTo>
                    <a:pt x="40867" y="156159"/>
                  </a:lnTo>
                  <a:lnTo>
                    <a:pt x="41532" y="161222"/>
                  </a:lnTo>
                  <a:lnTo>
                    <a:pt x="41976" y="165549"/>
                  </a:lnTo>
                  <a:lnTo>
                    <a:pt x="42272" y="169386"/>
                  </a:lnTo>
                  <a:lnTo>
                    <a:pt x="42468" y="172896"/>
                  </a:lnTo>
                  <a:lnTo>
                    <a:pt x="43552" y="175237"/>
                  </a:lnTo>
                  <a:lnTo>
                    <a:pt x="45227" y="176797"/>
                  </a:lnTo>
                  <a:lnTo>
                    <a:pt x="47297" y="177837"/>
                  </a:lnTo>
                  <a:lnTo>
                    <a:pt x="48676" y="179483"/>
                  </a:lnTo>
                  <a:lnTo>
                    <a:pt x="49596" y="181533"/>
                  </a:lnTo>
                  <a:lnTo>
                    <a:pt x="51072" y="187116"/>
                  </a:lnTo>
                  <a:lnTo>
                    <a:pt x="52146" y="188526"/>
                  </a:lnTo>
                  <a:lnTo>
                    <a:pt x="53813" y="190419"/>
                  </a:lnTo>
                  <a:lnTo>
                    <a:pt x="59976" y="197028"/>
                  </a:lnTo>
                  <a:lnTo>
                    <a:pt x="60008" y="18849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402"/>
            <p:cNvSpPr/>
            <p:nvPr/>
          </p:nvSpPr>
          <p:spPr>
            <a:xfrm>
              <a:off x="4160520" y="2607265"/>
              <a:ext cx="197040" cy="209355"/>
            </a:xfrm>
            <a:custGeom>
              <a:avLst/>
              <a:gdLst/>
              <a:ahLst/>
              <a:cxnLst/>
              <a:rect l="0" t="0" r="0" b="0"/>
              <a:pathLst>
                <a:path w="197040" h="209355">
                  <a:moveTo>
                    <a:pt x="0" y="33065"/>
                  </a:moveTo>
                  <a:lnTo>
                    <a:pt x="0" y="24845"/>
                  </a:lnTo>
                  <a:lnTo>
                    <a:pt x="4550" y="24597"/>
                  </a:lnTo>
                  <a:lnTo>
                    <a:pt x="6843" y="23609"/>
                  </a:lnTo>
                  <a:lnTo>
                    <a:pt x="11931" y="19972"/>
                  </a:lnTo>
                  <a:lnTo>
                    <a:pt x="14622" y="18621"/>
                  </a:lnTo>
                  <a:lnTo>
                    <a:pt x="20150" y="17120"/>
                  </a:lnTo>
                  <a:lnTo>
                    <a:pt x="25783" y="13913"/>
                  </a:lnTo>
                  <a:lnTo>
                    <a:pt x="28619" y="11725"/>
                  </a:lnTo>
                  <a:lnTo>
                    <a:pt x="32414" y="10265"/>
                  </a:lnTo>
                  <a:lnTo>
                    <a:pt x="36849" y="9293"/>
                  </a:lnTo>
                  <a:lnTo>
                    <a:pt x="41711" y="8644"/>
                  </a:lnTo>
                  <a:lnTo>
                    <a:pt x="46857" y="8212"/>
                  </a:lnTo>
                  <a:lnTo>
                    <a:pt x="52193" y="7924"/>
                  </a:lnTo>
                  <a:lnTo>
                    <a:pt x="57655" y="7731"/>
                  </a:lnTo>
                  <a:lnTo>
                    <a:pt x="62249" y="6651"/>
                  </a:lnTo>
                  <a:lnTo>
                    <a:pt x="66264" y="4978"/>
                  </a:lnTo>
                  <a:lnTo>
                    <a:pt x="69893" y="2910"/>
                  </a:lnTo>
                  <a:lnTo>
                    <a:pt x="74218" y="1532"/>
                  </a:lnTo>
                  <a:lnTo>
                    <a:pt x="79006" y="613"/>
                  </a:lnTo>
                  <a:lnTo>
                    <a:pt x="84103" y="0"/>
                  </a:lnTo>
                  <a:lnTo>
                    <a:pt x="89406" y="544"/>
                  </a:lnTo>
                  <a:lnTo>
                    <a:pt x="94847" y="1859"/>
                  </a:lnTo>
                  <a:lnTo>
                    <a:pt x="100378" y="3688"/>
                  </a:lnTo>
                  <a:lnTo>
                    <a:pt x="105019" y="4908"/>
                  </a:lnTo>
                  <a:lnTo>
                    <a:pt x="109065" y="5721"/>
                  </a:lnTo>
                  <a:lnTo>
                    <a:pt x="112715" y="6263"/>
                  </a:lnTo>
                  <a:lnTo>
                    <a:pt x="116101" y="7577"/>
                  </a:lnTo>
                  <a:lnTo>
                    <a:pt x="119310" y="9405"/>
                  </a:lnTo>
                  <a:lnTo>
                    <a:pt x="122403" y="11577"/>
                  </a:lnTo>
                  <a:lnTo>
                    <a:pt x="124464" y="13977"/>
                  </a:lnTo>
                  <a:lnTo>
                    <a:pt x="125838" y="16529"/>
                  </a:lnTo>
                  <a:lnTo>
                    <a:pt x="127365" y="21906"/>
                  </a:lnTo>
                  <a:lnTo>
                    <a:pt x="128044" y="27470"/>
                  </a:lnTo>
                  <a:lnTo>
                    <a:pt x="128346" y="33118"/>
                  </a:lnTo>
                  <a:lnTo>
                    <a:pt x="128426" y="35958"/>
                  </a:lnTo>
                  <a:lnTo>
                    <a:pt x="126575" y="39756"/>
                  </a:lnTo>
                  <a:lnTo>
                    <a:pt x="123435" y="44193"/>
                  </a:lnTo>
                  <a:lnTo>
                    <a:pt x="119438" y="49056"/>
                  </a:lnTo>
                  <a:lnTo>
                    <a:pt x="115820" y="54203"/>
                  </a:lnTo>
                  <a:lnTo>
                    <a:pt x="112456" y="59539"/>
                  </a:lnTo>
                  <a:lnTo>
                    <a:pt x="109261" y="65002"/>
                  </a:lnTo>
                  <a:lnTo>
                    <a:pt x="106178" y="69596"/>
                  </a:lnTo>
                  <a:lnTo>
                    <a:pt x="103170" y="73612"/>
                  </a:lnTo>
                  <a:lnTo>
                    <a:pt x="100212" y="77241"/>
                  </a:lnTo>
                  <a:lnTo>
                    <a:pt x="97288" y="81565"/>
                  </a:lnTo>
                  <a:lnTo>
                    <a:pt x="94386" y="86354"/>
                  </a:lnTo>
                  <a:lnTo>
                    <a:pt x="91499" y="91451"/>
                  </a:lnTo>
                  <a:lnTo>
                    <a:pt x="87669" y="94848"/>
                  </a:lnTo>
                  <a:lnTo>
                    <a:pt x="83211" y="97114"/>
                  </a:lnTo>
                  <a:lnTo>
                    <a:pt x="78334" y="98624"/>
                  </a:lnTo>
                  <a:lnTo>
                    <a:pt x="75082" y="100583"/>
                  </a:lnTo>
                  <a:lnTo>
                    <a:pt x="72915" y="102842"/>
                  </a:lnTo>
                  <a:lnTo>
                    <a:pt x="71470" y="105301"/>
                  </a:lnTo>
                  <a:lnTo>
                    <a:pt x="69554" y="106939"/>
                  </a:lnTo>
                  <a:lnTo>
                    <a:pt x="67324" y="108032"/>
                  </a:lnTo>
                  <a:lnTo>
                    <a:pt x="64885" y="108760"/>
                  </a:lnTo>
                  <a:lnTo>
                    <a:pt x="63259" y="110198"/>
                  </a:lnTo>
                  <a:lnTo>
                    <a:pt x="62175" y="112110"/>
                  </a:lnTo>
                  <a:lnTo>
                    <a:pt x="60134" y="118399"/>
                  </a:lnTo>
                  <a:lnTo>
                    <a:pt x="65923" y="112821"/>
                  </a:lnTo>
                  <a:lnTo>
                    <a:pt x="67399" y="111374"/>
                  </a:lnTo>
                  <a:lnTo>
                    <a:pt x="73135" y="108191"/>
                  </a:lnTo>
                  <a:lnTo>
                    <a:pt x="77331" y="106009"/>
                  </a:lnTo>
                  <a:lnTo>
                    <a:pt x="81082" y="104554"/>
                  </a:lnTo>
                  <a:lnTo>
                    <a:pt x="84534" y="103584"/>
                  </a:lnTo>
                  <a:lnTo>
                    <a:pt x="87788" y="102938"/>
                  </a:lnTo>
                  <a:lnTo>
                    <a:pt x="91863" y="102507"/>
                  </a:lnTo>
                  <a:lnTo>
                    <a:pt x="96484" y="102219"/>
                  </a:lnTo>
                  <a:lnTo>
                    <a:pt x="106699" y="101900"/>
                  </a:lnTo>
                  <a:lnTo>
                    <a:pt x="140103" y="101667"/>
                  </a:lnTo>
                  <a:lnTo>
                    <a:pt x="164053" y="101647"/>
                  </a:lnTo>
                  <a:lnTo>
                    <a:pt x="168423" y="102599"/>
                  </a:lnTo>
                  <a:lnTo>
                    <a:pt x="173242" y="104186"/>
                  </a:lnTo>
                  <a:lnTo>
                    <a:pt x="178360" y="106196"/>
                  </a:lnTo>
                  <a:lnTo>
                    <a:pt x="181771" y="108489"/>
                  </a:lnTo>
                  <a:lnTo>
                    <a:pt x="184046" y="110970"/>
                  </a:lnTo>
                  <a:lnTo>
                    <a:pt x="187525" y="116267"/>
                  </a:lnTo>
                  <a:lnTo>
                    <a:pt x="192247" y="121796"/>
                  </a:lnTo>
                  <a:lnTo>
                    <a:pt x="193887" y="124604"/>
                  </a:lnTo>
                  <a:lnTo>
                    <a:pt x="195709" y="130264"/>
                  </a:lnTo>
                  <a:lnTo>
                    <a:pt x="196195" y="134059"/>
                  </a:lnTo>
                  <a:lnTo>
                    <a:pt x="196519" y="138494"/>
                  </a:lnTo>
                  <a:lnTo>
                    <a:pt x="196879" y="147550"/>
                  </a:lnTo>
                  <a:lnTo>
                    <a:pt x="197039" y="154749"/>
                  </a:lnTo>
                  <a:lnTo>
                    <a:pt x="196129" y="158003"/>
                  </a:lnTo>
                  <a:lnTo>
                    <a:pt x="192578" y="164158"/>
                  </a:lnTo>
                  <a:lnTo>
                    <a:pt x="189345" y="167133"/>
                  </a:lnTo>
                  <a:lnTo>
                    <a:pt x="185285" y="170068"/>
                  </a:lnTo>
                  <a:lnTo>
                    <a:pt x="180673" y="172978"/>
                  </a:lnTo>
                  <a:lnTo>
                    <a:pt x="176646" y="175870"/>
                  </a:lnTo>
                  <a:lnTo>
                    <a:pt x="173009" y="178751"/>
                  </a:lnTo>
                  <a:lnTo>
                    <a:pt x="169632" y="181624"/>
                  </a:lnTo>
                  <a:lnTo>
                    <a:pt x="166427" y="184492"/>
                  </a:lnTo>
                  <a:lnTo>
                    <a:pt x="160328" y="190218"/>
                  </a:lnTo>
                  <a:lnTo>
                    <a:pt x="156415" y="193078"/>
                  </a:lnTo>
                  <a:lnTo>
                    <a:pt x="151901" y="195938"/>
                  </a:lnTo>
                  <a:lnTo>
                    <a:pt x="146987" y="198797"/>
                  </a:lnTo>
                  <a:lnTo>
                    <a:pt x="142759" y="200703"/>
                  </a:lnTo>
                  <a:lnTo>
                    <a:pt x="138988" y="201973"/>
                  </a:lnTo>
                  <a:lnTo>
                    <a:pt x="135521" y="202820"/>
                  </a:lnTo>
                  <a:lnTo>
                    <a:pt x="132257" y="203385"/>
                  </a:lnTo>
                  <a:lnTo>
                    <a:pt x="129129" y="203762"/>
                  </a:lnTo>
                  <a:lnTo>
                    <a:pt x="126091" y="204013"/>
                  </a:lnTo>
                  <a:lnTo>
                    <a:pt x="123113" y="205132"/>
                  </a:lnTo>
                  <a:lnTo>
                    <a:pt x="117264" y="208917"/>
                  </a:lnTo>
                  <a:lnTo>
                    <a:pt x="115323" y="209354"/>
                  </a:lnTo>
                  <a:lnTo>
                    <a:pt x="114030" y="208694"/>
                  </a:lnTo>
                  <a:lnTo>
                    <a:pt x="113167" y="207301"/>
                  </a:lnTo>
                  <a:lnTo>
                    <a:pt x="111640" y="206372"/>
                  </a:lnTo>
                  <a:lnTo>
                    <a:pt x="107402" y="205340"/>
                  </a:lnTo>
                  <a:lnTo>
                    <a:pt x="102344" y="204882"/>
                  </a:lnTo>
                  <a:lnTo>
                    <a:pt x="95886" y="204587"/>
                  </a:lnTo>
                  <a:lnTo>
                    <a:pt x="95357" y="203610"/>
                  </a:lnTo>
                  <a:lnTo>
                    <a:pt x="94768" y="199985"/>
                  </a:lnTo>
                  <a:lnTo>
                    <a:pt x="93659" y="198637"/>
                  </a:lnTo>
                  <a:lnTo>
                    <a:pt x="91966" y="197739"/>
                  </a:lnTo>
                  <a:lnTo>
                    <a:pt x="89886" y="197140"/>
                  </a:lnTo>
                  <a:lnTo>
                    <a:pt x="88498" y="195788"/>
                  </a:lnTo>
                  <a:lnTo>
                    <a:pt x="87574" y="193934"/>
                  </a:lnTo>
                  <a:lnTo>
                    <a:pt x="86090" y="188666"/>
                  </a:lnTo>
                  <a:lnTo>
                    <a:pt x="85887" y="185406"/>
                  </a:lnTo>
                  <a:lnTo>
                    <a:pt x="85725" y="178797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403"/>
            <p:cNvSpPr/>
            <p:nvPr/>
          </p:nvSpPr>
          <p:spPr>
            <a:xfrm>
              <a:off x="4376172" y="2623185"/>
              <a:ext cx="161109" cy="171333"/>
            </a:xfrm>
            <a:custGeom>
              <a:avLst/>
              <a:gdLst/>
              <a:ahLst/>
              <a:cxnLst/>
              <a:rect l="0" t="0" r="0" b="0"/>
              <a:pathLst>
                <a:path w="161109" h="171333">
                  <a:moveTo>
                    <a:pt x="67240" y="0"/>
                  </a:moveTo>
                  <a:lnTo>
                    <a:pt x="67240" y="4551"/>
                  </a:lnTo>
                  <a:lnTo>
                    <a:pt x="66288" y="6844"/>
                  </a:lnTo>
                  <a:lnTo>
                    <a:pt x="62690" y="11931"/>
                  </a:lnTo>
                  <a:lnTo>
                    <a:pt x="60396" y="14622"/>
                  </a:lnTo>
                  <a:lnTo>
                    <a:pt x="57915" y="17368"/>
                  </a:lnTo>
                  <a:lnTo>
                    <a:pt x="55309" y="20151"/>
                  </a:lnTo>
                  <a:lnTo>
                    <a:pt x="52618" y="23911"/>
                  </a:lnTo>
                  <a:lnTo>
                    <a:pt x="49872" y="28323"/>
                  </a:lnTo>
                  <a:lnTo>
                    <a:pt x="47089" y="33170"/>
                  </a:lnTo>
                  <a:lnTo>
                    <a:pt x="44281" y="37353"/>
                  </a:lnTo>
                  <a:lnTo>
                    <a:pt x="41457" y="41094"/>
                  </a:lnTo>
                  <a:lnTo>
                    <a:pt x="38621" y="44541"/>
                  </a:lnTo>
                  <a:lnTo>
                    <a:pt x="35778" y="48744"/>
                  </a:lnTo>
                  <a:lnTo>
                    <a:pt x="32930" y="53451"/>
                  </a:lnTo>
                  <a:lnTo>
                    <a:pt x="30079" y="58494"/>
                  </a:lnTo>
                  <a:lnTo>
                    <a:pt x="24372" y="69177"/>
                  </a:lnTo>
                  <a:lnTo>
                    <a:pt x="21516" y="74693"/>
                  </a:lnTo>
                  <a:lnTo>
                    <a:pt x="18660" y="79323"/>
                  </a:lnTo>
                  <a:lnTo>
                    <a:pt x="15803" y="83362"/>
                  </a:lnTo>
                  <a:lnTo>
                    <a:pt x="12946" y="87007"/>
                  </a:lnTo>
                  <a:lnTo>
                    <a:pt x="11042" y="91342"/>
                  </a:lnTo>
                  <a:lnTo>
                    <a:pt x="9772" y="96137"/>
                  </a:lnTo>
                  <a:lnTo>
                    <a:pt x="8926" y="101239"/>
                  </a:lnTo>
                  <a:lnTo>
                    <a:pt x="7409" y="105592"/>
                  </a:lnTo>
                  <a:lnTo>
                    <a:pt x="5445" y="109447"/>
                  </a:lnTo>
                  <a:lnTo>
                    <a:pt x="3183" y="112970"/>
                  </a:lnTo>
                  <a:lnTo>
                    <a:pt x="1676" y="117223"/>
                  </a:lnTo>
                  <a:lnTo>
                    <a:pt x="671" y="121964"/>
                  </a:lnTo>
                  <a:lnTo>
                    <a:pt x="0" y="127029"/>
                  </a:lnTo>
                  <a:lnTo>
                    <a:pt x="506" y="131358"/>
                  </a:lnTo>
                  <a:lnTo>
                    <a:pt x="1796" y="135197"/>
                  </a:lnTo>
                  <a:lnTo>
                    <a:pt x="3608" y="138709"/>
                  </a:lnTo>
                  <a:lnTo>
                    <a:pt x="5769" y="142002"/>
                  </a:lnTo>
                  <a:lnTo>
                    <a:pt x="8162" y="145151"/>
                  </a:lnTo>
                  <a:lnTo>
                    <a:pt x="10709" y="148202"/>
                  </a:lnTo>
                  <a:lnTo>
                    <a:pt x="12408" y="151189"/>
                  </a:lnTo>
                  <a:lnTo>
                    <a:pt x="13541" y="154132"/>
                  </a:lnTo>
                  <a:lnTo>
                    <a:pt x="14296" y="157047"/>
                  </a:lnTo>
                  <a:lnTo>
                    <a:pt x="15751" y="158991"/>
                  </a:lnTo>
                  <a:lnTo>
                    <a:pt x="17674" y="160286"/>
                  </a:lnTo>
                  <a:lnTo>
                    <a:pt x="19909" y="161150"/>
                  </a:lnTo>
                  <a:lnTo>
                    <a:pt x="24932" y="164650"/>
                  </a:lnTo>
                  <a:lnTo>
                    <a:pt x="27604" y="166916"/>
                  </a:lnTo>
                  <a:lnTo>
                    <a:pt x="30338" y="168427"/>
                  </a:lnTo>
                  <a:lnTo>
                    <a:pt x="33114" y="169435"/>
                  </a:lnTo>
                  <a:lnTo>
                    <a:pt x="35917" y="170106"/>
                  </a:lnTo>
                  <a:lnTo>
                    <a:pt x="38738" y="170554"/>
                  </a:lnTo>
                  <a:lnTo>
                    <a:pt x="41571" y="170852"/>
                  </a:lnTo>
                  <a:lnTo>
                    <a:pt x="44413" y="171052"/>
                  </a:lnTo>
                  <a:lnTo>
                    <a:pt x="48212" y="171184"/>
                  </a:lnTo>
                  <a:lnTo>
                    <a:pt x="57513" y="171332"/>
                  </a:lnTo>
                  <a:lnTo>
                    <a:pt x="61708" y="170419"/>
                  </a:lnTo>
                  <a:lnTo>
                    <a:pt x="65457" y="168857"/>
                  </a:lnTo>
                  <a:lnTo>
                    <a:pt x="68909" y="166864"/>
                  </a:lnTo>
                  <a:lnTo>
                    <a:pt x="73115" y="165535"/>
                  </a:lnTo>
                  <a:lnTo>
                    <a:pt x="77824" y="164649"/>
                  </a:lnTo>
                  <a:lnTo>
                    <a:pt x="82869" y="164059"/>
                  </a:lnTo>
                  <a:lnTo>
                    <a:pt x="87184" y="162712"/>
                  </a:lnTo>
                  <a:lnTo>
                    <a:pt x="91014" y="160862"/>
                  </a:lnTo>
                  <a:lnTo>
                    <a:pt x="94519" y="158676"/>
                  </a:lnTo>
                  <a:lnTo>
                    <a:pt x="98761" y="156267"/>
                  </a:lnTo>
                  <a:lnTo>
                    <a:pt x="108554" y="151049"/>
                  </a:lnTo>
                  <a:lnTo>
                    <a:pt x="112880" y="148324"/>
                  </a:lnTo>
                  <a:lnTo>
                    <a:pt x="116717" y="145555"/>
                  </a:lnTo>
                  <a:lnTo>
                    <a:pt x="120227" y="142757"/>
                  </a:lnTo>
                  <a:lnTo>
                    <a:pt x="123520" y="139938"/>
                  </a:lnTo>
                  <a:lnTo>
                    <a:pt x="126667" y="137107"/>
                  </a:lnTo>
                  <a:lnTo>
                    <a:pt x="129718" y="134267"/>
                  </a:lnTo>
                  <a:lnTo>
                    <a:pt x="133658" y="131421"/>
                  </a:lnTo>
                  <a:lnTo>
                    <a:pt x="138188" y="128572"/>
                  </a:lnTo>
                  <a:lnTo>
                    <a:pt x="143114" y="125719"/>
                  </a:lnTo>
                  <a:lnTo>
                    <a:pt x="146398" y="122865"/>
                  </a:lnTo>
                  <a:lnTo>
                    <a:pt x="148587" y="120010"/>
                  </a:lnTo>
                  <a:lnTo>
                    <a:pt x="150046" y="117154"/>
                  </a:lnTo>
                  <a:lnTo>
                    <a:pt x="151971" y="114298"/>
                  </a:lnTo>
                  <a:lnTo>
                    <a:pt x="154208" y="111441"/>
                  </a:lnTo>
                  <a:lnTo>
                    <a:pt x="156651" y="108584"/>
                  </a:lnTo>
                  <a:lnTo>
                    <a:pt x="158280" y="104774"/>
                  </a:lnTo>
                  <a:lnTo>
                    <a:pt x="159365" y="100329"/>
                  </a:lnTo>
                  <a:lnTo>
                    <a:pt x="160090" y="95461"/>
                  </a:lnTo>
                  <a:lnTo>
                    <a:pt x="160572" y="91263"/>
                  </a:lnTo>
                  <a:lnTo>
                    <a:pt x="160894" y="87512"/>
                  </a:lnTo>
                  <a:lnTo>
                    <a:pt x="161108" y="84059"/>
                  </a:lnTo>
                  <a:lnTo>
                    <a:pt x="160299" y="80804"/>
                  </a:lnTo>
                  <a:lnTo>
                    <a:pt x="158807" y="77682"/>
                  </a:lnTo>
                  <a:lnTo>
                    <a:pt x="156860" y="74648"/>
                  </a:lnTo>
                  <a:lnTo>
                    <a:pt x="155561" y="71672"/>
                  </a:lnTo>
                  <a:lnTo>
                    <a:pt x="154696" y="68736"/>
                  </a:lnTo>
                  <a:lnTo>
                    <a:pt x="154119" y="65827"/>
                  </a:lnTo>
                  <a:lnTo>
                    <a:pt x="152782" y="62934"/>
                  </a:lnTo>
                  <a:lnTo>
                    <a:pt x="150938" y="60054"/>
                  </a:lnTo>
                  <a:lnTo>
                    <a:pt x="148756" y="57181"/>
                  </a:lnTo>
                  <a:lnTo>
                    <a:pt x="146350" y="54313"/>
                  </a:lnTo>
                  <a:lnTo>
                    <a:pt x="143792" y="51448"/>
                  </a:lnTo>
                  <a:lnTo>
                    <a:pt x="141135" y="48586"/>
                  </a:lnTo>
                  <a:lnTo>
                    <a:pt x="137458" y="45726"/>
                  </a:lnTo>
                  <a:lnTo>
                    <a:pt x="133102" y="42866"/>
                  </a:lnTo>
                  <a:lnTo>
                    <a:pt x="128293" y="40007"/>
                  </a:lnTo>
                  <a:lnTo>
                    <a:pt x="124134" y="37149"/>
                  </a:lnTo>
                  <a:lnTo>
                    <a:pt x="120410" y="34291"/>
                  </a:lnTo>
                  <a:lnTo>
                    <a:pt x="116974" y="31433"/>
                  </a:lnTo>
                  <a:lnTo>
                    <a:pt x="113731" y="29528"/>
                  </a:lnTo>
                  <a:lnTo>
                    <a:pt x="110617" y="28258"/>
                  </a:lnTo>
                  <a:lnTo>
                    <a:pt x="107588" y="27411"/>
                  </a:lnTo>
                  <a:lnTo>
                    <a:pt x="103664" y="26846"/>
                  </a:lnTo>
                  <a:lnTo>
                    <a:pt x="99142" y="26470"/>
                  </a:lnTo>
                  <a:lnTo>
                    <a:pt x="89991" y="26052"/>
                  </a:lnTo>
                  <a:lnTo>
                    <a:pt x="82750" y="25866"/>
                  </a:lnTo>
                  <a:lnTo>
                    <a:pt x="64490" y="25730"/>
                  </a:lnTo>
                  <a:lnTo>
                    <a:pt x="61597" y="26678"/>
                  </a:lnTo>
                  <a:lnTo>
                    <a:pt x="58715" y="28263"/>
                  </a:lnTo>
                  <a:lnTo>
                    <a:pt x="50095" y="3429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404"/>
            <p:cNvSpPr/>
            <p:nvPr/>
          </p:nvSpPr>
          <p:spPr>
            <a:xfrm>
              <a:off x="4203382" y="2871787"/>
              <a:ext cx="522923" cy="60009"/>
            </a:xfrm>
            <a:custGeom>
              <a:avLst/>
              <a:gdLst/>
              <a:ahLst/>
              <a:cxnLst/>
              <a:rect l="0" t="0" r="0" b="0"/>
              <a:pathLst>
                <a:path w="522923" h="60009">
                  <a:moveTo>
                    <a:pt x="0" y="60008"/>
                  </a:moveTo>
                  <a:lnTo>
                    <a:pt x="20400" y="60008"/>
                  </a:lnTo>
                  <a:lnTo>
                    <a:pt x="23125" y="59055"/>
                  </a:lnTo>
                  <a:lnTo>
                    <a:pt x="25894" y="57468"/>
                  </a:lnTo>
                  <a:lnTo>
                    <a:pt x="28693" y="55457"/>
                  </a:lnTo>
                  <a:lnTo>
                    <a:pt x="32463" y="54116"/>
                  </a:lnTo>
                  <a:lnTo>
                    <a:pt x="41733" y="52627"/>
                  </a:lnTo>
                  <a:lnTo>
                    <a:pt x="57662" y="51788"/>
                  </a:lnTo>
                  <a:lnTo>
                    <a:pt x="78998" y="51540"/>
                  </a:lnTo>
                  <a:lnTo>
                    <a:pt x="86003" y="50552"/>
                  </a:lnTo>
                  <a:lnTo>
                    <a:pt x="92578" y="48942"/>
                  </a:lnTo>
                  <a:lnTo>
                    <a:pt x="121369" y="39513"/>
                  </a:lnTo>
                  <a:lnTo>
                    <a:pt x="129490" y="37772"/>
                  </a:lnTo>
                  <a:lnTo>
                    <a:pt x="137762" y="36611"/>
                  </a:lnTo>
                  <a:lnTo>
                    <a:pt x="146134" y="35838"/>
                  </a:lnTo>
                  <a:lnTo>
                    <a:pt x="155525" y="34369"/>
                  </a:lnTo>
                  <a:lnTo>
                    <a:pt x="165596" y="32438"/>
                  </a:lnTo>
                  <a:lnTo>
                    <a:pt x="176120" y="30198"/>
                  </a:lnTo>
                  <a:lnTo>
                    <a:pt x="186946" y="28704"/>
                  </a:lnTo>
                  <a:lnTo>
                    <a:pt x="197973" y="27709"/>
                  </a:lnTo>
                  <a:lnTo>
                    <a:pt x="209135" y="27045"/>
                  </a:lnTo>
                  <a:lnTo>
                    <a:pt x="219433" y="25650"/>
                  </a:lnTo>
                  <a:lnTo>
                    <a:pt x="229156" y="23768"/>
                  </a:lnTo>
                  <a:lnTo>
                    <a:pt x="238496" y="21560"/>
                  </a:lnTo>
                  <a:lnTo>
                    <a:pt x="248532" y="20089"/>
                  </a:lnTo>
                  <a:lnTo>
                    <a:pt x="259033" y="19107"/>
                  </a:lnTo>
                  <a:lnTo>
                    <a:pt x="269844" y="18453"/>
                  </a:lnTo>
                  <a:lnTo>
                    <a:pt x="292016" y="17727"/>
                  </a:lnTo>
                  <a:lnTo>
                    <a:pt x="303262" y="17533"/>
                  </a:lnTo>
                  <a:lnTo>
                    <a:pt x="313617" y="16451"/>
                  </a:lnTo>
                  <a:lnTo>
                    <a:pt x="323378" y="14777"/>
                  </a:lnTo>
                  <a:lnTo>
                    <a:pt x="342796" y="10378"/>
                  </a:lnTo>
                  <a:lnTo>
                    <a:pt x="364126" y="5248"/>
                  </a:lnTo>
                  <a:lnTo>
                    <a:pt x="374196" y="3498"/>
                  </a:lnTo>
                  <a:lnTo>
                    <a:pt x="383766" y="2332"/>
                  </a:lnTo>
                  <a:lnTo>
                    <a:pt x="393004" y="1555"/>
                  </a:lnTo>
                  <a:lnTo>
                    <a:pt x="402020" y="1037"/>
                  </a:lnTo>
                  <a:lnTo>
                    <a:pt x="419658" y="461"/>
                  </a:lnTo>
                  <a:lnTo>
                    <a:pt x="448373" y="91"/>
                  </a:lnTo>
                  <a:lnTo>
                    <a:pt x="522922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405"/>
            <p:cNvSpPr/>
            <p:nvPr/>
          </p:nvSpPr>
          <p:spPr>
            <a:xfrm>
              <a:off x="4289107" y="2974657"/>
              <a:ext cx="187255" cy="214310"/>
            </a:xfrm>
            <a:custGeom>
              <a:avLst/>
              <a:gdLst/>
              <a:ahLst/>
              <a:cxnLst/>
              <a:rect l="0" t="0" r="0" b="0"/>
              <a:pathLst>
                <a:path w="187255" h="214310">
                  <a:moveTo>
                    <a:pt x="154305" y="0"/>
                  </a:moveTo>
                  <a:lnTo>
                    <a:pt x="120792" y="0"/>
                  </a:lnTo>
                  <a:lnTo>
                    <a:pt x="117675" y="953"/>
                  </a:lnTo>
                  <a:lnTo>
                    <a:pt x="115597" y="2540"/>
                  </a:lnTo>
                  <a:lnTo>
                    <a:pt x="114212" y="4551"/>
                  </a:lnTo>
                  <a:lnTo>
                    <a:pt x="111384" y="5892"/>
                  </a:lnTo>
                  <a:lnTo>
                    <a:pt x="107594" y="6785"/>
                  </a:lnTo>
                  <a:lnTo>
                    <a:pt x="103162" y="7381"/>
                  </a:lnTo>
                  <a:lnTo>
                    <a:pt x="98302" y="8731"/>
                  </a:lnTo>
                  <a:lnTo>
                    <a:pt x="93157" y="10583"/>
                  </a:lnTo>
                  <a:lnTo>
                    <a:pt x="87822" y="12770"/>
                  </a:lnTo>
                  <a:lnTo>
                    <a:pt x="83313" y="14229"/>
                  </a:lnTo>
                  <a:lnTo>
                    <a:pt x="79355" y="15201"/>
                  </a:lnTo>
                  <a:lnTo>
                    <a:pt x="75763" y="15849"/>
                  </a:lnTo>
                  <a:lnTo>
                    <a:pt x="71464" y="16281"/>
                  </a:lnTo>
                  <a:lnTo>
                    <a:pt x="66693" y="16569"/>
                  </a:lnTo>
                  <a:lnTo>
                    <a:pt x="61607" y="16761"/>
                  </a:lnTo>
                  <a:lnTo>
                    <a:pt x="57264" y="17841"/>
                  </a:lnTo>
                  <a:lnTo>
                    <a:pt x="53416" y="19514"/>
                  </a:lnTo>
                  <a:lnTo>
                    <a:pt x="49898" y="21582"/>
                  </a:lnTo>
                  <a:lnTo>
                    <a:pt x="45648" y="22961"/>
                  </a:lnTo>
                  <a:lnTo>
                    <a:pt x="40909" y="23880"/>
                  </a:lnTo>
                  <a:lnTo>
                    <a:pt x="28719" y="25354"/>
                  </a:lnTo>
                  <a:lnTo>
                    <a:pt x="24511" y="25556"/>
                  </a:lnTo>
                  <a:lnTo>
                    <a:pt x="22056" y="25610"/>
                  </a:lnTo>
                  <a:lnTo>
                    <a:pt x="20419" y="26598"/>
                  </a:lnTo>
                  <a:lnTo>
                    <a:pt x="19328" y="28210"/>
                  </a:lnTo>
                  <a:lnTo>
                    <a:pt x="17273" y="33934"/>
                  </a:lnTo>
                  <a:lnTo>
                    <a:pt x="12632" y="34185"/>
                  </a:lnTo>
                  <a:lnTo>
                    <a:pt x="11279" y="35172"/>
                  </a:lnTo>
                  <a:lnTo>
                    <a:pt x="10377" y="36783"/>
                  </a:lnTo>
                  <a:lnTo>
                    <a:pt x="9375" y="41113"/>
                  </a:lnTo>
                  <a:lnTo>
                    <a:pt x="8929" y="46213"/>
                  </a:lnTo>
                  <a:lnTo>
                    <a:pt x="8643" y="52309"/>
                  </a:lnTo>
                  <a:lnTo>
                    <a:pt x="8604" y="60078"/>
                  </a:lnTo>
                  <a:lnTo>
                    <a:pt x="7641" y="63865"/>
                  </a:lnTo>
                  <a:lnTo>
                    <a:pt x="6046" y="67342"/>
                  </a:lnTo>
                  <a:lnTo>
                    <a:pt x="2687" y="73745"/>
                  </a:lnTo>
                  <a:lnTo>
                    <a:pt x="1195" y="79766"/>
                  </a:lnTo>
                  <a:lnTo>
                    <a:pt x="531" y="85617"/>
                  </a:lnTo>
                  <a:lnTo>
                    <a:pt x="236" y="91392"/>
                  </a:lnTo>
                  <a:lnTo>
                    <a:pt x="105" y="97134"/>
                  </a:lnTo>
                  <a:lnTo>
                    <a:pt x="0" y="128086"/>
                  </a:lnTo>
                  <a:lnTo>
                    <a:pt x="4551" y="132990"/>
                  </a:lnTo>
                  <a:lnTo>
                    <a:pt x="7381" y="135925"/>
                  </a:lnTo>
                  <a:lnTo>
                    <a:pt x="8731" y="135384"/>
                  </a:lnTo>
                  <a:lnTo>
                    <a:pt x="12770" y="132243"/>
                  </a:lnTo>
                  <a:lnTo>
                    <a:pt x="15181" y="131025"/>
                  </a:lnTo>
                  <a:lnTo>
                    <a:pt x="20400" y="129671"/>
                  </a:lnTo>
                  <a:lnTo>
                    <a:pt x="25894" y="129069"/>
                  </a:lnTo>
                  <a:lnTo>
                    <a:pt x="28693" y="128908"/>
                  </a:lnTo>
                  <a:lnTo>
                    <a:pt x="31511" y="127849"/>
                  </a:lnTo>
                  <a:lnTo>
                    <a:pt x="37182" y="124132"/>
                  </a:lnTo>
                  <a:lnTo>
                    <a:pt x="42878" y="119305"/>
                  </a:lnTo>
                  <a:lnTo>
                    <a:pt x="45731" y="116684"/>
                  </a:lnTo>
                  <a:lnTo>
                    <a:pt x="49537" y="114937"/>
                  </a:lnTo>
                  <a:lnTo>
                    <a:pt x="53980" y="113772"/>
                  </a:lnTo>
                  <a:lnTo>
                    <a:pt x="58846" y="112996"/>
                  </a:lnTo>
                  <a:lnTo>
                    <a:pt x="63996" y="111525"/>
                  </a:lnTo>
                  <a:lnTo>
                    <a:pt x="69334" y="109593"/>
                  </a:lnTo>
                  <a:lnTo>
                    <a:pt x="74797" y="107352"/>
                  </a:lnTo>
                  <a:lnTo>
                    <a:pt x="80345" y="105858"/>
                  </a:lnTo>
                  <a:lnTo>
                    <a:pt x="85948" y="104862"/>
                  </a:lnTo>
                  <a:lnTo>
                    <a:pt x="91589" y="104198"/>
                  </a:lnTo>
                  <a:lnTo>
                    <a:pt x="96302" y="103755"/>
                  </a:lnTo>
                  <a:lnTo>
                    <a:pt x="100396" y="103460"/>
                  </a:lnTo>
                  <a:lnTo>
                    <a:pt x="104078" y="103264"/>
                  </a:lnTo>
                  <a:lnTo>
                    <a:pt x="113250" y="103045"/>
                  </a:lnTo>
                  <a:lnTo>
                    <a:pt x="147002" y="102880"/>
                  </a:lnTo>
                  <a:lnTo>
                    <a:pt x="150389" y="103829"/>
                  </a:lnTo>
                  <a:lnTo>
                    <a:pt x="153600" y="105415"/>
                  </a:lnTo>
                  <a:lnTo>
                    <a:pt x="156692" y="107424"/>
                  </a:lnTo>
                  <a:lnTo>
                    <a:pt x="159706" y="108763"/>
                  </a:lnTo>
                  <a:lnTo>
                    <a:pt x="162669" y="109657"/>
                  </a:lnTo>
                  <a:lnTo>
                    <a:pt x="165596" y="110252"/>
                  </a:lnTo>
                  <a:lnTo>
                    <a:pt x="171388" y="113453"/>
                  </a:lnTo>
                  <a:lnTo>
                    <a:pt x="174267" y="115641"/>
                  </a:lnTo>
                  <a:lnTo>
                    <a:pt x="176185" y="118051"/>
                  </a:lnTo>
                  <a:lnTo>
                    <a:pt x="177464" y="120611"/>
                  </a:lnTo>
                  <a:lnTo>
                    <a:pt x="178317" y="123270"/>
                  </a:lnTo>
                  <a:lnTo>
                    <a:pt x="181804" y="128764"/>
                  </a:lnTo>
                  <a:lnTo>
                    <a:pt x="184068" y="131563"/>
                  </a:lnTo>
                  <a:lnTo>
                    <a:pt x="185577" y="134381"/>
                  </a:lnTo>
                  <a:lnTo>
                    <a:pt x="187254" y="140052"/>
                  </a:lnTo>
                  <a:lnTo>
                    <a:pt x="186748" y="143851"/>
                  </a:lnTo>
                  <a:lnTo>
                    <a:pt x="185459" y="148288"/>
                  </a:lnTo>
                  <a:lnTo>
                    <a:pt x="183647" y="153151"/>
                  </a:lnTo>
                  <a:lnTo>
                    <a:pt x="182439" y="157346"/>
                  </a:lnTo>
                  <a:lnTo>
                    <a:pt x="181634" y="161095"/>
                  </a:lnTo>
                  <a:lnTo>
                    <a:pt x="181096" y="164546"/>
                  </a:lnTo>
                  <a:lnTo>
                    <a:pt x="178833" y="167800"/>
                  </a:lnTo>
                  <a:lnTo>
                    <a:pt x="175420" y="170922"/>
                  </a:lnTo>
                  <a:lnTo>
                    <a:pt x="171239" y="173955"/>
                  </a:lnTo>
                  <a:lnTo>
                    <a:pt x="167499" y="176930"/>
                  </a:lnTo>
                  <a:lnTo>
                    <a:pt x="164054" y="179866"/>
                  </a:lnTo>
                  <a:lnTo>
                    <a:pt x="160804" y="182776"/>
                  </a:lnTo>
                  <a:lnTo>
                    <a:pt x="154653" y="188549"/>
                  </a:lnTo>
                  <a:lnTo>
                    <a:pt x="151680" y="191422"/>
                  </a:lnTo>
                  <a:lnTo>
                    <a:pt x="147792" y="194290"/>
                  </a:lnTo>
                  <a:lnTo>
                    <a:pt x="143296" y="197154"/>
                  </a:lnTo>
                  <a:lnTo>
                    <a:pt x="138393" y="200016"/>
                  </a:lnTo>
                  <a:lnTo>
                    <a:pt x="133219" y="202876"/>
                  </a:lnTo>
                  <a:lnTo>
                    <a:pt x="122391" y="208595"/>
                  </a:lnTo>
                  <a:lnTo>
                    <a:pt x="117789" y="210501"/>
                  </a:lnTo>
                  <a:lnTo>
                    <a:pt x="113769" y="211771"/>
                  </a:lnTo>
                  <a:lnTo>
                    <a:pt x="110136" y="212618"/>
                  </a:lnTo>
                  <a:lnTo>
                    <a:pt x="105809" y="213183"/>
                  </a:lnTo>
                  <a:lnTo>
                    <a:pt x="101019" y="213560"/>
                  </a:lnTo>
                  <a:lnTo>
                    <a:pt x="95921" y="213810"/>
                  </a:lnTo>
                  <a:lnTo>
                    <a:pt x="85177" y="214089"/>
                  </a:lnTo>
                  <a:lnTo>
                    <a:pt x="48717" y="214309"/>
                  </a:lnTo>
                  <a:lnTo>
                    <a:pt x="46765" y="213357"/>
                  </a:lnTo>
                  <a:lnTo>
                    <a:pt x="45464" y="211771"/>
                  </a:lnTo>
                  <a:lnTo>
                    <a:pt x="44597" y="209761"/>
                  </a:lnTo>
                  <a:lnTo>
                    <a:pt x="41093" y="204987"/>
                  </a:lnTo>
                  <a:lnTo>
                    <a:pt x="35634" y="198712"/>
                  </a:lnTo>
                  <a:lnTo>
                    <a:pt x="34887" y="195314"/>
                  </a:lnTo>
                  <a:lnTo>
                    <a:pt x="34555" y="190629"/>
                  </a:lnTo>
                  <a:lnTo>
                    <a:pt x="34290" y="18002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406"/>
            <p:cNvSpPr/>
            <p:nvPr/>
          </p:nvSpPr>
          <p:spPr>
            <a:xfrm>
              <a:off x="4709159" y="2798363"/>
              <a:ext cx="179916" cy="356272"/>
            </a:xfrm>
            <a:custGeom>
              <a:avLst/>
              <a:gdLst/>
              <a:ahLst/>
              <a:cxnLst/>
              <a:rect l="0" t="0" r="0" b="0"/>
              <a:pathLst>
                <a:path w="179916" h="356272">
                  <a:moveTo>
                    <a:pt x="51436" y="30562"/>
                  </a:moveTo>
                  <a:lnTo>
                    <a:pt x="51436" y="93084"/>
                  </a:lnTo>
                  <a:lnTo>
                    <a:pt x="52388" y="96056"/>
                  </a:lnTo>
                  <a:lnTo>
                    <a:pt x="55986" y="101898"/>
                  </a:lnTo>
                  <a:lnTo>
                    <a:pt x="60760" y="107669"/>
                  </a:lnTo>
                  <a:lnTo>
                    <a:pt x="66058" y="113409"/>
                  </a:lnTo>
                  <a:lnTo>
                    <a:pt x="71586" y="119135"/>
                  </a:lnTo>
                  <a:lnTo>
                    <a:pt x="74395" y="121043"/>
                  </a:lnTo>
                  <a:lnTo>
                    <a:pt x="77219" y="122315"/>
                  </a:lnTo>
                  <a:lnTo>
                    <a:pt x="80055" y="123163"/>
                  </a:lnTo>
                  <a:lnTo>
                    <a:pt x="82898" y="123729"/>
                  </a:lnTo>
                  <a:lnTo>
                    <a:pt x="85745" y="124105"/>
                  </a:lnTo>
                  <a:lnTo>
                    <a:pt x="88596" y="124357"/>
                  </a:lnTo>
                  <a:lnTo>
                    <a:pt x="91449" y="124524"/>
                  </a:lnTo>
                  <a:lnTo>
                    <a:pt x="97160" y="124710"/>
                  </a:lnTo>
                  <a:lnTo>
                    <a:pt x="109539" y="124830"/>
                  </a:lnTo>
                  <a:lnTo>
                    <a:pt x="118852" y="124846"/>
                  </a:lnTo>
                  <a:lnTo>
                    <a:pt x="123050" y="123898"/>
                  </a:lnTo>
                  <a:lnTo>
                    <a:pt x="126801" y="122313"/>
                  </a:lnTo>
                  <a:lnTo>
                    <a:pt x="130254" y="120304"/>
                  </a:lnTo>
                  <a:lnTo>
                    <a:pt x="133509" y="118013"/>
                  </a:lnTo>
                  <a:lnTo>
                    <a:pt x="136631" y="115532"/>
                  </a:lnTo>
                  <a:lnTo>
                    <a:pt x="139665" y="112926"/>
                  </a:lnTo>
                  <a:lnTo>
                    <a:pt x="143592" y="110236"/>
                  </a:lnTo>
                  <a:lnTo>
                    <a:pt x="148116" y="107491"/>
                  </a:lnTo>
                  <a:lnTo>
                    <a:pt x="153037" y="104708"/>
                  </a:lnTo>
                  <a:lnTo>
                    <a:pt x="156317" y="101900"/>
                  </a:lnTo>
                  <a:lnTo>
                    <a:pt x="158504" y="99075"/>
                  </a:lnTo>
                  <a:lnTo>
                    <a:pt x="161887" y="93397"/>
                  </a:lnTo>
                  <a:lnTo>
                    <a:pt x="166565" y="87699"/>
                  </a:lnTo>
                  <a:lnTo>
                    <a:pt x="168194" y="83893"/>
                  </a:lnTo>
                  <a:lnTo>
                    <a:pt x="170003" y="74585"/>
                  </a:lnTo>
                  <a:lnTo>
                    <a:pt x="173347" y="66637"/>
                  </a:lnTo>
                  <a:lnTo>
                    <a:pt x="177056" y="59930"/>
                  </a:lnTo>
                  <a:lnTo>
                    <a:pt x="178705" y="53774"/>
                  </a:lnTo>
                  <a:lnTo>
                    <a:pt x="178191" y="50799"/>
                  </a:lnTo>
                  <a:lnTo>
                    <a:pt x="173872" y="41109"/>
                  </a:lnTo>
                  <a:lnTo>
                    <a:pt x="172526" y="31757"/>
                  </a:lnTo>
                  <a:lnTo>
                    <a:pt x="171215" y="28501"/>
                  </a:lnTo>
                  <a:lnTo>
                    <a:pt x="169389" y="26330"/>
                  </a:lnTo>
                  <a:lnTo>
                    <a:pt x="167219" y="24883"/>
                  </a:lnTo>
                  <a:lnTo>
                    <a:pt x="165772" y="22966"/>
                  </a:lnTo>
                  <a:lnTo>
                    <a:pt x="164807" y="20735"/>
                  </a:lnTo>
                  <a:lnTo>
                    <a:pt x="164164" y="18296"/>
                  </a:lnTo>
                  <a:lnTo>
                    <a:pt x="160910" y="13045"/>
                  </a:lnTo>
                  <a:lnTo>
                    <a:pt x="158708" y="10312"/>
                  </a:lnTo>
                  <a:lnTo>
                    <a:pt x="156288" y="8489"/>
                  </a:lnTo>
                  <a:lnTo>
                    <a:pt x="151059" y="6464"/>
                  </a:lnTo>
                  <a:lnTo>
                    <a:pt x="145560" y="5564"/>
                  </a:lnTo>
                  <a:lnTo>
                    <a:pt x="142761" y="5324"/>
                  </a:lnTo>
                  <a:lnTo>
                    <a:pt x="140894" y="4212"/>
                  </a:lnTo>
                  <a:lnTo>
                    <a:pt x="139650" y="2517"/>
                  </a:lnTo>
                  <a:lnTo>
                    <a:pt x="138820" y="436"/>
                  </a:lnTo>
                  <a:lnTo>
                    <a:pt x="138267" y="0"/>
                  </a:lnTo>
                  <a:lnTo>
                    <a:pt x="137898" y="662"/>
                  </a:lnTo>
                  <a:lnTo>
                    <a:pt x="137203" y="4599"/>
                  </a:lnTo>
                  <a:lnTo>
                    <a:pt x="137173" y="9322"/>
                  </a:lnTo>
                  <a:lnTo>
                    <a:pt x="138122" y="11640"/>
                  </a:lnTo>
                  <a:lnTo>
                    <a:pt x="144007" y="20404"/>
                  </a:lnTo>
                  <a:lnTo>
                    <a:pt x="149094" y="29540"/>
                  </a:lnTo>
                  <a:lnTo>
                    <a:pt x="151989" y="39950"/>
                  </a:lnTo>
                  <a:lnTo>
                    <a:pt x="152761" y="45393"/>
                  </a:lnTo>
                  <a:lnTo>
                    <a:pt x="156159" y="53981"/>
                  </a:lnTo>
                  <a:lnTo>
                    <a:pt x="160844" y="61925"/>
                  </a:lnTo>
                  <a:lnTo>
                    <a:pt x="166101" y="71806"/>
                  </a:lnTo>
                  <a:lnTo>
                    <a:pt x="167885" y="78060"/>
                  </a:lnTo>
                  <a:lnTo>
                    <a:pt x="169073" y="85087"/>
                  </a:lnTo>
                  <a:lnTo>
                    <a:pt x="169866" y="92629"/>
                  </a:lnTo>
                  <a:lnTo>
                    <a:pt x="170394" y="99563"/>
                  </a:lnTo>
                  <a:lnTo>
                    <a:pt x="170746" y="106090"/>
                  </a:lnTo>
                  <a:lnTo>
                    <a:pt x="170981" y="112346"/>
                  </a:lnTo>
                  <a:lnTo>
                    <a:pt x="172090" y="118422"/>
                  </a:lnTo>
                  <a:lnTo>
                    <a:pt x="173782" y="124378"/>
                  </a:lnTo>
                  <a:lnTo>
                    <a:pt x="175862" y="130253"/>
                  </a:lnTo>
                  <a:lnTo>
                    <a:pt x="177249" y="137028"/>
                  </a:lnTo>
                  <a:lnTo>
                    <a:pt x="178174" y="144401"/>
                  </a:lnTo>
                  <a:lnTo>
                    <a:pt x="178790" y="152175"/>
                  </a:lnTo>
                  <a:lnTo>
                    <a:pt x="179201" y="160215"/>
                  </a:lnTo>
                  <a:lnTo>
                    <a:pt x="179658" y="176767"/>
                  </a:lnTo>
                  <a:lnTo>
                    <a:pt x="179915" y="197601"/>
                  </a:lnTo>
                  <a:lnTo>
                    <a:pt x="178998" y="204786"/>
                  </a:lnTo>
                  <a:lnTo>
                    <a:pt x="177435" y="212434"/>
                  </a:lnTo>
                  <a:lnTo>
                    <a:pt x="175440" y="220390"/>
                  </a:lnTo>
                  <a:lnTo>
                    <a:pt x="173158" y="228551"/>
                  </a:lnTo>
                  <a:lnTo>
                    <a:pt x="168082" y="245239"/>
                  </a:lnTo>
                  <a:lnTo>
                    <a:pt x="165395" y="252738"/>
                  </a:lnTo>
                  <a:lnTo>
                    <a:pt x="162651" y="259642"/>
                  </a:lnTo>
                  <a:lnTo>
                    <a:pt x="159869" y="266149"/>
                  </a:lnTo>
                  <a:lnTo>
                    <a:pt x="156109" y="273345"/>
                  </a:lnTo>
                  <a:lnTo>
                    <a:pt x="151698" y="281000"/>
                  </a:lnTo>
                  <a:lnTo>
                    <a:pt x="146852" y="288960"/>
                  </a:lnTo>
                  <a:lnTo>
                    <a:pt x="142669" y="295220"/>
                  </a:lnTo>
                  <a:lnTo>
                    <a:pt x="138928" y="300345"/>
                  </a:lnTo>
                  <a:lnTo>
                    <a:pt x="135482" y="304715"/>
                  </a:lnTo>
                  <a:lnTo>
                    <a:pt x="131278" y="309533"/>
                  </a:lnTo>
                  <a:lnTo>
                    <a:pt x="126571" y="314650"/>
                  </a:lnTo>
                  <a:lnTo>
                    <a:pt x="113386" y="328413"/>
                  </a:lnTo>
                  <a:lnTo>
                    <a:pt x="109880" y="331999"/>
                  </a:lnTo>
                  <a:lnTo>
                    <a:pt x="105639" y="335343"/>
                  </a:lnTo>
                  <a:lnTo>
                    <a:pt x="100906" y="338524"/>
                  </a:lnTo>
                  <a:lnTo>
                    <a:pt x="95846" y="341597"/>
                  </a:lnTo>
                  <a:lnTo>
                    <a:pt x="91520" y="344599"/>
                  </a:lnTo>
                  <a:lnTo>
                    <a:pt x="87683" y="347552"/>
                  </a:lnTo>
                  <a:lnTo>
                    <a:pt x="84174" y="350474"/>
                  </a:lnTo>
                  <a:lnTo>
                    <a:pt x="80881" y="352422"/>
                  </a:lnTo>
                  <a:lnTo>
                    <a:pt x="77733" y="353720"/>
                  </a:lnTo>
                  <a:lnTo>
                    <a:pt x="74682" y="354586"/>
                  </a:lnTo>
                  <a:lnTo>
                    <a:pt x="70743" y="355162"/>
                  </a:lnTo>
                  <a:lnTo>
                    <a:pt x="66212" y="355547"/>
                  </a:lnTo>
                  <a:lnTo>
                    <a:pt x="57051" y="355975"/>
                  </a:lnTo>
                  <a:lnTo>
                    <a:pt x="49804" y="356164"/>
                  </a:lnTo>
                  <a:lnTo>
                    <a:pt x="40369" y="356271"/>
                  </a:lnTo>
                  <a:lnTo>
                    <a:pt x="37390" y="355334"/>
                  </a:lnTo>
                  <a:lnTo>
                    <a:pt x="34452" y="353757"/>
                  </a:lnTo>
                  <a:lnTo>
                    <a:pt x="27443" y="348932"/>
                  </a:lnTo>
                  <a:lnTo>
                    <a:pt x="23945" y="345732"/>
                  </a:lnTo>
                  <a:lnTo>
                    <a:pt x="21678" y="343545"/>
                  </a:lnTo>
                  <a:lnTo>
                    <a:pt x="19215" y="342087"/>
                  </a:lnTo>
                  <a:lnTo>
                    <a:pt x="13937" y="340468"/>
                  </a:lnTo>
                  <a:lnTo>
                    <a:pt x="12149" y="339083"/>
                  </a:lnTo>
                  <a:lnTo>
                    <a:pt x="10957" y="337208"/>
                  </a:lnTo>
                  <a:lnTo>
                    <a:pt x="10163" y="335005"/>
                  </a:lnTo>
                  <a:lnTo>
                    <a:pt x="6739" y="330017"/>
                  </a:lnTo>
                  <a:lnTo>
                    <a:pt x="0" y="322026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SMARTPenAnnotation407"/>
            <p:cNvSpPr/>
            <p:nvPr/>
          </p:nvSpPr>
          <p:spPr>
            <a:xfrm>
              <a:off x="4974907" y="2803239"/>
              <a:ext cx="188596" cy="25687"/>
            </a:xfrm>
            <a:custGeom>
              <a:avLst/>
              <a:gdLst/>
              <a:ahLst/>
              <a:cxnLst/>
              <a:rect l="0" t="0" r="0" b="0"/>
              <a:pathLst>
                <a:path w="188596" h="25687">
                  <a:moveTo>
                    <a:pt x="0" y="25686"/>
                  </a:moveTo>
                  <a:lnTo>
                    <a:pt x="41740" y="25686"/>
                  </a:lnTo>
                  <a:lnTo>
                    <a:pt x="46877" y="24733"/>
                  </a:lnTo>
                  <a:lnTo>
                    <a:pt x="52206" y="23146"/>
                  </a:lnTo>
                  <a:lnTo>
                    <a:pt x="57664" y="21135"/>
                  </a:lnTo>
                  <a:lnTo>
                    <a:pt x="63207" y="19794"/>
                  </a:lnTo>
                  <a:lnTo>
                    <a:pt x="68809" y="18900"/>
                  </a:lnTo>
                  <a:lnTo>
                    <a:pt x="74447" y="18305"/>
                  </a:lnTo>
                  <a:lnTo>
                    <a:pt x="80111" y="16955"/>
                  </a:lnTo>
                  <a:lnTo>
                    <a:pt x="85793" y="15103"/>
                  </a:lnTo>
                  <a:lnTo>
                    <a:pt x="91485" y="12915"/>
                  </a:lnTo>
                  <a:lnTo>
                    <a:pt x="97185" y="11457"/>
                  </a:lnTo>
                  <a:lnTo>
                    <a:pt x="102890" y="10485"/>
                  </a:lnTo>
                  <a:lnTo>
                    <a:pt x="108598" y="9837"/>
                  </a:lnTo>
                  <a:lnTo>
                    <a:pt x="114309" y="9405"/>
                  </a:lnTo>
                  <a:lnTo>
                    <a:pt x="120021" y="9117"/>
                  </a:lnTo>
                  <a:lnTo>
                    <a:pt x="125734" y="8925"/>
                  </a:lnTo>
                  <a:lnTo>
                    <a:pt x="131448" y="7844"/>
                  </a:lnTo>
                  <a:lnTo>
                    <a:pt x="137162" y="6171"/>
                  </a:lnTo>
                  <a:lnTo>
                    <a:pt x="142876" y="4103"/>
                  </a:lnTo>
                  <a:lnTo>
                    <a:pt x="148591" y="2725"/>
                  </a:lnTo>
                  <a:lnTo>
                    <a:pt x="154305" y="1806"/>
                  </a:lnTo>
                  <a:lnTo>
                    <a:pt x="160020" y="1193"/>
                  </a:lnTo>
                  <a:lnTo>
                    <a:pt x="164783" y="785"/>
                  </a:lnTo>
                  <a:lnTo>
                    <a:pt x="168910" y="513"/>
                  </a:lnTo>
                  <a:lnTo>
                    <a:pt x="176036" y="210"/>
                  </a:lnTo>
                  <a:lnTo>
                    <a:pt x="186753" y="0"/>
                  </a:lnTo>
                  <a:lnTo>
                    <a:pt x="187367" y="942"/>
                  </a:lnTo>
                  <a:lnTo>
                    <a:pt x="187776" y="2522"/>
                  </a:lnTo>
                  <a:lnTo>
                    <a:pt x="188595" y="8541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SMARTPenAnnotation408"/>
            <p:cNvSpPr/>
            <p:nvPr/>
          </p:nvSpPr>
          <p:spPr>
            <a:xfrm>
              <a:off x="4957762" y="2906077"/>
              <a:ext cx="231459" cy="25719"/>
            </a:xfrm>
            <a:custGeom>
              <a:avLst/>
              <a:gdLst/>
              <a:ahLst/>
              <a:cxnLst/>
              <a:rect l="0" t="0" r="0" b="0"/>
              <a:pathLst>
                <a:path w="231459" h="25719">
                  <a:moveTo>
                    <a:pt x="0" y="25718"/>
                  </a:moveTo>
                  <a:lnTo>
                    <a:pt x="7381" y="18337"/>
                  </a:lnTo>
                  <a:lnTo>
                    <a:pt x="10583" y="17674"/>
                  </a:lnTo>
                  <a:lnTo>
                    <a:pt x="16134" y="17380"/>
                  </a:lnTo>
                  <a:lnTo>
                    <a:pt x="32679" y="17192"/>
                  </a:lnTo>
                  <a:lnTo>
                    <a:pt x="78437" y="17146"/>
                  </a:lnTo>
                  <a:lnTo>
                    <a:pt x="82771" y="16193"/>
                  </a:lnTo>
                  <a:lnTo>
                    <a:pt x="87566" y="14605"/>
                  </a:lnTo>
                  <a:lnTo>
                    <a:pt x="92668" y="12595"/>
                  </a:lnTo>
                  <a:lnTo>
                    <a:pt x="98926" y="11254"/>
                  </a:lnTo>
                  <a:lnTo>
                    <a:pt x="105956" y="10360"/>
                  </a:lnTo>
                  <a:lnTo>
                    <a:pt x="119481" y="9367"/>
                  </a:lnTo>
                  <a:lnTo>
                    <a:pt x="128668" y="8926"/>
                  </a:lnTo>
                  <a:lnTo>
                    <a:pt x="133404" y="7855"/>
                  </a:lnTo>
                  <a:lnTo>
                    <a:pt x="138466" y="6190"/>
                  </a:lnTo>
                  <a:lnTo>
                    <a:pt x="143746" y="4126"/>
                  </a:lnTo>
                  <a:lnTo>
                    <a:pt x="149171" y="2751"/>
                  </a:lnTo>
                  <a:lnTo>
                    <a:pt x="154692" y="1834"/>
                  </a:lnTo>
                  <a:lnTo>
                    <a:pt x="160278" y="1223"/>
                  </a:lnTo>
                  <a:lnTo>
                    <a:pt x="165907" y="815"/>
                  </a:lnTo>
                  <a:lnTo>
                    <a:pt x="171565" y="543"/>
                  </a:lnTo>
                  <a:lnTo>
                    <a:pt x="186089" y="161"/>
                  </a:lnTo>
                  <a:lnTo>
                    <a:pt x="231458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SMARTPenAnnotation409"/>
            <p:cNvSpPr/>
            <p:nvPr/>
          </p:nvSpPr>
          <p:spPr>
            <a:xfrm>
              <a:off x="5292092" y="2828925"/>
              <a:ext cx="222884" cy="34290"/>
            </a:xfrm>
            <a:custGeom>
              <a:avLst/>
              <a:gdLst/>
              <a:ahLst/>
              <a:cxnLst/>
              <a:rect l="0" t="0" r="0" b="0"/>
              <a:pathLst>
                <a:path w="222884" h="34290">
                  <a:moveTo>
                    <a:pt x="8570" y="34289"/>
                  </a:moveTo>
                  <a:lnTo>
                    <a:pt x="28" y="25748"/>
                  </a:lnTo>
                  <a:lnTo>
                    <a:pt x="0" y="25720"/>
                  </a:lnTo>
                  <a:lnTo>
                    <a:pt x="20149" y="25717"/>
                  </a:lnTo>
                  <a:lnTo>
                    <a:pt x="23909" y="24765"/>
                  </a:lnTo>
                  <a:lnTo>
                    <a:pt x="28321" y="23177"/>
                  </a:lnTo>
                  <a:lnTo>
                    <a:pt x="33168" y="21166"/>
                  </a:lnTo>
                  <a:lnTo>
                    <a:pt x="37351" y="19826"/>
                  </a:lnTo>
                  <a:lnTo>
                    <a:pt x="41092" y="18932"/>
                  </a:lnTo>
                  <a:lnTo>
                    <a:pt x="44539" y="18336"/>
                  </a:lnTo>
                  <a:lnTo>
                    <a:pt x="49694" y="17939"/>
                  </a:lnTo>
                  <a:lnTo>
                    <a:pt x="55989" y="17674"/>
                  </a:lnTo>
                  <a:lnTo>
                    <a:pt x="63043" y="17498"/>
                  </a:lnTo>
                  <a:lnTo>
                    <a:pt x="69650" y="16428"/>
                  </a:lnTo>
                  <a:lnTo>
                    <a:pt x="75960" y="14762"/>
                  </a:lnTo>
                  <a:lnTo>
                    <a:pt x="82072" y="12699"/>
                  </a:lnTo>
                  <a:lnTo>
                    <a:pt x="88051" y="11323"/>
                  </a:lnTo>
                  <a:lnTo>
                    <a:pt x="93942" y="10406"/>
                  </a:lnTo>
                  <a:lnTo>
                    <a:pt x="99775" y="9795"/>
                  </a:lnTo>
                  <a:lnTo>
                    <a:pt x="105568" y="8435"/>
                  </a:lnTo>
                  <a:lnTo>
                    <a:pt x="111336" y="6575"/>
                  </a:lnTo>
                  <a:lnTo>
                    <a:pt x="117085" y="4383"/>
                  </a:lnTo>
                  <a:lnTo>
                    <a:pt x="122824" y="2922"/>
                  </a:lnTo>
                  <a:lnTo>
                    <a:pt x="128554" y="1948"/>
                  </a:lnTo>
                  <a:lnTo>
                    <a:pt x="134280" y="1298"/>
                  </a:lnTo>
                  <a:lnTo>
                    <a:pt x="140001" y="866"/>
                  </a:lnTo>
                  <a:lnTo>
                    <a:pt x="145721" y="577"/>
                  </a:lnTo>
                  <a:lnTo>
                    <a:pt x="157156" y="256"/>
                  </a:lnTo>
                  <a:lnTo>
                    <a:pt x="193973" y="6"/>
                  </a:lnTo>
                  <a:lnTo>
                    <a:pt x="222883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SMARTPenAnnotation410"/>
            <p:cNvSpPr/>
            <p:nvPr/>
          </p:nvSpPr>
          <p:spPr>
            <a:xfrm>
              <a:off x="5506796" y="2691764"/>
              <a:ext cx="205347" cy="120004"/>
            </a:xfrm>
            <a:custGeom>
              <a:avLst/>
              <a:gdLst/>
              <a:ahLst/>
              <a:cxnLst/>
              <a:rect l="0" t="0" r="0" b="0"/>
              <a:pathLst>
                <a:path w="205347" h="120004">
                  <a:moveTo>
                    <a:pt x="33896" y="0"/>
                  </a:moveTo>
                  <a:lnTo>
                    <a:pt x="33896" y="41807"/>
                  </a:lnTo>
                  <a:lnTo>
                    <a:pt x="32944" y="45969"/>
                  </a:lnTo>
                  <a:lnTo>
                    <a:pt x="31356" y="49696"/>
                  </a:lnTo>
                  <a:lnTo>
                    <a:pt x="29345" y="53134"/>
                  </a:lnTo>
                  <a:lnTo>
                    <a:pt x="28004" y="56378"/>
                  </a:lnTo>
                  <a:lnTo>
                    <a:pt x="27111" y="59493"/>
                  </a:lnTo>
                  <a:lnTo>
                    <a:pt x="26515" y="62522"/>
                  </a:lnTo>
                  <a:lnTo>
                    <a:pt x="25165" y="66447"/>
                  </a:lnTo>
                  <a:lnTo>
                    <a:pt x="23313" y="70968"/>
                  </a:lnTo>
                  <a:lnTo>
                    <a:pt x="21126" y="75887"/>
                  </a:lnTo>
                  <a:lnTo>
                    <a:pt x="18715" y="80119"/>
                  </a:lnTo>
                  <a:lnTo>
                    <a:pt x="16156" y="83893"/>
                  </a:lnTo>
                  <a:lnTo>
                    <a:pt x="13496" y="87361"/>
                  </a:lnTo>
                  <a:lnTo>
                    <a:pt x="11724" y="90626"/>
                  </a:lnTo>
                  <a:lnTo>
                    <a:pt x="10542" y="93755"/>
                  </a:lnTo>
                  <a:lnTo>
                    <a:pt x="9754" y="96794"/>
                  </a:lnTo>
                  <a:lnTo>
                    <a:pt x="8276" y="98819"/>
                  </a:lnTo>
                  <a:lnTo>
                    <a:pt x="6339" y="100170"/>
                  </a:lnTo>
                  <a:lnTo>
                    <a:pt x="4095" y="101070"/>
                  </a:lnTo>
                  <a:lnTo>
                    <a:pt x="2598" y="102623"/>
                  </a:lnTo>
                  <a:lnTo>
                    <a:pt x="1601" y="104610"/>
                  </a:lnTo>
                  <a:lnTo>
                    <a:pt x="936" y="106888"/>
                  </a:lnTo>
                  <a:lnTo>
                    <a:pt x="493" y="109359"/>
                  </a:lnTo>
                  <a:lnTo>
                    <a:pt x="197" y="111959"/>
                  </a:lnTo>
                  <a:lnTo>
                    <a:pt x="0" y="114644"/>
                  </a:lnTo>
                  <a:lnTo>
                    <a:pt x="822" y="116435"/>
                  </a:lnTo>
                  <a:lnTo>
                    <a:pt x="2321" y="117628"/>
                  </a:lnTo>
                  <a:lnTo>
                    <a:pt x="8077" y="119974"/>
                  </a:lnTo>
                  <a:lnTo>
                    <a:pt x="12700" y="120003"/>
                  </a:lnTo>
                  <a:lnTo>
                    <a:pt x="15955" y="119055"/>
                  </a:lnTo>
                  <a:lnTo>
                    <a:pt x="20030" y="117470"/>
                  </a:lnTo>
                  <a:lnTo>
                    <a:pt x="24652" y="115461"/>
                  </a:lnTo>
                  <a:lnTo>
                    <a:pt x="29638" y="114122"/>
                  </a:lnTo>
                  <a:lnTo>
                    <a:pt x="34868" y="113229"/>
                  </a:lnTo>
                  <a:lnTo>
                    <a:pt x="40259" y="112634"/>
                  </a:lnTo>
                  <a:lnTo>
                    <a:pt x="45758" y="112237"/>
                  </a:lnTo>
                  <a:lnTo>
                    <a:pt x="51329" y="111972"/>
                  </a:lnTo>
                  <a:lnTo>
                    <a:pt x="56948" y="111796"/>
                  </a:lnTo>
                  <a:lnTo>
                    <a:pt x="62599" y="110726"/>
                  </a:lnTo>
                  <a:lnTo>
                    <a:pt x="68271" y="109060"/>
                  </a:lnTo>
                  <a:lnTo>
                    <a:pt x="73958" y="106997"/>
                  </a:lnTo>
                  <a:lnTo>
                    <a:pt x="79654" y="105621"/>
                  </a:lnTo>
                  <a:lnTo>
                    <a:pt x="85357" y="104705"/>
                  </a:lnTo>
                  <a:lnTo>
                    <a:pt x="91063" y="104093"/>
                  </a:lnTo>
                  <a:lnTo>
                    <a:pt x="96772" y="103686"/>
                  </a:lnTo>
                  <a:lnTo>
                    <a:pt x="102484" y="103414"/>
                  </a:lnTo>
                  <a:lnTo>
                    <a:pt x="113910" y="103112"/>
                  </a:lnTo>
                  <a:lnTo>
                    <a:pt x="169390" y="102873"/>
                  </a:lnTo>
                  <a:lnTo>
                    <a:pt x="172803" y="103825"/>
                  </a:lnTo>
                  <a:lnTo>
                    <a:pt x="175078" y="105412"/>
                  </a:lnTo>
                  <a:lnTo>
                    <a:pt x="176595" y="107422"/>
                  </a:lnTo>
                  <a:lnTo>
                    <a:pt x="178558" y="108763"/>
                  </a:lnTo>
                  <a:lnTo>
                    <a:pt x="183281" y="110252"/>
                  </a:lnTo>
                  <a:lnTo>
                    <a:pt x="188554" y="110913"/>
                  </a:lnTo>
                  <a:lnTo>
                    <a:pt x="195150" y="111338"/>
                  </a:lnTo>
                  <a:lnTo>
                    <a:pt x="200843" y="111412"/>
                  </a:lnTo>
                  <a:lnTo>
                    <a:pt x="205346" y="11144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SMARTPenAnnotation411"/>
            <p:cNvSpPr/>
            <p:nvPr/>
          </p:nvSpPr>
          <p:spPr>
            <a:xfrm>
              <a:off x="5609273" y="2717482"/>
              <a:ext cx="25718" cy="274321"/>
            </a:xfrm>
            <a:custGeom>
              <a:avLst/>
              <a:gdLst/>
              <a:ahLst/>
              <a:cxnLst/>
              <a:rect l="0" t="0" r="0" b="0"/>
              <a:pathLst>
                <a:path w="25718" h="274321">
                  <a:moveTo>
                    <a:pt x="17144" y="0"/>
                  </a:moveTo>
                  <a:lnTo>
                    <a:pt x="12593" y="0"/>
                  </a:lnTo>
                  <a:lnTo>
                    <a:pt x="10300" y="953"/>
                  </a:lnTo>
                  <a:lnTo>
                    <a:pt x="7819" y="2540"/>
                  </a:lnTo>
                  <a:lnTo>
                    <a:pt x="457" y="8220"/>
                  </a:lnTo>
                  <a:lnTo>
                    <a:pt x="203" y="13496"/>
                  </a:lnTo>
                  <a:lnTo>
                    <a:pt x="17" y="33970"/>
                  </a:lnTo>
                  <a:lnTo>
                    <a:pt x="0" y="83011"/>
                  </a:lnTo>
                  <a:lnTo>
                    <a:pt x="952" y="88678"/>
                  </a:lnTo>
                  <a:lnTo>
                    <a:pt x="2539" y="94361"/>
                  </a:lnTo>
                  <a:lnTo>
                    <a:pt x="4550" y="100055"/>
                  </a:lnTo>
                  <a:lnTo>
                    <a:pt x="5890" y="106708"/>
                  </a:lnTo>
                  <a:lnTo>
                    <a:pt x="6784" y="114001"/>
                  </a:lnTo>
                  <a:lnTo>
                    <a:pt x="7380" y="121721"/>
                  </a:lnTo>
                  <a:lnTo>
                    <a:pt x="8729" y="128772"/>
                  </a:lnTo>
                  <a:lnTo>
                    <a:pt x="10582" y="135378"/>
                  </a:lnTo>
                  <a:lnTo>
                    <a:pt x="12769" y="141687"/>
                  </a:lnTo>
                  <a:lnTo>
                    <a:pt x="14227" y="147798"/>
                  </a:lnTo>
                  <a:lnTo>
                    <a:pt x="15200" y="153777"/>
                  </a:lnTo>
                  <a:lnTo>
                    <a:pt x="15848" y="159668"/>
                  </a:lnTo>
                  <a:lnTo>
                    <a:pt x="16280" y="165500"/>
                  </a:lnTo>
                  <a:lnTo>
                    <a:pt x="16568" y="171294"/>
                  </a:lnTo>
                  <a:lnTo>
                    <a:pt x="16760" y="177061"/>
                  </a:lnTo>
                  <a:lnTo>
                    <a:pt x="17840" y="182811"/>
                  </a:lnTo>
                  <a:lnTo>
                    <a:pt x="19514" y="188549"/>
                  </a:lnTo>
                  <a:lnTo>
                    <a:pt x="21582" y="194279"/>
                  </a:lnTo>
                  <a:lnTo>
                    <a:pt x="22959" y="199052"/>
                  </a:lnTo>
                  <a:lnTo>
                    <a:pt x="23879" y="203187"/>
                  </a:lnTo>
                  <a:lnTo>
                    <a:pt x="24491" y="206895"/>
                  </a:lnTo>
                  <a:lnTo>
                    <a:pt x="24900" y="211273"/>
                  </a:lnTo>
                  <a:lnTo>
                    <a:pt x="25172" y="216096"/>
                  </a:lnTo>
                  <a:lnTo>
                    <a:pt x="25474" y="225583"/>
                  </a:lnTo>
                  <a:lnTo>
                    <a:pt x="25669" y="239434"/>
                  </a:lnTo>
                  <a:lnTo>
                    <a:pt x="25717" y="27432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SMARTPenAnnotation412"/>
            <p:cNvSpPr/>
            <p:nvPr/>
          </p:nvSpPr>
          <p:spPr>
            <a:xfrm>
              <a:off x="5737861" y="2700340"/>
              <a:ext cx="222733" cy="231442"/>
            </a:xfrm>
            <a:custGeom>
              <a:avLst/>
              <a:gdLst/>
              <a:ahLst/>
              <a:cxnLst/>
              <a:rect l="0" t="0" r="0" b="0"/>
              <a:pathLst>
                <a:path w="222733" h="231442">
                  <a:moveTo>
                    <a:pt x="120014" y="8570"/>
                  </a:moveTo>
                  <a:lnTo>
                    <a:pt x="120014" y="102"/>
                  </a:lnTo>
                  <a:lnTo>
                    <a:pt x="126799" y="11"/>
                  </a:lnTo>
                  <a:lnTo>
                    <a:pt x="127394" y="6"/>
                  </a:lnTo>
                  <a:lnTo>
                    <a:pt x="123682" y="0"/>
                  </a:lnTo>
                  <a:lnTo>
                    <a:pt x="122459" y="951"/>
                  </a:lnTo>
                  <a:lnTo>
                    <a:pt x="121644" y="2538"/>
                  </a:lnTo>
                  <a:lnTo>
                    <a:pt x="121101" y="4549"/>
                  </a:lnTo>
                  <a:lnTo>
                    <a:pt x="118833" y="5889"/>
                  </a:lnTo>
                  <a:lnTo>
                    <a:pt x="115417" y="6782"/>
                  </a:lnTo>
                  <a:lnTo>
                    <a:pt x="111234" y="7378"/>
                  </a:lnTo>
                  <a:lnTo>
                    <a:pt x="106540" y="7775"/>
                  </a:lnTo>
                  <a:lnTo>
                    <a:pt x="101506" y="8040"/>
                  </a:lnTo>
                  <a:lnTo>
                    <a:pt x="90833" y="8334"/>
                  </a:lnTo>
                  <a:lnTo>
                    <a:pt x="17366" y="8569"/>
                  </a:lnTo>
                  <a:lnTo>
                    <a:pt x="12" y="8570"/>
                  </a:lnTo>
                  <a:lnTo>
                    <a:pt x="0" y="20501"/>
                  </a:lnTo>
                  <a:lnTo>
                    <a:pt x="952" y="23192"/>
                  </a:lnTo>
                  <a:lnTo>
                    <a:pt x="4550" y="28721"/>
                  </a:lnTo>
                  <a:lnTo>
                    <a:pt x="6843" y="32481"/>
                  </a:lnTo>
                  <a:lnTo>
                    <a:pt x="9324" y="36893"/>
                  </a:lnTo>
                  <a:lnTo>
                    <a:pt x="11931" y="41740"/>
                  </a:lnTo>
                  <a:lnTo>
                    <a:pt x="13668" y="45923"/>
                  </a:lnTo>
                  <a:lnTo>
                    <a:pt x="15599" y="53111"/>
                  </a:lnTo>
                  <a:lnTo>
                    <a:pt x="16457" y="59481"/>
                  </a:lnTo>
                  <a:lnTo>
                    <a:pt x="16686" y="62513"/>
                  </a:lnTo>
                  <a:lnTo>
                    <a:pt x="17791" y="66439"/>
                  </a:lnTo>
                  <a:lnTo>
                    <a:pt x="19480" y="70962"/>
                  </a:lnTo>
                  <a:lnTo>
                    <a:pt x="21559" y="75882"/>
                  </a:lnTo>
                  <a:lnTo>
                    <a:pt x="22945" y="80114"/>
                  </a:lnTo>
                  <a:lnTo>
                    <a:pt x="23869" y="83889"/>
                  </a:lnTo>
                  <a:lnTo>
                    <a:pt x="24484" y="87357"/>
                  </a:lnTo>
                  <a:lnTo>
                    <a:pt x="24895" y="91575"/>
                  </a:lnTo>
                  <a:lnTo>
                    <a:pt x="25169" y="96292"/>
                  </a:lnTo>
                  <a:lnTo>
                    <a:pt x="25473" y="105660"/>
                  </a:lnTo>
                  <a:lnTo>
                    <a:pt x="25608" y="112998"/>
                  </a:lnTo>
                  <a:lnTo>
                    <a:pt x="26597" y="116289"/>
                  </a:lnTo>
                  <a:lnTo>
                    <a:pt x="30235" y="122485"/>
                  </a:lnTo>
                  <a:lnTo>
                    <a:pt x="33087" y="126777"/>
                  </a:lnTo>
                  <a:lnTo>
                    <a:pt x="33755" y="130321"/>
                  </a:lnTo>
                  <a:lnTo>
                    <a:pt x="33933" y="132600"/>
                  </a:lnTo>
                  <a:lnTo>
                    <a:pt x="35004" y="134119"/>
                  </a:lnTo>
                  <a:lnTo>
                    <a:pt x="36670" y="135132"/>
                  </a:lnTo>
                  <a:lnTo>
                    <a:pt x="42499" y="137039"/>
                  </a:lnTo>
                  <a:lnTo>
                    <a:pt x="47305" y="137122"/>
                  </a:lnTo>
                  <a:lnTo>
                    <a:pt x="48681" y="136181"/>
                  </a:lnTo>
                  <a:lnTo>
                    <a:pt x="49598" y="134601"/>
                  </a:lnTo>
                  <a:lnTo>
                    <a:pt x="50210" y="132596"/>
                  </a:lnTo>
                  <a:lnTo>
                    <a:pt x="51570" y="131259"/>
                  </a:lnTo>
                  <a:lnTo>
                    <a:pt x="53430" y="130368"/>
                  </a:lnTo>
                  <a:lnTo>
                    <a:pt x="55622" y="129773"/>
                  </a:lnTo>
                  <a:lnTo>
                    <a:pt x="58988" y="127472"/>
                  </a:lnTo>
                  <a:lnTo>
                    <a:pt x="63138" y="124033"/>
                  </a:lnTo>
                  <a:lnTo>
                    <a:pt x="71875" y="116084"/>
                  </a:lnTo>
                  <a:lnTo>
                    <a:pt x="78934" y="109376"/>
                  </a:lnTo>
                  <a:lnTo>
                    <a:pt x="83102" y="106254"/>
                  </a:lnTo>
                  <a:lnTo>
                    <a:pt x="87786" y="103220"/>
                  </a:lnTo>
                  <a:lnTo>
                    <a:pt x="92813" y="100245"/>
                  </a:lnTo>
                  <a:lnTo>
                    <a:pt x="98070" y="98261"/>
                  </a:lnTo>
                  <a:lnTo>
                    <a:pt x="103480" y="96939"/>
                  </a:lnTo>
                  <a:lnTo>
                    <a:pt x="108991" y="96058"/>
                  </a:lnTo>
                  <a:lnTo>
                    <a:pt x="114570" y="94517"/>
                  </a:lnTo>
                  <a:lnTo>
                    <a:pt x="120194" y="92538"/>
                  </a:lnTo>
                  <a:lnTo>
                    <a:pt x="125849" y="90266"/>
                  </a:lnTo>
                  <a:lnTo>
                    <a:pt x="131524" y="88751"/>
                  </a:lnTo>
                  <a:lnTo>
                    <a:pt x="137212" y="87742"/>
                  </a:lnTo>
                  <a:lnTo>
                    <a:pt x="142909" y="87069"/>
                  </a:lnTo>
                  <a:lnTo>
                    <a:pt x="148613" y="86620"/>
                  </a:lnTo>
                  <a:lnTo>
                    <a:pt x="154319" y="86321"/>
                  </a:lnTo>
                  <a:lnTo>
                    <a:pt x="160029" y="86121"/>
                  </a:lnTo>
                  <a:lnTo>
                    <a:pt x="164788" y="86940"/>
                  </a:lnTo>
                  <a:lnTo>
                    <a:pt x="168914" y="88439"/>
                  </a:lnTo>
                  <a:lnTo>
                    <a:pt x="172616" y="90391"/>
                  </a:lnTo>
                  <a:lnTo>
                    <a:pt x="176989" y="91692"/>
                  </a:lnTo>
                  <a:lnTo>
                    <a:pt x="181810" y="92560"/>
                  </a:lnTo>
                  <a:lnTo>
                    <a:pt x="186928" y="93138"/>
                  </a:lnTo>
                  <a:lnTo>
                    <a:pt x="191293" y="94476"/>
                  </a:lnTo>
                  <a:lnTo>
                    <a:pt x="195156" y="96320"/>
                  </a:lnTo>
                  <a:lnTo>
                    <a:pt x="201988" y="100910"/>
                  </a:lnTo>
                  <a:lnTo>
                    <a:pt x="208199" y="106125"/>
                  </a:lnTo>
                  <a:lnTo>
                    <a:pt x="211189" y="109801"/>
                  </a:lnTo>
                  <a:lnTo>
                    <a:pt x="214134" y="114157"/>
                  </a:lnTo>
                  <a:lnTo>
                    <a:pt x="217051" y="118966"/>
                  </a:lnTo>
                  <a:lnTo>
                    <a:pt x="218995" y="123125"/>
                  </a:lnTo>
                  <a:lnTo>
                    <a:pt x="221155" y="130286"/>
                  </a:lnTo>
                  <a:lnTo>
                    <a:pt x="221731" y="134481"/>
                  </a:lnTo>
                  <a:lnTo>
                    <a:pt x="222115" y="139183"/>
                  </a:lnTo>
                  <a:lnTo>
                    <a:pt x="222543" y="148535"/>
                  </a:lnTo>
                  <a:lnTo>
                    <a:pt x="222732" y="155867"/>
                  </a:lnTo>
                  <a:lnTo>
                    <a:pt x="221830" y="160108"/>
                  </a:lnTo>
                  <a:lnTo>
                    <a:pt x="220276" y="164840"/>
                  </a:lnTo>
                  <a:lnTo>
                    <a:pt x="218288" y="169900"/>
                  </a:lnTo>
                  <a:lnTo>
                    <a:pt x="216010" y="174226"/>
                  </a:lnTo>
                  <a:lnTo>
                    <a:pt x="213539" y="178062"/>
                  </a:lnTo>
                  <a:lnTo>
                    <a:pt x="210938" y="181572"/>
                  </a:lnTo>
                  <a:lnTo>
                    <a:pt x="208253" y="185817"/>
                  </a:lnTo>
                  <a:lnTo>
                    <a:pt x="205510" y="190552"/>
                  </a:lnTo>
                  <a:lnTo>
                    <a:pt x="202728" y="195614"/>
                  </a:lnTo>
                  <a:lnTo>
                    <a:pt x="198970" y="199941"/>
                  </a:lnTo>
                  <a:lnTo>
                    <a:pt x="194558" y="203778"/>
                  </a:lnTo>
                  <a:lnTo>
                    <a:pt x="189713" y="207288"/>
                  </a:lnTo>
                  <a:lnTo>
                    <a:pt x="184577" y="210581"/>
                  </a:lnTo>
                  <a:lnTo>
                    <a:pt x="179248" y="213729"/>
                  </a:lnTo>
                  <a:lnTo>
                    <a:pt x="173791" y="216780"/>
                  </a:lnTo>
                  <a:lnTo>
                    <a:pt x="162647" y="222710"/>
                  </a:lnTo>
                  <a:lnTo>
                    <a:pt x="157009" y="225625"/>
                  </a:lnTo>
                  <a:lnTo>
                    <a:pt x="151344" y="227568"/>
                  </a:lnTo>
                  <a:lnTo>
                    <a:pt x="145663" y="228863"/>
                  </a:lnTo>
                  <a:lnTo>
                    <a:pt x="139971" y="229727"/>
                  </a:lnTo>
                  <a:lnTo>
                    <a:pt x="134271" y="230303"/>
                  </a:lnTo>
                  <a:lnTo>
                    <a:pt x="128566" y="230687"/>
                  </a:lnTo>
                  <a:lnTo>
                    <a:pt x="122858" y="230943"/>
                  </a:lnTo>
                  <a:lnTo>
                    <a:pt x="111435" y="231227"/>
                  </a:lnTo>
                  <a:lnTo>
                    <a:pt x="75986" y="231441"/>
                  </a:lnTo>
                  <a:lnTo>
                    <a:pt x="72564" y="230493"/>
                  </a:lnTo>
                  <a:lnTo>
                    <a:pt x="66223" y="226900"/>
                  </a:lnTo>
                  <a:lnTo>
                    <a:pt x="60229" y="224668"/>
                  </a:lnTo>
                  <a:lnTo>
                    <a:pt x="53171" y="223235"/>
                  </a:lnTo>
                  <a:lnTo>
                    <a:pt x="47397" y="218436"/>
                  </a:lnTo>
                  <a:lnTo>
                    <a:pt x="44205" y="215532"/>
                  </a:lnTo>
                  <a:lnTo>
                    <a:pt x="40918" y="214853"/>
                  </a:lnTo>
                  <a:lnTo>
                    <a:pt x="34289" y="21431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SMARTPenAnnotation413"/>
            <p:cNvSpPr/>
            <p:nvPr/>
          </p:nvSpPr>
          <p:spPr>
            <a:xfrm>
              <a:off x="6526562" y="2477452"/>
              <a:ext cx="265716" cy="282890"/>
            </a:xfrm>
            <a:custGeom>
              <a:avLst/>
              <a:gdLst/>
              <a:ahLst/>
              <a:cxnLst/>
              <a:rect l="0" t="0" r="0" b="0"/>
              <a:pathLst>
                <a:path w="265716" h="282890">
                  <a:moveTo>
                    <a:pt x="265715" y="0"/>
                  </a:moveTo>
                  <a:lnTo>
                    <a:pt x="244403" y="0"/>
                  </a:lnTo>
                  <a:lnTo>
                    <a:pt x="236876" y="2540"/>
                  </a:lnTo>
                  <a:lnTo>
                    <a:pt x="232202" y="4551"/>
                  </a:lnTo>
                  <a:lnTo>
                    <a:pt x="227180" y="5891"/>
                  </a:lnTo>
                  <a:lnTo>
                    <a:pt x="221927" y="6785"/>
                  </a:lnTo>
                  <a:lnTo>
                    <a:pt x="216521" y="7381"/>
                  </a:lnTo>
                  <a:lnTo>
                    <a:pt x="211012" y="8731"/>
                  </a:lnTo>
                  <a:lnTo>
                    <a:pt x="205434" y="10583"/>
                  </a:lnTo>
                  <a:lnTo>
                    <a:pt x="199810" y="12770"/>
                  </a:lnTo>
                  <a:lnTo>
                    <a:pt x="194156" y="14229"/>
                  </a:lnTo>
                  <a:lnTo>
                    <a:pt x="188481" y="15201"/>
                  </a:lnTo>
                  <a:lnTo>
                    <a:pt x="182793" y="15849"/>
                  </a:lnTo>
                  <a:lnTo>
                    <a:pt x="177097" y="17233"/>
                  </a:lnTo>
                  <a:lnTo>
                    <a:pt x="171394" y="19109"/>
                  </a:lnTo>
                  <a:lnTo>
                    <a:pt x="165686" y="21312"/>
                  </a:lnTo>
                  <a:lnTo>
                    <a:pt x="159025" y="22780"/>
                  </a:lnTo>
                  <a:lnTo>
                    <a:pt x="151725" y="23759"/>
                  </a:lnTo>
                  <a:lnTo>
                    <a:pt x="144002" y="24412"/>
                  </a:lnTo>
                  <a:lnTo>
                    <a:pt x="136948" y="25800"/>
                  </a:lnTo>
                  <a:lnTo>
                    <a:pt x="130340" y="27678"/>
                  </a:lnTo>
                  <a:lnTo>
                    <a:pt x="124030" y="29882"/>
                  </a:lnTo>
                  <a:lnTo>
                    <a:pt x="117919" y="31351"/>
                  </a:lnTo>
                  <a:lnTo>
                    <a:pt x="111939" y="32331"/>
                  </a:lnTo>
                  <a:lnTo>
                    <a:pt x="106048" y="32984"/>
                  </a:lnTo>
                  <a:lnTo>
                    <a:pt x="100215" y="33419"/>
                  </a:lnTo>
                  <a:lnTo>
                    <a:pt x="94422" y="33710"/>
                  </a:lnTo>
                  <a:lnTo>
                    <a:pt x="82905" y="34032"/>
                  </a:lnTo>
                  <a:lnTo>
                    <a:pt x="46024" y="34283"/>
                  </a:lnTo>
                  <a:lnTo>
                    <a:pt x="25803" y="34290"/>
                  </a:lnTo>
                  <a:lnTo>
                    <a:pt x="25709" y="41134"/>
                  </a:lnTo>
                  <a:lnTo>
                    <a:pt x="25685" y="84565"/>
                  </a:lnTo>
                  <a:lnTo>
                    <a:pt x="24733" y="88762"/>
                  </a:lnTo>
                  <a:lnTo>
                    <a:pt x="21135" y="95964"/>
                  </a:lnTo>
                  <a:lnTo>
                    <a:pt x="19794" y="100172"/>
                  </a:lnTo>
                  <a:lnTo>
                    <a:pt x="18900" y="104881"/>
                  </a:lnTo>
                  <a:lnTo>
                    <a:pt x="18304" y="109926"/>
                  </a:lnTo>
                  <a:lnTo>
                    <a:pt x="16954" y="115194"/>
                  </a:lnTo>
                  <a:lnTo>
                    <a:pt x="15103" y="120611"/>
                  </a:lnTo>
                  <a:lnTo>
                    <a:pt x="12914" y="126127"/>
                  </a:lnTo>
                  <a:lnTo>
                    <a:pt x="10484" y="134797"/>
                  </a:lnTo>
                  <a:lnTo>
                    <a:pt x="9404" y="142777"/>
                  </a:lnTo>
                  <a:lnTo>
                    <a:pt x="9116" y="147573"/>
                  </a:lnTo>
                  <a:lnTo>
                    <a:pt x="8924" y="152674"/>
                  </a:lnTo>
                  <a:lnTo>
                    <a:pt x="7843" y="156075"/>
                  </a:lnTo>
                  <a:lnTo>
                    <a:pt x="6171" y="158343"/>
                  </a:lnTo>
                  <a:lnTo>
                    <a:pt x="4103" y="159854"/>
                  </a:lnTo>
                  <a:lnTo>
                    <a:pt x="2724" y="161815"/>
                  </a:lnTo>
                  <a:lnTo>
                    <a:pt x="1193" y="166533"/>
                  </a:lnTo>
                  <a:lnTo>
                    <a:pt x="331" y="174544"/>
                  </a:lnTo>
                  <a:lnTo>
                    <a:pt x="0" y="179542"/>
                  </a:lnTo>
                  <a:lnTo>
                    <a:pt x="7351" y="179980"/>
                  </a:lnTo>
                  <a:lnTo>
                    <a:pt x="7747" y="179042"/>
                  </a:lnTo>
                  <a:lnTo>
                    <a:pt x="8188" y="175459"/>
                  </a:lnTo>
                  <a:lnTo>
                    <a:pt x="9258" y="173170"/>
                  </a:lnTo>
                  <a:lnTo>
                    <a:pt x="12986" y="168087"/>
                  </a:lnTo>
                  <a:lnTo>
                    <a:pt x="20359" y="162653"/>
                  </a:lnTo>
                  <a:lnTo>
                    <a:pt x="24992" y="159870"/>
                  </a:lnTo>
                  <a:lnTo>
                    <a:pt x="29985" y="157063"/>
                  </a:lnTo>
                  <a:lnTo>
                    <a:pt x="40613" y="151403"/>
                  </a:lnTo>
                  <a:lnTo>
                    <a:pt x="91424" y="125729"/>
                  </a:lnTo>
                  <a:lnTo>
                    <a:pt x="98086" y="123824"/>
                  </a:lnTo>
                  <a:lnTo>
                    <a:pt x="105385" y="122554"/>
                  </a:lnTo>
                  <a:lnTo>
                    <a:pt x="113108" y="121708"/>
                  </a:lnTo>
                  <a:lnTo>
                    <a:pt x="120162" y="121144"/>
                  </a:lnTo>
                  <a:lnTo>
                    <a:pt x="126770" y="120767"/>
                  </a:lnTo>
                  <a:lnTo>
                    <a:pt x="139192" y="120349"/>
                  </a:lnTo>
                  <a:lnTo>
                    <a:pt x="162689" y="120081"/>
                  </a:lnTo>
                  <a:lnTo>
                    <a:pt x="168455" y="120059"/>
                  </a:lnTo>
                  <a:lnTo>
                    <a:pt x="174205" y="120997"/>
                  </a:lnTo>
                  <a:lnTo>
                    <a:pt x="179944" y="122575"/>
                  </a:lnTo>
                  <a:lnTo>
                    <a:pt x="185674" y="124579"/>
                  </a:lnTo>
                  <a:lnTo>
                    <a:pt x="191400" y="126868"/>
                  </a:lnTo>
                  <a:lnTo>
                    <a:pt x="197122" y="129346"/>
                  </a:lnTo>
                  <a:lnTo>
                    <a:pt x="208559" y="134640"/>
                  </a:lnTo>
                  <a:lnTo>
                    <a:pt x="219992" y="140167"/>
                  </a:lnTo>
                  <a:lnTo>
                    <a:pt x="224756" y="142975"/>
                  </a:lnTo>
                  <a:lnTo>
                    <a:pt x="232588" y="148634"/>
                  </a:lnTo>
                  <a:lnTo>
                    <a:pt x="239245" y="154325"/>
                  </a:lnTo>
                  <a:lnTo>
                    <a:pt x="245378" y="160029"/>
                  </a:lnTo>
                  <a:lnTo>
                    <a:pt x="251279" y="165739"/>
                  </a:lnTo>
                  <a:lnTo>
                    <a:pt x="257077" y="173992"/>
                  </a:lnTo>
                  <a:lnTo>
                    <a:pt x="259956" y="178859"/>
                  </a:lnTo>
                  <a:lnTo>
                    <a:pt x="263156" y="186808"/>
                  </a:lnTo>
                  <a:lnTo>
                    <a:pt x="264009" y="190261"/>
                  </a:lnTo>
                  <a:lnTo>
                    <a:pt x="263625" y="194469"/>
                  </a:lnTo>
                  <a:lnTo>
                    <a:pt x="262417" y="199178"/>
                  </a:lnTo>
                  <a:lnTo>
                    <a:pt x="260659" y="204223"/>
                  </a:lnTo>
                  <a:lnTo>
                    <a:pt x="256165" y="212368"/>
                  </a:lnTo>
                  <a:lnTo>
                    <a:pt x="250993" y="219163"/>
                  </a:lnTo>
                  <a:lnTo>
                    <a:pt x="245519" y="225358"/>
                  </a:lnTo>
                  <a:lnTo>
                    <a:pt x="239912" y="231287"/>
                  </a:lnTo>
                  <a:lnTo>
                    <a:pt x="224000" y="247405"/>
                  </a:lnTo>
                  <a:lnTo>
                    <a:pt x="217903" y="251614"/>
                  </a:lnTo>
                  <a:lnTo>
                    <a:pt x="210980" y="255373"/>
                  </a:lnTo>
                  <a:lnTo>
                    <a:pt x="203507" y="258831"/>
                  </a:lnTo>
                  <a:lnTo>
                    <a:pt x="197574" y="262089"/>
                  </a:lnTo>
                  <a:lnTo>
                    <a:pt x="192665" y="265214"/>
                  </a:lnTo>
                  <a:lnTo>
                    <a:pt x="188439" y="268249"/>
                  </a:lnTo>
                  <a:lnTo>
                    <a:pt x="182766" y="270273"/>
                  </a:lnTo>
                  <a:lnTo>
                    <a:pt x="176125" y="271622"/>
                  </a:lnTo>
                  <a:lnTo>
                    <a:pt x="168841" y="272521"/>
                  </a:lnTo>
                  <a:lnTo>
                    <a:pt x="162080" y="274073"/>
                  </a:lnTo>
                  <a:lnTo>
                    <a:pt x="155668" y="276061"/>
                  </a:lnTo>
                  <a:lnTo>
                    <a:pt x="149487" y="278338"/>
                  </a:lnTo>
                  <a:lnTo>
                    <a:pt x="143463" y="279856"/>
                  </a:lnTo>
                  <a:lnTo>
                    <a:pt x="137541" y="280868"/>
                  </a:lnTo>
                  <a:lnTo>
                    <a:pt x="131688" y="281543"/>
                  </a:lnTo>
                  <a:lnTo>
                    <a:pt x="125881" y="281993"/>
                  </a:lnTo>
                  <a:lnTo>
                    <a:pt x="120105" y="282293"/>
                  </a:lnTo>
                  <a:lnTo>
                    <a:pt x="105414" y="282715"/>
                  </a:lnTo>
                  <a:lnTo>
                    <a:pt x="85919" y="282877"/>
                  </a:lnTo>
                  <a:lnTo>
                    <a:pt x="69757" y="282889"/>
                  </a:lnTo>
                  <a:lnTo>
                    <a:pt x="66496" y="281938"/>
                  </a:lnTo>
                  <a:lnTo>
                    <a:pt x="64323" y="280351"/>
                  </a:lnTo>
                  <a:lnTo>
                    <a:pt x="60834" y="275511"/>
                  </a:lnTo>
                  <a:lnTo>
                    <a:pt x="59595" y="275114"/>
                  </a:lnTo>
                  <a:lnTo>
                    <a:pt x="55679" y="274673"/>
                  </a:lnTo>
                  <a:lnTo>
                    <a:pt x="54254" y="273603"/>
                  </a:lnTo>
                  <a:lnTo>
                    <a:pt x="53303" y="271937"/>
                  </a:lnTo>
                  <a:lnTo>
                    <a:pt x="51403" y="265748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SMARTPenAnnotation414"/>
            <p:cNvSpPr/>
            <p:nvPr/>
          </p:nvSpPr>
          <p:spPr>
            <a:xfrm>
              <a:off x="6878011" y="2606039"/>
              <a:ext cx="274312" cy="145734"/>
            </a:xfrm>
            <a:custGeom>
              <a:avLst/>
              <a:gdLst/>
              <a:ahLst/>
              <a:cxnLst/>
              <a:rect l="0" t="0" r="0" b="0"/>
              <a:pathLst>
                <a:path w="274312" h="145734">
                  <a:moveTo>
                    <a:pt x="8564" y="0"/>
                  </a:moveTo>
                  <a:lnTo>
                    <a:pt x="0" y="0"/>
                  </a:lnTo>
                  <a:lnTo>
                    <a:pt x="28684" y="28693"/>
                  </a:lnTo>
                  <a:lnTo>
                    <a:pt x="32454" y="31512"/>
                  </a:lnTo>
                  <a:lnTo>
                    <a:pt x="36873" y="34343"/>
                  </a:lnTo>
                  <a:lnTo>
                    <a:pt x="41724" y="37183"/>
                  </a:lnTo>
                  <a:lnTo>
                    <a:pt x="45911" y="40029"/>
                  </a:lnTo>
                  <a:lnTo>
                    <a:pt x="49654" y="42878"/>
                  </a:lnTo>
                  <a:lnTo>
                    <a:pt x="53103" y="45731"/>
                  </a:lnTo>
                  <a:lnTo>
                    <a:pt x="57306" y="48585"/>
                  </a:lnTo>
                  <a:lnTo>
                    <a:pt x="62014" y="51440"/>
                  </a:lnTo>
                  <a:lnTo>
                    <a:pt x="67057" y="54296"/>
                  </a:lnTo>
                  <a:lnTo>
                    <a:pt x="77741" y="60009"/>
                  </a:lnTo>
                  <a:lnTo>
                    <a:pt x="83257" y="62866"/>
                  </a:lnTo>
                  <a:lnTo>
                    <a:pt x="88839" y="66676"/>
                  </a:lnTo>
                  <a:lnTo>
                    <a:pt x="94465" y="71121"/>
                  </a:lnTo>
                  <a:lnTo>
                    <a:pt x="100121" y="75989"/>
                  </a:lnTo>
                  <a:lnTo>
                    <a:pt x="105797" y="80187"/>
                  </a:lnTo>
                  <a:lnTo>
                    <a:pt x="111486" y="83938"/>
                  </a:lnTo>
                  <a:lnTo>
                    <a:pt x="117183" y="87391"/>
                  </a:lnTo>
                  <a:lnTo>
                    <a:pt x="122887" y="90646"/>
                  </a:lnTo>
                  <a:lnTo>
                    <a:pt x="134304" y="96802"/>
                  </a:lnTo>
                  <a:lnTo>
                    <a:pt x="162870" y="111397"/>
                  </a:lnTo>
                  <a:lnTo>
                    <a:pt x="168585" y="114269"/>
                  </a:lnTo>
                  <a:lnTo>
                    <a:pt x="173347" y="116185"/>
                  </a:lnTo>
                  <a:lnTo>
                    <a:pt x="181179" y="118313"/>
                  </a:lnTo>
                  <a:lnTo>
                    <a:pt x="185553" y="119833"/>
                  </a:lnTo>
                  <a:lnTo>
                    <a:pt x="190374" y="121799"/>
                  </a:lnTo>
                  <a:lnTo>
                    <a:pt x="195493" y="124062"/>
                  </a:lnTo>
                  <a:lnTo>
                    <a:pt x="200811" y="125571"/>
                  </a:lnTo>
                  <a:lnTo>
                    <a:pt x="206261" y="126576"/>
                  </a:lnTo>
                  <a:lnTo>
                    <a:pt x="211799" y="127247"/>
                  </a:lnTo>
                  <a:lnTo>
                    <a:pt x="216444" y="128647"/>
                  </a:lnTo>
                  <a:lnTo>
                    <a:pt x="224145" y="132742"/>
                  </a:lnTo>
                  <a:lnTo>
                    <a:pt x="227532" y="135167"/>
                  </a:lnTo>
                  <a:lnTo>
                    <a:pt x="230743" y="137737"/>
                  </a:lnTo>
                  <a:lnTo>
                    <a:pt x="233836" y="140402"/>
                  </a:lnTo>
                  <a:lnTo>
                    <a:pt x="236850" y="142179"/>
                  </a:lnTo>
                  <a:lnTo>
                    <a:pt x="242739" y="144153"/>
                  </a:lnTo>
                  <a:lnTo>
                    <a:pt x="248532" y="145031"/>
                  </a:lnTo>
                  <a:lnTo>
                    <a:pt x="254281" y="145421"/>
                  </a:lnTo>
                  <a:lnTo>
                    <a:pt x="260011" y="145594"/>
                  </a:lnTo>
                  <a:lnTo>
                    <a:pt x="274311" y="145733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SMARTPenAnnotation415"/>
            <p:cNvSpPr/>
            <p:nvPr/>
          </p:nvSpPr>
          <p:spPr>
            <a:xfrm>
              <a:off x="6869430" y="2554605"/>
              <a:ext cx="188596" cy="231458"/>
            </a:xfrm>
            <a:custGeom>
              <a:avLst/>
              <a:gdLst/>
              <a:ahLst/>
              <a:cxnLst/>
              <a:rect l="0" t="0" r="0" b="0"/>
              <a:pathLst>
                <a:path w="188596" h="231458">
                  <a:moveTo>
                    <a:pt x="188595" y="0"/>
                  </a:moveTo>
                  <a:lnTo>
                    <a:pt x="184044" y="4551"/>
                  </a:lnTo>
                  <a:lnTo>
                    <a:pt x="181751" y="5891"/>
                  </a:lnTo>
                  <a:lnTo>
                    <a:pt x="176663" y="7380"/>
                  </a:lnTo>
                  <a:lnTo>
                    <a:pt x="171227" y="10582"/>
                  </a:lnTo>
                  <a:lnTo>
                    <a:pt x="168443" y="12770"/>
                  </a:lnTo>
                  <a:lnTo>
                    <a:pt x="166588" y="16133"/>
                  </a:lnTo>
                  <a:lnTo>
                    <a:pt x="165351" y="20280"/>
                  </a:lnTo>
                  <a:lnTo>
                    <a:pt x="164527" y="24950"/>
                  </a:lnTo>
                  <a:lnTo>
                    <a:pt x="162072" y="29016"/>
                  </a:lnTo>
                  <a:lnTo>
                    <a:pt x="158530" y="32679"/>
                  </a:lnTo>
                  <a:lnTo>
                    <a:pt x="154264" y="36073"/>
                  </a:lnTo>
                  <a:lnTo>
                    <a:pt x="151420" y="40241"/>
                  </a:lnTo>
                  <a:lnTo>
                    <a:pt x="149524" y="44925"/>
                  </a:lnTo>
                  <a:lnTo>
                    <a:pt x="148261" y="49952"/>
                  </a:lnTo>
                  <a:lnTo>
                    <a:pt x="145513" y="55209"/>
                  </a:lnTo>
                  <a:lnTo>
                    <a:pt x="141776" y="60618"/>
                  </a:lnTo>
                  <a:lnTo>
                    <a:pt x="137380" y="66129"/>
                  </a:lnTo>
                  <a:lnTo>
                    <a:pt x="133496" y="70756"/>
                  </a:lnTo>
                  <a:lnTo>
                    <a:pt x="129955" y="74793"/>
                  </a:lnTo>
                  <a:lnTo>
                    <a:pt x="126642" y="78437"/>
                  </a:lnTo>
                  <a:lnTo>
                    <a:pt x="123481" y="82771"/>
                  </a:lnTo>
                  <a:lnTo>
                    <a:pt x="120420" y="87566"/>
                  </a:lnTo>
                  <a:lnTo>
                    <a:pt x="117428" y="92667"/>
                  </a:lnTo>
                  <a:lnTo>
                    <a:pt x="114480" y="97973"/>
                  </a:lnTo>
                  <a:lnTo>
                    <a:pt x="108664" y="108948"/>
                  </a:lnTo>
                  <a:lnTo>
                    <a:pt x="91446" y="142906"/>
                  </a:lnTo>
                  <a:lnTo>
                    <a:pt x="87634" y="147658"/>
                  </a:lnTo>
                  <a:lnTo>
                    <a:pt x="83188" y="151779"/>
                  </a:lnTo>
                  <a:lnTo>
                    <a:pt x="78318" y="155478"/>
                  </a:lnTo>
                  <a:lnTo>
                    <a:pt x="74120" y="159849"/>
                  </a:lnTo>
                  <a:lnTo>
                    <a:pt x="70368" y="164669"/>
                  </a:lnTo>
                  <a:lnTo>
                    <a:pt x="66914" y="169787"/>
                  </a:lnTo>
                  <a:lnTo>
                    <a:pt x="63659" y="174151"/>
                  </a:lnTo>
                  <a:lnTo>
                    <a:pt x="60537" y="178013"/>
                  </a:lnTo>
                  <a:lnTo>
                    <a:pt x="57503" y="181540"/>
                  </a:lnTo>
                  <a:lnTo>
                    <a:pt x="54527" y="184844"/>
                  </a:lnTo>
                  <a:lnTo>
                    <a:pt x="48682" y="191055"/>
                  </a:lnTo>
                  <a:lnTo>
                    <a:pt x="40035" y="199907"/>
                  </a:lnTo>
                  <a:lnTo>
                    <a:pt x="38120" y="202804"/>
                  </a:lnTo>
                  <a:lnTo>
                    <a:pt x="35993" y="208562"/>
                  </a:lnTo>
                  <a:lnTo>
                    <a:pt x="34472" y="210479"/>
                  </a:lnTo>
                  <a:lnTo>
                    <a:pt x="32506" y="211757"/>
                  </a:lnTo>
                  <a:lnTo>
                    <a:pt x="30244" y="212608"/>
                  </a:lnTo>
                  <a:lnTo>
                    <a:pt x="25188" y="216095"/>
                  </a:lnTo>
                  <a:lnTo>
                    <a:pt x="18734" y="221543"/>
                  </a:lnTo>
                  <a:lnTo>
                    <a:pt x="15311" y="222289"/>
                  </a:lnTo>
                  <a:lnTo>
                    <a:pt x="13064" y="222487"/>
                  </a:lnTo>
                  <a:lnTo>
                    <a:pt x="11567" y="223572"/>
                  </a:lnTo>
                  <a:lnTo>
                    <a:pt x="10569" y="225248"/>
                  </a:lnTo>
                  <a:lnTo>
                    <a:pt x="9903" y="227318"/>
                  </a:lnTo>
                  <a:lnTo>
                    <a:pt x="8507" y="228697"/>
                  </a:lnTo>
                  <a:lnTo>
                    <a:pt x="6623" y="229617"/>
                  </a:lnTo>
                  <a:lnTo>
                    <a:pt x="0" y="231457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SMARTPenAnnotation416"/>
            <p:cNvSpPr/>
            <p:nvPr/>
          </p:nvSpPr>
          <p:spPr>
            <a:xfrm>
              <a:off x="7315200" y="2614612"/>
              <a:ext cx="265748" cy="8574"/>
            </a:xfrm>
            <a:custGeom>
              <a:avLst/>
              <a:gdLst/>
              <a:ahLst/>
              <a:cxnLst/>
              <a:rect l="0" t="0" r="0" b="0"/>
              <a:pathLst>
                <a:path w="265748" h="8574">
                  <a:moveTo>
                    <a:pt x="0" y="8573"/>
                  </a:moveTo>
                  <a:lnTo>
                    <a:pt x="90287" y="8573"/>
                  </a:lnTo>
                  <a:lnTo>
                    <a:pt x="96387" y="7620"/>
                  </a:lnTo>
                  <a:lnTo>
                    <a:pt x="102358" y="6033"/>
                  </a:lnTo>
                  <a:lnTo>
                    <a:pt x="108243" y="4022"/>
                  </a:lnTo>
                  <a:lnTo>
                    <a:pt x="115024" y="2681"/>
                  </a:lnTo>
                  <a:lnTo>
                    <a:pt x="122403" y="1787"/>
                  </a:lnTo>
                  <a:lnTo>
                    <a:pt x="130178" y="1192"/>
                  </a:lnTo>
                  <a:lnTo>
                    <a:pt x="137269" y="795"/>
                  </a:lnTo>
                  <a:lnTo>
                    <a:pt x="150225" y="353"/>
                  </a:lnTo>
                  <a:lnTo>
                    <a:pt x="174066" y="70"/>
                  </a:lnTo>
                  <a:lnTo>
                    <a:pt x="265747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SMARTPenAnnotation417"/>
            <p:cNvSpPr/>
            <p:nvPr/>
          </p:nvSpPr>
          <p:spPr>
            <a:xfrm>
              <a:off x="7435215" y="2528887"/>
              <a:ext cx="68580" cy="205741"/>
            </a:xfrm>
            <a:custGeom>
              <a:avLst/>
              <a:gdLst/>
              <a:ahLst/>
              <a:cxnLst/>
              <a:rect l="0" t="0" r="0" b="0"/>
              <a:pathLst>
                <a:path w="68580" h="205741">
                  <a:moveTo>
                    <a:pt x="0" y="0"/>
                  </a:moveTo>
                  <a:lnTo>
                    <a:pt x="0" y="4551"/>
                  </a:lnTo>
                  <a:lnTo>
                    <a:pt x="952" y="6844"/>
                  </a:lnTo>
                  <a:lnTo>
                    <a:pt x="2540" y="9325"/>
                  </a:lnTo>
                  <a:lnTo>
                    <a:pt x="4551" y="11932"/>
                  </a:lnTo>
                  <a:lnTo>
                    <a:pt x="5891" y="14622"/>
                  </a:lnTo>
                  <a:lnTo>
                    <a:pt x="7381" y="20151"/>
                  </a:lnTo>
                  <a:lnTo>
                    <a:pt x="7777" y="23912"/>
                  </a:lnTo>
                  <a:lnTo>
                    <a:pt x="8043" y="28324"/>
                  </a:lnTo>
                  <a:lnTo>
                    <a:pt x="8219" y="33170"/>
                  </a:lnTo>
                  <a:lnTo>
                    <a:pt x="9289" y="37353"/>
                  </a:lnTo>
                  <a:lnTo>
                    <a:pt x="10956" y="41095"/>
                  </a:lnTo>
                  <a:lnTo>
                    <a:pt x="13018" y="44542"/>
                  </a:lnTo>
                  <a:lnTo>
                    <a:pt x="14394" y="48744"/>
                  </a:lnTo>
                  <a:lnTo>
                    <a:pt x="15310" y="53451"/>
                  </a:lnTo>
                  <a:lnTo>
                    <a:pt x="15922" y="58494"/>
                  </a:lnTo>
                  <a:lnTo>
                    <a:pt x="17282" y="63761"/>
                  </a:lnTo>
                  <a:lnTo>
                    <a:pt x="19142" y="69178"/>
                  </a:lnTo>
                  <a:lnTo>
                    <a:pt x="21333" y="74693"/>
                  </a:lnTo>
                  <a:lnTo>
                    <a:pt x="22795" y="80276"/>
                  </a:lnTo>
                  <a:lnTo>
                    <a:pt x="23769" y="85902"/>
                  </a:lnTo>
                  <a:lnTo>
                    <a:pt x="24418" y="91558"/>
                  </a:lnTo>
                  <a:lnTo>
                    <a:pt x="24852" y="96281"/>
                  </a:lnTo>
                  <a:lnTo>
                    <a:pt x="25140" y="100383"/>
                  </a:lnTo>
                  <a:lnTo>
                    <a:pt x="25332" y="104069"/>
                  </a:lnTo>
                  <a:lnTo>
                    <a:pt x="26414" y="108432"/>
                  </a:lnTo>
                  <a:lnTo>
                    <a:pt x="28086" y="113246"/>
                  </a:lnTo>
                  <a:lnTo>
                    <a:pt x="30154" y="118360"/>
                  </a:lnTo>
                  <a:lnTo>
                    <a:pt x="31533" y="123674"/>
                  </a:lnTo>
                  <a:lnTo>
                    <a:pt x="32451" y="129122"/>
                  </a:lnTo>
                  <a:lnTo>
                    <a:pt x="33064" y="134659"/>
                  </a:lnTo>
                  <a:lnTo>
                    <a:pt x="34425" y="140255"/>
                  </a:lnTo>
                  <a:lnTo>
                    <a:pt x="36285" y="145891"/>
                  </a:lnTo>
                  <a:lnTo>
                    <a:pt x="38477" y="151553"/>
                  </a:lnTo>
                  <a:lnTo>
                    <a:pt x="39939" y="156280"/>
                  </a:lnTo>
                  <a:lnTo>
                    <a:pt x="40913" y="160384"/>
                  </a:lnTo>
                  <a:lnTo>
                    <a:pt x="41563" y="164073"/>
                  </a:lnTo>
                  <a:lnTo>
                    <a:pt x="42948" y="167485"/>
                  </a:lnTo>
                  <a:lnTo>
                    <a:pt x="44825" y="170711"/>
                  </a:lnTo>
                  <a:lnTo>
                    <a:pt x="47028" y="173815"/>
                  </a:lnTo>
                  <a:lnTo>
                    <a:pt x="48497" y="176837"/>
                  </a:lnTo>
                  <a:lnTo>
                    <a:pt x="50129" y="182734"/>
                  </a:lnTo>
                  <a:lnTo>
                    <a:pt x="50854" y="188530"/>
                  </a:lnTo>
                  <a:lnTo>
                    <a:pt x="51320" y="195462"/>
                  </a:lnTo>
                  <a:lnTo>
                    <a:pt x="52310" y="196983"/>
                  </a:lnTo>
                  <a:lnTo>
                    <a:pt x="53923" y="198949"/>
                  </a:lnTo>
                  <a:lnTo>
                    <a:pt x="58805" y="204399"/>
                  </a:lnTo>
                  <a:lnTo>
                    <a:pt x="60158" y="204846"/>
                  </a:lnTo>
                  <a:lnTo>
                    <a:pt x="62013" y="205144"/>
                  </a:lnTo>
                  <a:lnTo>
                    <a:pt x="68579" y="20574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SMARTPenAnnotation418"/>
            <p:cNvSpPr/>
            <p:nvPr/>
          </p:nvSpPr>
          <p:spPr>
            <a:xfrm>
              <a:off x="7658112" y="2426017"/>
              <a:ext cx="135839" cy="325756"/>
            </a:xfrm>
            <a:custGeom>
              <a:avLst/>
              <a:gdLst/>
              <a:ahLst/>
              <a:cxnLst/>
              <a:rect l="0" t="0" r="0" b="0"/>
              <a:pathLst>
                <a:path w="135839" h="325756">
                  <a:moveTo>
                    <a:pt x="25705" y="0"/>
                  </a:moveTo>
                  <a:lnTo>
                    <a:pt x="33925" y="0"/>
                  </a:lnTo>
                  <a:lnTo>
                    <a:pt x="34173" y="4551"/>
                  </a:lnTo>
                  <a:lnTo>
                    <a:pt x="35161" y="6844"/>
                  </a:lnTo>
                  <a:lnTo>
                    <a:pt x="38798" y="11932"/>
                  </a:lnTo>
                  <a:lnTo>
                    <a:pt x="40149" y="14622"/>
                  </a:lnTo>
                  <a:lnTo>
                    <a:pt x="41650" y="20151"/>
                  </a:lnTo>
                  <a:lnTo>
                    <a:pt x="41097" y="22959"/>
                  </a:lnTo>
                  <a:lnTo>
                    <a:pt x="37944" y="28619"/>
                  </a:lnTo>
                  <a:lnTo>
                    <a:pt x="35907" y="34310"/>
                  </a:lnTo>
                  <a:lnTo>
                    <a:pt x="34050" y="40966"/>
                  </a:lnTo>
                  <a:lnTo>
                    <a:pt x="30048" y="50275"/>
                  </a:lnTo>
                  <a:lnTo>
                    <a:pt x="28601" y="55424"/>
                  </a:lnTo>
                  <a:lnTo>
                    <a:pt x="27635" y="60762"/>
                  </a:lnTo>
                  <a:lnTo>
                    <a:pt x="26993" y="66226"/>
                  </a:lnTo>
                  <a:lnTo>
                    <a:pt x="25611" y="71773"/>
                  </a:lnTo>
                  <a:lnTo>
                    <a:pt x="23737" y="77376"/>
                  </a:lnTo>
                  <a:lnTo>
                    <a:pt x="21536" y="83017"/>
                  </a:lnTo>
                  <a:lnTo>
                    <a:pt x="20068" y="89634"/>
                  </a:lnTo>
                  <a:lnTo>
                    <a:pt x="19090" y="96904"/>
                  </a:lnTo>
                  <a:lnTo>
                    <a:pt x="18438" y="104607"/>
                  </a:lnTo>
                  <a:lnTo>
                    <a:pt x="17050" y="111648"/>
                  </a:lnTo>
                  <a:lnTo>
                    <a:pt x="15173" y="118247"/>
                  </a:lnTo>
                  <a:lnTo>
                    <a:pt x="12969" y="124552"/>
                  </a:lnTo>
                  <a:lnTo>
                    <a:pt x="10547" y="130659"/>
                  </a:lnTo>
                  <a:lnTo>
                    <a:pt x="7979" y="136636"/>
                  </a:lnTo>
                  <a:lnTo>
                    <a:pt x="5316" y="142526"/>
                  </a:lnTo>
                  <a:lnTo>
                    <a:pt x="3540" y="148357"/>
                  </a:lnTo>
                  <a:lnTo>
                    <a:pt x="2356" y="154150"/>
                  </a:lnTo>
                  <a:lnTo>
                    <a:pt x="1566" y="159917"/>
                  </a:lnTo>
                  <a:lnTo>
                    <a:pt x="1040" y="165666"/>
                  </a:lnTo>
                  <a:lnTo>
                    <a:pt x="689" y="171404"/>
                  </a:lnTo>
                  <a:lnTo>
                    <a:pt x="299" y="182860"/>
                  </a:lnTo>
                  <a:lnTo>
                    <a:pt x="50" y="205736"/>
                  </a:lnTo>
                  <a:lnTo>
                    <a:pt x="0" y="228599"/>
                  </a:lnTo>
                  <a:lnTo>
                    <a:pt x="948" y="234315"/>
                  </a:lnTo>
                  <a:lnTo>
                    <a:pt x="2533" y="240030"/>
                  </a:lnTo>
                  <a:lnTo>
                    <a:pt x="4542" y="245745"/>
                  </a:lnTo>
                  <a:lnTo>
                    <a:pt x="6834" y="251460"/>
                  </a:lnTo>
                  <a:lnTo>
                    <a:pt x="9315" y="257175"/>
                  </a:lnTo>
                  <a:lnTo>
                    <a:pt x="11921" y="262890"/>
                  </a:lnTo>
                  <a:lnTo>
                    <a:pt x="14816" y="271780"/>
                  </a:lnTo>
                  <a:lnTo>
                    <a:pt x="15589" y="275484"/>
                  </a:lnTo>
                  <a:lnTo>
                    <a:pt x="18986" y="282140"/>
                  </a:lnTo>
                  <a:lnTo>
                    <a:pt x="21227" y="285248"/>
                  </a:lnTo>
                  <a:lnTo>
                    <a:pt x="23672" y="287321"/>
                  </a:lnTo>
                  <a:lnTo>
                    <a:pt x="26254" y="288702"/>
                  </a:lnTo>
                  <a:lnTo>
                    <a:pt x="28929" y="289623"/>
                  </a:lnTo>
                  <a:lnTo>
                    <a:pt x="31665" y="291190"/>
                  </a:lnTo>
                  <a:lnTo>
                    <a:pt x="34440" y="293186"/>
                  </a:lnTo>
                  <a:lnTo>
                    <a:pt x="37243" y="295470"/>
                  </a:lnTo>
                  <a:lnTo>
                    <a:pt x="40065" y="296993"/>
                  </a:lnTo>
                  <a:lnTo>
                    <a:pt x="42898" y="298008"/>
                  </a:lnTo>
                  <a:lnTo>
                    <a:pt x="45740" y="298684"/>
                  </a:lnTo>
                  <a:lnTo>
                    <a:pt x="49539" y="299136"/>
                  </a:lnTo>
                  <a:lnTo>
                    <a:pt x="53977" y="299436"/>
                  </a:lnTo>
                  <a:lnTo>
                    <a:pt x="63036" y="299770"/>
                  </a:lnTo>
                  <a:lnTo>
                    <a:pt x="73490" y="299958"/>
                  </a:lnTo>
                  <a:lnTo>
                    <a:pt x="79645" y="300003"/>
                  </a:lnTo>
                  <a:lnTo>
                    <a:pt x="82620" y="299062"/>
                  </a:lnTo>
                  <a:lnTo>
                    <a:pt x="85556" y="297482"/>
                  </a:lnTo>
                  <a:lnTo>
                    <a:pt x="88466" y="295476"/>
                  </a:lnTo>
                  <a:lnTo>
                    <a:pt x="91358" y="294139"/>
                  </a:lnTo>
                  <a:lnTo>
                    <a:pt x="94239" y="293248"/>
                  </a:lnTo>
                  <a:lnTo>
                    <a:pt x="97112" y="292654"/>
                  </a:lnTo>
                  <a:lnTo>
                    <a:pt x="99979" y="291305"/>
                  </a:lnTo>
                  <a:lnTo>
                    <a:pt x="102844" y="289453"/>
                  </a:lnTo>
                  <a:lnTo>
                    <a:pt x="105706" y="287266"/>
                  </a:lnTo>
                  <a:lnTo>
                    <a:pt x="108566" y="284856"/>
                  </a:lnTo>
                  <a:lnTo>
                    <a:pt x="111426" y="282297"/>
                  </a:lnTo>
                  <a:lnTo>
                    <a:pt x="114285" y="279638"/>
                  </a:lnTo>
                  <a:lnTo>
                    <a:pt x="116190" y="275960"/>
                  </a:lnTo>
                  <a:lnTo>
                    <a:pt x="118308" y="266794"/>
                  </a:lnTo>
                  <a:lnTo>
                    <a:pt x="121790" y="258910"/>
                  </a:lnTo>
                  <a:lnTo>
                    <a:pt x="125559" y="252231"/>
                  </a:lnTo>
                  <a:lnTo>
                    <a:pt x="128634" y="243116"/>
                  </a:lnTo>
                  <a:lnTo>
                    <a:pt x="132728" y="237274"/>
                  </a:lnTo>
                  <a:lnTo>
                    <a:pt x="135184" y="231503"/>
                  </a:lnTo>
                  <a:lnTo>
                    <a:pt x="135838" y="228630"/>
                  </a:lnTo>
                  <a:lnTo>
                    <a:pt x="135323" y="225762"/>
                  </a:lnTo>
                  <a:lnTo>
                    <a:pt x="132209" y="220037"/>
                  </a:lnTo>
                  <a:lnTo>
                    <a:pt x="130190" y="214316"/>
                  </a:lnTo>
                  <a:lnTo>
                    <a:pt x="129652" y="211458"/>
                  </a:lnTo>
                  <a:lnTo>
                    <a:pt x="126514" y="205741"/>
                  </a:lnTo>
                  <a:lnTo>
                    <a:pt x="124343" y="202883"/>
                  </a:lnTo>
                  <a:lnTo>
                    <a:pt x="121944" y="200978"/>
                  </a:lnTo>
                  <a:lnTo>
                    <a:pt x="119392" y="199708"/>
                  </a:lnTo>
                  <a:lnTo>
                    <a:pt x="116738" y="198861"/>
                  </a:lnTo>
                  <a:lnTo>
                    <a:pt x="114015" y="197344"/>
                  </a:lnTo>
                  <a:lnTo>
                    <a:pt x="111249" y="195380"/>
                  </a:lnTo>
                  <a:lnTo>
                    <a:pt x="108452" y="193119"/>
                  </a:lnTo>
                  <a:lnTo>
                    <a:pt x="105635" y="191611"/>
                  </a:lnTo>
                  <a:lnTo>
                    <a:pt x="102804" y="190606"/>
                  </a:lnTo>
                  <a:lnTo>
                    <a:pt x="99964" y="189935"/>
                  </a:lnTo>
                  <a:lnTo>
                    <a:pt x="97119" y="189488"/>
                  </a:lnTo>
                  <a:lnTo>
                    <a:pt x="94269" y="189191"/>
                  </a:lnTo>
                  <a:lnTo>
                    <a:pt x="91418" y="188992"/>
                  </a:lnTo>
                  <a:lnTo>
                    <a:pt x="89515" y="189812"/>
                  </a:lnTo>
                  <a:lnTo>
                    <a:pt x="88248" y="191312"/>
                  </a:lnTo>
                  <a:lnTo>
                    <a:pt x="87403" y="193264"/>
                  </a:lnTo>
                  <a:lnTo>
                    <a:pt x="84934" y="194565"/>
                  </a:lnTo>
                  <a:lnTo>
                    <a:pt x="81384" y="195433"/>
                  </a:lnTo>
                  <a:lnTo>
                    <a:pt x="77111" y="196011"/>
                  </a:lnTo>
                  <a:lnTo>
                    <a:pt x="73311" y="197349"/>
                  </a:lnTo>
                  <a:lnTo>
                    <a:pt x="69825" y="199193"/>
                  </a:lnTo>
                  <a:lnTo>
                    <a:pt x="66549" y="201376"/>
                  </a:lnTo>
                  <a:lnTo>
                    <a:pt x="64364" y="203783"/>
                  </a:lnTo>
                  <a:lnTo>
                    <a:pt x="62908" y="206340"/>
                  </a:lnTo>
                  <a:lnTo>
                    <a:pt x="61936" y="208998"/>
                  </a:lnTo>
                  <a:lnTo>
                    <a:pt x="59385" y="212674"/>
                  </a:lnTo>
                  <a:lnTo>
                    <a:pt x="55778" y="217030"/>
                  </a:lnTo>
                  <a:lnTo>
                    <a:pt x="51469" y="221839"/>
                  </a:lnTo>
                  <a:lnTo>
                    <a:pt x="48595" y="225998"/>
                  </a:lnTo>
                  <a:lnTo>
                    <a:pt x="45404" y="233159"/>
                  </a:lnTo>
                  <a:lnTo>
                    <a:pt x="41445" y="242056"/>
                  </a:lnTo>
                  <a:lnTo>
                    <a:pt x="39056" y="247096"/>
                  </a:lnTo>
                  <a:lnTo>
                    <a:pt x="37464" y="252361"/>
                  </a:lnTo>
                  <a:lnTo>
                    <a:pt x="36402" y="257775"/>
                  </a:lnTo>
                  <a:lnTo>
                    <a:pt x="35693" y="263290"/>
                  </a:lnTo>
                  <a:lnTo>
                    <a:pt x="32367" y="271958"/>
                  </a:lnTo>
                  <a:lnTo>
                    <a:pt x="28666" y="278985"/>
                  </a:lnTo>
                  <a:lnTo>
                    <a:pt x="27021" y="285283"/>
                  </a:lnTo>
                  <a:lnTo>
                    <a:pt x="27535" y="288296"/>
                  </a:lnTo>
                  <a:lnTo>
                    <a:pt x="30645" y="294184"/>
                  </a:lnTo>
                  <a:lnTo>
                    <a:pt x="32663" y="299976"/>
                  </a:lnTo>
                  <a:lnTo>
                    <a:pt x="33202" y="302854"/>
                  </a:lnTo>
                  <a:lnTo>
                    <a:pt x="36340" y="308592"/>
                  </a:lnTo>
                  <a:lnTo>
                    <a:pt x="41564" y="315486"/>
                  </a:lnTo>
                  <a:lnTo>
                    <a:pt x="43897" y="317004"/>
                  </a:lnTo>
                  <a:lnTo>
                    <a:pt x="47359" y="318968"/>
                  </a:lnTo>
                  <a:lnTo>
                    <a:pt x="59995" y="325755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SMARTPenAnnotation419"/>
            <p:cNvSpPr/>
            <p:nvPr/>
          </p:nvSpPr>
          <p:spPr>
            <a:xfrm>
              <a:off x="7898130" y="2563295"/>
              <a:ext cx="161653" cy="359892"/>
            </a:xfrm>
            <a:custGeom>
              <a:avLst/>
              <a:gdLst/>
              <a:ahLst/>
              <a:cxnLst/>
              <a:rect l="0" t="0" r="0" b="0"/>
              <a:pathLst>
                <a:path w="161653" h="359892">
                  <a:moveTo>
                    <a:pt x="0" y="8455"/>
                  </a:moveTo>
                  <a:lnTo>
                    <a:pt x="0" y="58656"/>
                  </a:lnTo>
                  <a:lnTo>
                    <a:pt x="952" y="62877"/>
                  </a:lnTo>
                  <a:lnTo>
                    <a:pt x="4551" y="70107"/>
                  </a:lnTo>
                  <a:lnTo>
                    <a:pt x="6785" y="79036"/>
                  </a:lnTo>
                  <a:lnTo>
                    <a:pt x="7382" y="84084"/>
                  </a:lnTo>
                  <a:lnTo>
                    <a:pt x="8730" y="88402"/>
                  </a:lnTo>
                  <a:lnTo>
                    <a:pt x="12770" y="95739"/>
                  </a:lnTo>
                  <a:lnTo>
                    <a:pt x="17741" y="102175"/>
                  </a:lnTo>
                  <a:lnTo>
                    <a:pt x="20400" y="105225"/>
                  </a:lnTo>
                  <a:lnTo>
                    <a:pt x="22171" y="108211"/>
                  </a:lnTo>
                  <a:lnTo>
                    <a:pt x="24141" y="114068"/>
                  </a:lnTo>
                  <a:lnTo>
                    <a:pt x="25618" y="116011"/>
                  </a:lnTo>
                  <a:lnTo>
                    <a:pt x="27557" y="117307"/>
                  </a:lnTo>
                  <a:lnTo>
                    <a:pt x="29801" y="118170"/>
                  </a:lnTo>
                  <a:lnTo>
                    <a:pt x="33202" y="119698"/>
                  </a:lnTo>
                  <a:lnTo>
                    <a:pt x="48657" y="127127"/>
                  </a:lnTo>
                  <a:lnTo>
                    <a:pt x="52741" y="127873"/>
                  </a:lnTo>
                  <a:lnTo>
                    <a:pt x="55163" y="128072"/>
                  </a:lnTo>
                  <a:lnTo>
                    <a:pt x="57730" y="127252"/>
                  </a:lnTo>
                  <a:lnTo>
                    <a:pt x="60395" y="125753"/>
                  </a:lnTo>
                  <a:lnTo>
                    <a:pt x="63122" y="123801"/>
                  </a:lnTo>
                  <a:lnTo>
                    <a:pt x="65894" y="121547"/>
                  </a:lnTo>
                  <a:lnTo>
                    <a:pt x="68695" y="119092"/>
                  </a:lnTo>
                  <a:lnTo>
                    <a:pt x="71514" y="116503"/>
                  </a:lnTo>
                  <a:lnTo>
                    <a:pt x="74346" y="114777"/>
                  </a:lnTo>
                  <a:lnTo>
                    <a:pt x="77187" y="113626"/>
                  </a:lnTo>
                  <a:lnTo>
                    <a:pt x="80033" y="112859"/>
                  </a:lnTo>
                  <a:lnTo>
                    <a:pt x="82882" y="111395"/>
                  </a:lnTo>
                  <a:lnTo>
                    <a:pt x="85735" y="109467"/>
                  </a:lnTo>
                  <a:lnTo>
                    <a:pt x="88589" y="107229"/>
                  </a:lnTo>
                  <a:lnTo>
                    <a:pt x="91445" y="103831"/>
                  </a:lnTo>
                  <a:lnTo>
                    <a:pt x="94300" y="99662"/>
                  </a:lnTo>
                  <a:lnTo>
                    <a:pt x="99060" y="90901"/>
                  </a:lnTo>
                  <a:lnTo>
                    <a:pt x="102694" y="80614"/>
                  </a:lnTo>
                  <a:lnTo>
                    <a:pt x="106920" y="74498"/>
                  </a:lnTo>
                  <a:lnTo>
                    <a:pt x="108427" y="70581"/>
                  </a:lnTo>
                  <a:lnTo>
                    <a:pt x="110102" y="61149"/>
                  </a:lnTo>
                  <a:lnTo>
                    <a:pt x="113387" y="53147"/>
                  </a:lnTo>
                  <a:lnTo>
                    <a:pt x="117069" y="46415"/>
                  </a:lnTo>
                  <a:lnTo>
                    <a:pt x="118706" y="40248"/>
                  </a:lnTo>
                  <a:lnTo>
                    <a:pt x="119627" y="31422"/>
                  </a:lnTo>
                  <a:lnTo>
                    <a:pt x="119899" y="22774"/>
                  </a:lnTo>
                  <a:lnTo>
                    <a:pt x="118986" y="19906"/>
                  </a:lnTo>
                  <a:lnTo>
                    <a:pt x="114101" y="12271"/>
                  </a:lnTo>
                  <a:lnTo>
                    <a:pt x="112625" y="10151"/>
                  </a:lnTo>
                  <a:lnTo>
                    <a:pt x="111967" y="6669"/>
                  </a:lnTo>
                  <a:lnTo>
                    <a:pt x="111451" y="0"/>
                  </a:lnTo>
                  <a:lnTo>
                    <a:pt x="111443" y="7273"/>
                  </a:lnTo>
                  <a:lnTo>
                    <a:pt x="115993" y="12656"/>
                  </a:lnTo>
                  <a:lnTo>
                    <a:pt x="117334" y="15065"/>
                  </a:lnTo>
                  <a:lnTo>
                    <a:pt x="120172" y="23960"/>
                  </a:lnTo>
                  <a:lnTo>
                    <a:pt x="124213" y="33126"/>
                  </a:lnTo>
                  <a:lnTo>
                    <a:pt x="126642" y="43549"/>
                  </a:lnTo>
                  <a:lnTo>
                    <a:pt x="127291" y="48996"/>
                  </a:lnTo>
                  <a:lnTo>
                    <a:pt x="130552" y="57588"/>
                  </a:lnTo>
                  <a:lnTo>
                    <a:pt x="132754" y="61213"/>
                  </a:lnTo>
                  <a:lnTo>
                    <a:pt x="135202" y="70320"/>
                  </a:lnTo>
                  <a:lnTo>
                    <a:pt x="137242" y="80718"/>
                  </a:lnTo>
                  <a:lnTo>
                    <a:pt x="141323" y="91689"/>
                  </a:lnTo>
                  <a:lnTo>
                    <a:pt x="143773" y="102915"/>
                  </a:lnTo>
                  <a:lnTo>
                    <a:pt x="144426" y="108576"/>
                  </a:lnTo>
                  <a:lnTo>
                    <a:pt x="145813" y="114255"/>
                  </a:lnTo>
                  <a:lnTo>
                    <a:pt x="147692" y="119945"/>
                  </a:lnTo>
                  <a:lnTo>
                    <a:pt x="149896" y="125644"/>
                  </a:lnTo>
                  <a:lnTo>
                    <a:pt x="151366" y="132301"/>
                  </a:lnTo>
                  <a:lnTo>
                    <a:pt x="152346" y="139596"/>
                  </a:lnTo>
                  <a:lnTo>
                    <a:pt x="152998" y="147317"/>
                  </a:lnTo>
                  <a:lnTo>
                    <a:pt x="153434" y="154370"/>
                  </a:lnTo>
                  <a:lnTo>
                    <a:pt x="153918" y="167286"/>
                  </a:lnTo>
                  <a:lnTo>
                    <a:pt x="155000" y="174349"/>
                  </a:lnTo>
                  <a:lnTo>
                    <a:pt x="156672" y="181916"/>
                  </a:lnTo>
                  <a:lnTo>
                    <a:pt x="158741" y="189818"/>
                  </a:lnTo>
                  <a:lnTo>
                    <a:pt x="160119" y="196991"/>
                  </a:lnTo>
                  <a:lnTo>
                    <a:pt x="161038" y="203678"/>
                  </a:lnTo>
                  <a:lnTo>
                    <a:pt x="161652" y="210041"/>
                  </a:lnTo>
                  <a:lnTo>
                    <a:pt x="161108" y="216188"/>
                  </a:lnTo>
                  <a:lnTo>
                    <a:pt x="159792" y="222191"/>
                  </a:lnTo>
                  <a:lnTo>
                    <a:pt x="157963" y="228098"/>
                  </a:lnTo>
                  <a:lnTo>
                    <a:pt x="156744" y="234894"/>
                  </a:lnTo>
                  <a:lnTo>
                    <a:pt x="155931" y="242282"/>
                  </a:lnTo>
                  <a:lnTo>
                    <a:pt x="155389" y="250064"/>
                  </a:lnTo>
                  <a:lnTo>
                    <a:pt x="154074" y="257158"/>
                  </a:lnTo>
                  <a:lnTo>
                    <a:pt x="152246" y="263792"/>
                  </a:lnTo>
                  <a:lnTo>
                    <a:pt x="150075" y="270119"/>
                  </a:lnTo>
                  <a:lnTo>
                    <a:pt x="147675" y="276243"/>
                  </a:lnTo>
                  <a:lnTo>
                    <a:pt x="145122" y="282230"/>
                  </a:lnTo>
                  <a:lnTo>
                    <a:pt x="139746" y="293963"/>
                  </a:lnTo>
                  <a:lnTo>
                    <a:pt x="134182" y="305527"/>
                  </a:lnTo>
                  <a:lnTo>
                    <a:pt x="130412" y="310325"/>
                  </a:lnTo>
                  <a:lnTo>
                    <a:pt x="125994" y="314477"/>
                  </a:lnTo>
                  <a:lnTo>
                    <a:pt x="121144" y="318197"/>
                  </a:lnTo>
                  <a:lnTo>
                    <a:pt x="116957" y="322582"/>
                  </a:lnTo>
                  <a:lnTo>
                    <a:pt x="113214" y="327410"/>
                  </a:lnTo>
                  <a:lnTo>
                    <a:pt x="109766" y="332535"/>
                  </a:lnTo>
                  <a:lnTo>
                    <a:pt x="105562" y="336903"/>
                  </a:lnTo>
                  <a:lnTo>
                    <a:pt x="100855" y="340768"/>
                  </a:lnTo>
                  <a:lnTo>
                    <a:pt x="95811" y="344297"/>
                  </a:lnTo>
                  <a:lnTo>
                    <a:pt x="91497" y="346649"/>
                  </a:lnTo>
                  <a:lnTo>
                    <a:pt x="87668" y="348218"/>
                  </a:lnTo>
                  <a:lnTo>
                    <a:pt x="84162" y="349264"/>
                  </a:lnTo>
                  <a:lnTo>
                    <a:pt x="79921" y="350913"/>
                  </a:lnTo>
                  <a:lnTo>
                    <a:pt x="75187" y="352965"/>
                  </a:lnTo>
                  <a:lnTo>
                    <a:pt x="70127" y="355286"/>
                  </a:lnTo>
                  <a:lnTo>
                    <a:pt x="65801" y="356833"/>
                  </a:lnTo>
                  <a:lnTo>
                    <a:pt x="61965" y="357864"/>
                  </a:lnTo>
                  <a:lnTo>
                    <a:pt x="58455" y="358552"/>
                  </a:lnTo>
                  <a:lnTo>
                    <a:pt x="55162" y="359010"/>
                  </a:lnTo>
                  <a:lnTo>
                    <a:pt x="52015" y="359316"/>
                  </a:lnTo>
                  <a:lnTo>
                    <a:pt x="48963" y="359520"/>
                  </a:lnTo>
                  <a:lnTo>
                    <a:pt x="45978" y="359656"/>
                  </a:lnTo>
                  <a:lnTo>
                    <a:pt x="40119" y="359806"/>
                  </a:lnTo>
                  <a:lnTo>
                    <a:pt x="31466" y="359891"/>
                  </a:lnTo>
                  <a:lnTo>
                    <a:pt x="28597" y="358951"/>
                  </a:lnTo>
                  <a:lnTo>
                    <a:pt x="25732" y="357371"/>
                  </a:lnTo>
                  <a:lnTo>
                    <a:pt x="22870" y="355365"/>
                  </a:lnTo>
                  <a:lnTo>
                    <a:pt x="20009" y="353076"/>
                  </a:lnTo>
                  <a:lnTo>
                    <a:pt x="17148" y="350597"/>
                  </a:lnTo>
                  <a:lnTo>
                    <a:pt x="10266" y="344326"/>
                  </a:lnTo>
                  <a:lnTo>
                    <a:pt x="8749" y="343811"/>
                  </a:lnTo>
                  <a:lnTo>
                    <a:pt x="6785" y="343468"/>
                  </a:lnTo>
                  <a:lnTo>
                    <a:pt x="0" y="342782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3" name="SMARTPenAnnotation420"/>
            <p:cNvSpPr/>
            <p:nvPr/>
          </p:nvSpPr>
          <p:spPr>
            <a:xfrm>
              <a:off x="8146732" y="2606039"/>
              <a:ext cx="171451" cy="8571"/>
            </a:xfrm>
            <a:custGeom>
              <a:avLst/>
              <a:gdLst/>
              <a:ahLst/>
              <a:cxnLst/>
              <a:rect l="0" t="0" r="0" b="0"/>
              <a:pathLst>
                <a:path w="171451" h="8571">
                  <a:moveTo>
                    <a:pt x="0" y="0"/>
                  </a:moveTo>
                  <a:lnTo>
                    <a:pt x="12771" y="0"/>
                  </a:lnTo>
                  <a:lnTo>
                    <a:pt x="15182" y="953"/>
                  </a:lnTo>
                  <a:lnTo>
                    <a:pt x="17741" y="2541"/>
                  </a:lnTo>
                  <a:lnTo>
                    <a:pt x="20401" y="4552"/>
                  </a:lnTo>
                  <a:lnTo>
                    <a:pt x="23125" y="5892"/>
                  </a:lnTo>
                  <a:lnTo>
                    <a:pt x="25894" y="6786"/>
                  </a:lnTo>
                  <a:lnTo>
                    <a:pt x="28693" y="7381"/>
                  </a:lnTo>
                  <a:lnTo>
                    <a:pt x="32464" y="7779"/>
                  </a:lnTo>
                  <a:lnTo>
                    <a:pt x="36882" y="8044"/>
                  </a:lnTo>
                  <a:lnTo>
                    <a:pt x="46873" y="8338"/>
                  </a:lnTo>
                  <a:lnTo>
                    <a:pt x="89407" y="8567"/>
                  </a:lnTo>
                  <a:lnTo>
                    <a:pt x="100380" y="8570"/>
                  </a:lnTo>
                  <a:lnTo>
                    <a:pt x="105020" y="7619"/>
                  </a:lnTo>
                  <a:lnTo>
                    <a:pt x="109066" y="6032"/>
                  </a:lnTo>
                  <a:lnTo>
                    <a:pt x="112716" y="4022"/>
                  </a:lnTo>
                  <a:lnTo>
                    <a:pt x="117054" y="2681"/>
                  </a:lnTo>
                  <a:lnTo>
                    <a:pt x="121850" y="1788"/>
                  </a:lnTo>
                  <a:lnTo>
                    <a:pt x="126954" y="1192"/>
                  </a:lnTo>
                  <a:lnTo>
                    <a:pt x="131308" y="795"/>
                  </a:lnTo>
                  <a:lnTo>
                    <a:pt x="135164" y="530"/>
                  </a:lnTo>
                  <a:lnTo>
                    <a:pt x="138687" y="354"/>
                  </a:lnTo>
                  <a:lnTo>
                    <a:pt x="145141" y="157"/>
                  </a:lnTo>
                  <a:lnTo>
                    <a:pt x="156041" y="14"/>
                  </a:lnTo>
                  <a:lnTo>
                    <a:pt x="171450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SMARTPenAnnotation421"/>
            <p:cNvSpPr/>
            <p:nvPr/>
          </p:nvSpPr>
          <p:spPr>
            <a:xfrm>
              <a:off x="8129587" y="2691764"/>
              <a:ext cx="205741" cy="25716"/>
            </a:xfrm>
            <a:custGeom>
              <a:avLst/>
              <a:gdLst/>
              <a:ahLst/>
              <a:cxnLst/>
              <a:rect l="0" t="0" r="0" b="0"/>
              <a:pathLst>
                <a:path w="205741" h="25716">
                  <a:moveTo>
                    <a:pt x="0" y="17146"/>
                  </a:moveTo>
                  <a:lnTo>
                    <a:pt x="0" y="25613"/>
                  </a:lnTo>
                  <a:lnTo>
                    <a:pt x="4551" y="25687"/>
                  </a:lnTo>
                  <a:lnTo>
                    <a:pt x="20151" y="25715"/>
                  </a:lnTo>
                  <a:lnTo>
                    <a:pt x="23912" y="24764"/>
                  </a:lnTo>
                  <a:lnTo>
                    <a:pt x="28324" y="23177"/>
                  </a:lnTo>
                  <a:lnTo>
                    <a:pt x="33170" y="21167"/>
                  </a:lnTo>
                  <a:lnTo>
                    <a:pt x="38306" y="19826"/>
                  </a:lnTo>
                  <a:lnTo>
                    <a:pt x="43635" y="18933"/>
                  </a:lnTo>
                  <a:lnTo>
                    <a:pt x="49092" y="18337"/>
                  </a:lnTo>
                  <a:lnTo>
                    <a:pt x="54636" y="16987"/>
                  </a:lnTo>
                  <a:lnTo>
                    <a:pt x="60237" y="15135"/>
                  </a:lnTo>
                  <a:lnTo>
                    <a:pt x="65875" y="12948"/>
                  </a:lnTo>
                  <a:lnTo>
                    <a:pt x="71539" y="11489"/>
                  </a:lnTo>
                  <a:lnTo>
                    <a:pt x="77221" y="10517"/>
                  </a:lnTo>
                  <a:lnTo>
                    <a:pt x="82914" y="9869"/>
                  </a:lnTo>
                  <a:lnTo>
                    <a:pt x="88613" y="9437"/>
                  </a:lnTo>
                  <a:lnTo>
                    <a:pt x="94317" y="9149"/>
                  </a:lnTo>
                  <a:lnTo>
                    <a:pt x="105736" y="8829"/>
                  </a:lnTo>
                  <a:lnTo>
                    <a:pt x="117163" y="8687"/>
                  </a:lnTo>
                  <a:lnTo>
                    <a:pt x="121923" y="7696"/>
                  </a:lnTo>
                  <a:lnTo>
                    <a:pt x="126050" y="6084"/>
                  </a:lnTo>
                  <a:lnTo>
                    <a:pt x="129753" y="4056"/>
                  </a:lnTo>
                  <a:lnTo>
                    <a:pt x="134127" y="2704"/>
                  </a:lnTo>
                  <a:lnTo>
                    <a:pt x="138948" y="1803"/>
                  </a:lnTo>
                  <a:lnTo>
                    <a:pt x="144066" y="1202"/>
                  </a:lnTo>
                  <a:lnTo>
                    <a:pt x="149385" y="802"/>
                  </a:lnTo>
                  <a:lnTo>
                    <a:pt x="154835" y="535"/>
                  </a:lnTo>
                  <a:lnTo>
                    <a:pt x="169067" y="159"/>
                  </a:lnTo>
                  <a:lnTo>
                    <a:pt x="205740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SMARTPenAnnotation422"/>
            <p:cNvSpPr/>
            <p:nvPr/>
          </p:nvSpPr>
          <p:spPr>
            <a:xfrm>
              <a:off x="8396527" y="2614612"/>
              <a:ext cx="178831" cy="17146"/>
            </a:xfrm>
            <a:custGeom>
              <a:avLst/>
              <a:gdLst/>
              <a:ahLst/>
              <a:cxnLst/>
              <a:rect l="0" t="0" r="0" b="0"/>
              <a:pathLst>
                <a:path w="178831" h="17146">
                  <a:moveTo>
                    <a:pt x="7380" y="17145"/>
                  </a:moveTo>
                  <a:lnTo>
                    <a:pt x="0" y="17145"/>
                  </a:lnTo>
                  <a:lnTo>
                    <a:pt x="3711" y="17145"/>
                  </a:lnTo>
                  <a:lnTo>
                    <a:pt x="4935" y="16192"/>
                  </a:lnTo>
                  <a:lnTo>
                    <a:pt x="5750" y="14605"/>
                  </a:lnTo>
                  <a:lnTo>
                    <a:pt x="7059" y="9764"/>
                  </a:lnTo>
                  <a:lnTo>
                    <a:pt x="8118" y="9367"/>
                  </a:lnTo>
                  <a:lnTo>
                    <a:pt x="11836" y="8925"/>
                  </a:lnTo>
                  <a:lnTo>
                    <a:pt x="16663" y="8730"/>
                  </a:lnTo>
                  <a:lnTo>
                    <a:pt x="24735" y="8619"/>
                  </a:lnTo>
                  <a:lnTo>
                    <a:pt x="155971" y="8573"/>
                  </a:lnTo>
                  <a:lnTo>
                    <a:pt x="157875" y="7620"/>
                  </a:lnTo>
                  <a:lnTo>
                    <a:pt x="159146" y="6033"/>
                  </a:lnTo>
                  <a:lnTo>
                    <a:pt x="159992" y="4022"/>
                  </a:lnTo>
                  <a:lnTo>
                    <a:pt x="161508" y="2681"/>
                  </a:lnTo>
                  <a:lnTo>
                    <a:pt x="163472" y="1787"/>
                  </a:lnTo>
                  <a:lnTo>
                    <a:pt x="165735" y="1192"/>
                  </a:lnTo>
                  <a:lnTo>
                    <a:pt x="168195" y="795"/>
                  </a:lnTo>
                  <a:lnTo>
                    <a:pt x="170787" y="530"/>
                  </a:lnTo>
                  <a:lnTo>
                    <a:pt x="178830" y="0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SMARTPenAnnotation423"/>
            <p:cNvSpPr/>
            <p:nvPr/>
          </p:nvSpPr>
          <p:spPr>
            <a:xfrm>
              <a:off x="8610010" y="2460307"/>
              <a:ext cx="179660" cy="94299"/>
            </a:xfrm>
            <a:custGeom>
              <a:avLst/>
              <a:gdLst/>
              <a:ahLst/>
              <a:cxnLst/>
              <a:rect l="0" t="0" r="0" b="0"/>
              <a:pathLst>
                <a:path w="179660" h="94299">
                  <a:moveTo>
                    <a:pt x="25355" y="0"/>
                  </a:moveTo>
                  <a:lnTo>
                    <a:pt x="25355" y="24068"/>
                  </a:lnTo>
                  <a:lnTo>
                    <a:pt x="24402" y="25571"/>
                  </a:lnTo>
                  <a:lnTo>
                    <a:pt x="22815" y="27525"/>
                  </a:lnTo>
                  <a:lnTo>
                    <a:pt x="20804" y="29780"/>
                  </a:lnTo>
                  <a:lnTo>
                    <a:pt x="19463" y="32236"/>
                  </a:lnTo>
                  <a:lnTo>
                    <a:pt x="18569" y="34825"/>
                  </a:lnTo>
                  <a:lnTo>
                    <a:pt x="17974" y="37504"/>
                  </a:lnTo>
                  <a:lnTo>
                    <a:pt x="16624" y="40243"/>
                  </a:lnTo>
                  <a:lnTo>
                    <a:pt x="14772" y="43021"/>
                  </a:lnTo>
                  <a:lnTo>
                    <a:pt x="12585" y="45826"/>
                  </a:lnTo>
                  <a:lnTo>
                    <a:pt x="11126" y="48648"/>
                  </a:lnTo>
                  <a:lnTo>
                    <a:pt x="10154" y="51482"/>
                  </a:lnTo>
                  <a:lnTo>
                    <a:pt x="9506" y="54324"/>
                  </a:lnTo>
                  <a:lnTo>
                    <a:pt x="9074" y="57171"/>
                  </a:lnTo>
                  <a:lnTo>
                    <a:pt x="8786" y="60021"/>
                  </a:lnTo>
                  <a:lnTo>
                    <a:pt x="8594" y="62874"/>
                  </a:lnTo>
                  <a:lnTo>
                    <a:pt x="7512" y="64776"/>
                  </a:lnTo>
                  <a:lnTo>
                    <a:pt x="5840" y="66044"/>
                  </a:lnTo>
                  <a:lnTo>
                    <a:pt x="3772" y="66890"/>
                  </a:lnTo>
                  <a:lnTo>
                    <a:pt x="2395" y="68406"/>
                  </a:lnTo>
                  <a:lnTo>
                    <a:pt x="1475" y="70369"/>
                  </a:lnTo>
                  <a:lnTo>
                    <a:pt x="0" y="75813"/>
                  </a:lnTo>
                  <a:lnTo>
                    <a:pt x="832" y="77212"/>
                  </a:lnTo>
                  <a:lnTo>
                    <a:pt x="2339" y="79097"/>
                  </a:lnTo>
                  <a:lnTo>
                    <a:pt x="7867" y="85337"/>
                  </a:lnTo>
                  <a:lnTo>
                    <a:pt x="15561" y="93072"/>
                  </a:lnTo>
                  <a:lnTo>
                    <a:pt x="18780" y="93753"/>
                  </a:lnTo>
                  <a:lnTo>
                    <a:pt x="23385" y="94056"/>
                  </a:lnTo>
                  <a:lnTo>
                    <a:pt x="28607" y="94190"/>
                  </a:lnTo>
                  <a:lnTo>
                    <a:pt x="160822" y="94298"/>
                  </a:lnTo>
                  <a:lnTo>
                    <a:pt x="164302" y="91757"/>
                  </a:lnTo>
                  <a:lnTo>
                    <a:pt x="169747" y="86917"/>
                  </a:lnTo>
                  <a:lnTo>
                    <a:pt x="173032" y="86255"/>
                  </a:lnTo>
                  <a:lnTo>
                    <a:pt x="179659" y="85725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SMARTPenAnnotation424"/>
            <p:cNvSpPr/>
            <p:nvPr/>
          </p:nvSpPr>
          <p:spPr>
            <a:xfrm>
              <a:off x="8746808" y="2460307"/>
              <a:ext cx="8573" cy="257176"/>
            </a:xfrm>
            <a:custGeom>
              <a:avLst/>
              <a:gdLst/>
              <a:ahLst/>
              <a:cxnLst/>
              <a:rect l="0" t="0" r="0" b="0"/>
              <a:pathLst>
                <a:path w="8573" h="257176">
                  <a:moveTo>
                    <a:pt x="8572" y="0"/>
                  </a:moveTo>
                  <a:lnTo>
                    <a:pt x="8572" y="36912"/>
                  </a:lnTo>
                  <a:lnTo>
                    <a:pt x="7619" y="40801"/>
                  </a:lnTo>
                  <a:lnTo>
                    <a:pt x="6032" y="45298"/>
                  </a:lnTo>
                  <a:lnTo>
                    <a:pt x="4021" y="50201"/>
                  </a:lnTo>
                  <a:lnTo>
                    <a:pt x="2680" y="55375"/>
                  </a:lnTo>
                  <a:lnTo>
                    <a:pt x="1786" y="60729"/>
                  </a:lnTo>
                  <a:lnTo>
                    <a:pt x="1191" y="66204"/>
                  </a:lnTo>
                  <a:lnTo>
                    <a:pt x="793" y="70806"/>
                  </a:lnTo>
                  <a:lnTo>
                    <a:pt x="529" y="74826"/>
                  </a:lnTo>
                  <a:lnTo>
                    <a:pt x="353" y="78459"/>
                  </a:lnTo>
                  <a:lnTo>
                    <a:pt x="156" y="87576"/>
                  </a:lnTo>
                  <a:lnTo>
                    <a:pt x="0" y="152649"/>
                  </a:lnTo>
                  <a:lnTo>
                    <a:pt x="952" y="157963"/>
                  </a:lnTo>
                  <a:lnTo>
                    <a:pt x="2540" y="163411"/>
                  </a:lnTo>
                  <a:lnTo>
                    <a:pt x="4550" y="168948"/>
                  </a:lnTo>
                  <a:lnTo>
                    <a:pt x="5891" y="173592"/>
                  </a:lnTo>
                  <a:lnTo>
                    <a:pt x="6784" y="177641"/>
                  </a:lnTo>
                  <a:lnTo>
                    <a:pt x="7380" y="181292"/>
                  </a:lnTo>
                  <a:lnTo>
                    <a:pt x="7777" y="184679"/>
                  </a:lnTo>
                  <a:lnTo>
                    <a:pt x="8042" y="187889"/>
                  </a:lnTo>
                  <a:lnTo>
                    <a:pt x="8219" y="190982"/>
                  </a:lnTo>
                  <a:lnTo>
                    <a:pt x="8414" y="199499"/>
                  </a:lnTo>
                  <a:lnTo>
                    <a:pt x="8572" y="257175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" name="SMARTPenAnnotation425"/>
            <p:cNvSpPr/>
            <p:nvPr/>
          </p:nvSpPr>
          <p:spPr>
            <a:xfrm>
              <a:off x="8815387" y="2451735"/>
              <a:ext cx="195570" cy="257163"/>
            </a:xfrm>
            <a:custGeom>
              <a:avLst/>
              <a:gdLst/>
              <a:ahLst/>
              <a:cxnLst/>
              <a:rect l="0" t="0" r="0" b="0"/>
              <a:pathLst>
                <a:path w="195570" h="257163">
                  <a:moveTo>
                    <a:pt x="128588" y="0"/>
                  </a:moveTo>
                  <a:lnTo>
                    <a:pt x="115818" y="0"/>
                  </a:lnTo>
                  <a:lnTo>
                    <a:pt x="113407" y="952"/>
                  </a:lnTo>
                  <a:lnTo>
                    <a:pt x="108188" y="4551"/>
                  </a:lnTo>
                  <a:lnTo>
                    <a:pt x="102695" y="6785"/>
                  </a:lnTo>
                  <a:lnTo>
                    <a:pt x="97077" y="7778"/>
                  </a:lnTo>
                  <a:lnTo>
                    <a:pt x="91405" y="8219"/>
                  </a:lnTo>
                  <a:lnTo>
                    <a:pt x="87606" y="9289"/>
                  </a:lnTo>
                  <a:lnTo>
                    <a:pt x="83169" y="10955"/>
                  </a:lnTo>
                  <a:lnTo>
                    <a:pt x="78307" y="13018"/>
                  </a:lnTo>
                  <a:lnTo>
                    <a:pt x="73159" y="14394"/>
                  </a:lnTo>
                  <a:lnTo>
                    <a:pt x="67824" y="15311"/>
                  </a:lnTo>
                  <a:lnTo>
                    <a:pt x="62360" y="15922"/>
                  </a:lnTo>
                  <a:lnTo>
                    <a:pt x="56814" y="16330"/>
                  </a:lnTo>
                  <a:lnTo>
                    <a:pt x="51211" y="16601"/>
                  </a:lnTo>
                  <a:lnTo>
                    <a:pt x="36764" y="16984"/>
                  </a:lnTo>
                  <a:lnTo>
                    <a:pt x="8802" y="17144"/>
                  </a:lnTo>
                  <a:lnTo>
                    <a:pt x="8586" y="17145"/>
                  </a:lnTo>
                  <a:lnTo>
                    <a:pt x="8574" y="24525"/>
                  </a:lnTo>
                  <a:lnTo>
                    <a:pt x="13123" y="29915"/>
                  </a:lnTo>
                  <a:lnTo>
                    <a:pt x="17897" y="34885"/>
                  </a:lnTo>
                  <a:lnTo>
                    <a:pt x="20504" y="37544"/>
                  </a:lnTo>
                  <a:lnTo>
                    <a:pt x="22242" y="40270"/>
                  </a:lnTo>
                  <a:lnTo>
                    <a:pt x="24173" y="45837"/>
                  </a:lnTo>
                  <a:lnTo>
                    <a:pt x="27571" y="51487"/>
                  </a:lnTo>
                  <a:lnTo>
                    <a:pt x="29811" y="54327"/>
                  </a:lnTo>
                  <a:lnTo>
                    <a:pt x="32300" y="60022"/>
                  </a:lnTo>
                  <a:lnTo>
                    <a:pt x="33406" y="66682"/>
                  </a:lnTo>
                  <a:lnTo>
                    <a:pt x="33701" y="71124"/>
                  </a:lnTo>
                  <a:lnTo>
                    <a:pt x="33896" y="75991"/>
                  </a:lnTo>
                  <a:lnTo>
                    <a:pt x="34981" y="80188"/>
                  </a:lnTo>
                  <a:lnTo>
                    <a:pt x="38725" y="87391"/>
                  </a:lnTo>
                  <a:lnTo>
                    <a:pt x="41024" y="93768"/>
                  </a:lnTo>
                  <a:lnTo>
                    <a:pt x="42045" y="99777"/>
                  </a:lnTo>
                  <a:lnTo>
                    <a:pt x="42500" y="105623"/>
                  </a:lnTo>
                  <a:lnTo>
                    <a:pt x="42701" y="111396"/>
                  </a:lnTo>
                  <a:lnTo>
                    <a:pt x="42831" y="122863"/>
                  </a:lnTo>
                  <a:lnTo>
                    <a:pt x="43794" y="125723"/>
                  </a:lnTo>
                  <a:lnTo>
                    <a:pt x="47404" y="131442"/>
                  </a:lnTo>
                  <a:lnTo>
                    <a:pt x="49643" y="137158"/>
                  </a:lnTo>
                  <a:lnTo>
                    <a:pt x="51422" y="145666"/>
                  </a:lnTo>
                  <a:lnTo>
                    <a:pt x="51433" y="145719"/>
                  </a:lnTo>
                  <a:lnTo>
                    <a:pt x="51433" y="145723"/>
                  </a:lnTo>
                  <a:lnTo>
                    <a:pt x="51434" y="145726"/>
                  </a:lnTo>
                  <a:lnTo>
                    <a:pt x="51434" y="145728"/>
                  </a:lnTo>
                  <a:lnTo>
                    <a:pt x="51435" y="145729"/>
                  </a:lnTo>
                  <a:lnTo>
                    <a:pt x="51435" y="145731"/>
                  </a:lnTo>
                  <a:lnTo>
                    <a:pt x="64206" y="132962"/>
                  </a:lnTo>
                  <a:lnTo>
                    <a:pt x="67570" y="130551"/>
                  </a:lnTo>
                  <a:lnTo>
                    <a:pt x="71717" y="127991"/>
                  </a:lnTo>
                  <a:lnTo>
                    <a:pt x="76385" y="125333"/>
                  </a:lnTo>
                  <a:lnTo>
                    <a:pt x="80451" y="123560"/>
                  </a:lnTo>
                  <a:lnTo>
                    <a:pt x="84114" y="122378"/>
                  </a:lnTo>
                  <a:lnTo>
                    <a:pt x="87508" y="121590"/>
                  </a:lnTo>
                  <a:lnTo>
                    <a:pt x="90724" y="120113"/>
                  </a:lnTo>
                  <a:lnTo>
                    <a:pt x="93821" y="118175"/>
                  </a:lnTo>
                  <a:lnTo>
                    <a:pt x="96838" y="115930"/>
                  </a:lnTo>
                  <a:lnTo>
                    <a:pt x="100753" y="114434"/>
                  </a:lnTo>
                  <a:lnTo>
                    <a:pt x="105269" y="113437"/>
                  </a:lnTo>
                  <a:lnTo>
                    <a:pt x="110185" y="112772"/>
                  </a:lnTo>
                  <a:lnTo>
                    <a:pt x="114413" y="112329"/>
                  </a:lnTo>
                  <a:lnTo>
                    <a:pt x="118186" y="112033"/>
                  </a:lnTo>
                  <a:lnTo>
                    <a:pt x="121654" y="111836"/>
                  </a:lnTo>
                  <a:lnTo>
                    <a:pt x="130587" y="111617"/>
                  </a:lnTo>
                  <a:lnTo>
                    <a:pt x="135634" y="111559"/>
                  </a:lnTo>
                  <a:lnTo>
                    <a:pt x="139953" y="112472"/>
                  </a:lnTo>
                  <a:lnTo>
                    <a:pt x="143785" y="114034"/>
                  </a:lnTo>
                  <a:lnTo>
                    <a:pt x="147292" y="116028"/>
                  </a:lnTo>
                  <a:lnTo>
                    <a:pt x="151534" y="117357"/>
                  </a:lnTo>
                  <a:lnTo>
                    <a:pt x="156268" y="118243"/>
                  </a:lnTo>
                  <a:lnTo>
                    <a:pt x="161329" y="118833"/>
                  </a:lnTo>
                  <a:lnTo>
                    <a:pt x="165655" y="120180"/>
                  </a:lnTo>
                  <a:lnTo>
                    <a:pt x="169492" y="122029"/>
                  </a:lnTo>
                  <a:lnTo>
                    <a:pt x="173002" y="124216"/>
                  </a:lnTo>
                  <a:lnTo>
                    <a:pt x="175343" y="126625"/>
                  </a:lnTo>
                  <a:lnTo>
                    <a:pt x="176902" y="129184"/>
                  </a:lnTo>
                  <a:lnTo>
                    <a:pt x="177943" y="131842"/>
                  </a:lnTo>
                  <a:lnTo>
                    <a:pt x="181639" y="137336"/>
                  </a:lnTo>
                  <a:lnTo>
                    <a:pt x="186456" y="143906"/>
                  </a:lnTo>
                  <a:lnTo>
                    <a:pt x="189075" y="148325"/>
                  </a:lnTo>
                  <a:lnTo>
                    <a:pt x="191772" y="153175"/>
                  </a:lnTo>
                  <a:lnTo>
                    <a:pt x="194770" y="161105"/>
                  </a:lnTo>
                  <a:lnTo>
                    <a:pt x="195569" y="164553"/>
                  </a:lnTo>
                  <a:lnTo>
                    <a:pt x="195149" y="168757"/>
                  </a:lnTo>
                  <a:lnTo>
                    <a:pt x="193918" y="173465"/>
                  </a:lnTo>
                  <a:lnTo>
                    <a:pt x="192143" y="178508"/>
                  </a:lnTo>
                  <a:lnTo>
                    <a:pt x="190008" y="182823"/>
                  </a:lnTo>
                  <a:lnTo>
                    <a:pt x="185096" y="190157"/>
                  </a:lnTo>
                  <a:lnTo>
                    <a:pt x="179738" y="196591"/>
                  </a:lnTo>
                  <a:lnTo>
                    <a:pt x="174180" y="203579"/>
                  </a:lnTo>
                  <a:lnTo>
                    <a:pt x="171366" y="208109"/>
                  </a:lnTo>
                  <a:lnTo>
                    <a:pt x="168535" y="213034"/>
                  </a:lnTo>
                  <a:lnTo>
                    <a:pt x="164746" y="217270"/>
                  </a:lnTo>
                  <a:lnTo>
                    <a:pt x="160313" y="221047"/>
                  </a:lnTo>
                  <a:lnTo>
                    <a:pt x="155452" y="224517"/>
                  </a:lnTo>
                  <a:lnTo>
                    <a:pt x="150308" y="227783"/>
                  </a:lnTo>
                  <a:lnTo>
                    <a:pt x="144973" y="230912"/>
                  </a:lnTo>
                  <a:lnTo>
                    <a:pt x="139512" y="233952"/>
                  </a:lnTo>
                  <a:lnTo>
                    <a:pt x="128363" y="239868"/>
                  </a:lnTo>
                  <a:lnTo>
                    <a:pt x="122722" y="242779"/>
                  </a:lnTo>
                  <a:lnTo>
                    <a:pt x="116105" y="245673"/>
                  </a:lnTo>
                  <a:lnTo>
                    <a:pt x="108836" y="248554"/>
                  </a:lnTo>
                  <a:lnTo>
                    <a:pt x="101133" y="251428"/>
                  </a:lnTo>
                  <a:lnTo>
                    <a:pt x="95045" y="253343"/>
                  </a:lnTo>
                  <a:lnTo>
                    <a:pt x="90033" y="254620"/>
                  </a:lnTo>
                  <a:lnTo>
                    <a:pt x="85740" y="255472"/>
                  </a:lnTo>
                  <a:lnTo>
                    <a:pt x="80972" y="256039"/>
                  </a:lnTo>
                  <a:lnTo>
                    <a:pt x="75889" y="256418"/>
                  </a:lnTo>
                  <a:lnTo>
                    <a:pt x="70596" y="256670"/>
                  </a:lnTo>
                  <a:lnTo>
                    <a:pt x="59633" y="256950"/>
                  </a:lnTo>
                  <a:lnTo>
                    <a:pt x="24531" y="257162"/>
                  </a:lnTo>
                  <a:lnTo>
                    <a:pt x="21117" y="256213"/>
                  </a:lnTo>
                  <a:lnTo>
                    <a:pt x="17888" y="254629"/>
                  </a:lnTo>
                  <a:lnTo>
                    <a:pt x="14784" y="252620"/>
                  </a:lnTo>
                  <a:lnTo>
                    <a:pt x="8793" y="250388"/>
                  </a:lnTo>
                  <a:lnTo>
                    <a:pt x="5862" y="249793"/>
                  </a:lnTo>
                  <a:lnTo>
                    <a:pt x="3908" y="248443"/>
                  </a:lnTo>
                  <a:lnTo>
                    <a:pt x="2606" y="246591"/>
                  </a:lnTo>
                  <a:lnTo>
                    <a:pt x="153" y="240414"/>
                  </a:lnTo>
                  <a:lnTo>
                    <a:pt x="20" y="233295"/>
                  </a:lnTo>
                  <a:lnTo>
                    <a:pt x="0" y="231457"/>
                  </a:lnTo>
                </a:path>
              </a:pathLst>
            </a:custGeom>
            <a:ln w="38100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28" name="Group 127"/>
          <p:cNvGrpSpPr/>
          <p:nvPr/>
        </p:nvGrpSpPr>
        <p:grpSpPr>
          <a:xfrm>
            <a:off x="6346507" y="2468880"/>
            <a:ext cx="2665553" cy="968574"/>
            <a:chOff x="6346507" y="2468880"/>
            <a:chExt cx="2665553" cy="968574"/>
          </a:xfrm>
        </p:grpSpPr>
        <p:sp>
          <p:nvSpPr>
            <p:cNvPr id="111" name="SMARTPenAnnotation426"/>
            <p:cNvSpPr/>
            <p:nvPr/>
          </p:nvSpPr>
          <p:spPr>
            <a:xfrm>
              <a:off x="6586546" y="2468880"/>
              <a:ext cx="505770" cy="317183"/>
            </a:xfrm>
            <a:custGeom>
              <a:avLst/>
              <a:gdLst/>
              <a:ahLst/>
              <a:cxnLst/>
              <a:rect l="0" t="0" r="0" b="0"/>
              <a:pathLst>
                <a:path w="505770" h="317183">
                  <a:moveTo>
                    <a:pt x="8563" y="0"/>
                  </a:moveTo>
                  <a:lnTo>
                    <a:pt x="22" y="0"/>
                  </a:lnTo>
                  <a:lnTo>
                    <a:pt x="0" y="4551"/>
                  </a:lnTo>
                  <a:lnTo>
                    <a:pt x="950" y="6844"/>
                  </a:lnTo>
                  <a:lnTo>
                    <a:pt x="6837" y="14622"/>
                  </a:lnTo>
                  <a:lnTo>
                    <a:pt x="11924" y="20151"/>
                  </a:lnTo>
                  <a:lnTo>
                    <a:pt x="13661" y="22959"/>
                  </a:lnTo>
                  <a:lnTo>
                    <a:pt x="15592" y="28619"/>
                  </a:lnTo>
                  <a:lnTo>
                    <a:pt x="18012" y="31461"/>
                  </a:lnTo>
                  <a:lnTo>
                    <a:pt x="33043" y="42868"/>
                  </a:lnTo>
                  <a:lnTo>
                    <a:pt x="40399" y="48580"/>
                  </a:lnTo>
                  <a:lnTo>
                    <a:pt x="55250" y="58103"/>
                  </a:lnTo>
                  <a:lnTo>
                    <a:pt x="66144" y="67416"/>
                  </a:lnTo>
                  <a:lnTo>
                    <a:pt x="77334" y="75365"/>
                  </a:lnTo>
                  <a:lnTo>
                    <a:pt x="88658" y="83025"/>
                  </a:lnTo>
                  <a:lnTo>
                    <a:pt x="100041" y="92780"/>
                  </a:lnTo>
                  <a:lnTo>
                    <a:pt x="111450" y="100925"/>
                  </a:lnTo>
                  <a:lnTo>
                    <a:pt x="123824" y="108673"/>
                  </a:lnTo>
                  <a:lnTo>
                    <a:pt x="138848" y="118466"/>
                  </a:lnTo>
                  <a:lnTo>
                    <a:pt x="145902" y="123745"/>
                  </a:lnTo>
                  <a:lnTo>
                    <a:pt x="152510" y="129169"/>
                  </a:lnTo>
                  <a:lnTo>
                    <a:pt x="158820" y="134690"/>
                  </a:lnTo>
                  <a:lnTo>
                    <a:pt x="166837" y="139323"/>
                  </a:lnTo>
                  <a:lnTo>
                    <a:pt x="175992" y="143365"/>
                  </a:lnTo>
                  <a:lnTo>
                    <a:pt x="185905" y="147011"/>
                  </a:lnTo>
                  <a:lnTo>
                    <a:pt x="194419" y="151347"/>
                  </a:lnTo>
                  <a:lnTo>
                    <a:pt x="208958" y="161245"/>
                  </a:lnTo>
                  <a:lnTo>
                    <a:pt x="224311" y="171994"/>
                  </a:lnTo>
                  <a:lnTo>
                    <a:pt x="257450" y="194417"/>
                  </a:lnTo>
                  <a:lnTo>
                    <a:pt x="271897" y="203247"/>
                  </a:lnTo>
                  <a:lnTo>
                    <a:pt x="285621" y="211299"/>
                  </a:lnTo>
                  <a:lnTo>
                    <a:pt x="301245" y="221228"/>
                  </a:lnTo>
                  <a:lnTo>
                    <a:pt x="308460" y="226543"/>
                  </a:lnTo>
                  <a:lnTo>
                    <a:pt x="315174" y="231991"/>
                  </a:lnTo>
                  <a:lnTo>
                    <a:pt x="321556" y="237528"/>
                  </a:lnTo>
                  <a:lnTo>
                    <a:pt x="333726" y="246220"/>
                  </a:lnTo>
                  <a:lnTo>
                    <a:pt x="346438" y="254211"/>
                  </a:lnTo>
                  <a:lnTo>
                    <a:pt x="361612" y="264113"/>
                  </a:lnTo>
                  <a:lnTo>
                    <a:pt x="375342" y="272323"/>
                  </a:lnTo>
                  <a:lnTo>
                    <a:pt x="387794" y="279147"/>
                  </a:lnTo>
                  <a:lnTo>
                    <a:pt x="405514" y="288344"/>
                  </a:lnTo>
                  <a:lnTo>
                    <a:pt x="434299" y="302860"/>
                  </a:lnTo>
                  <a:lnTo>
                    <a:pt x="445747" y="306054"/>
                  </a:lnTo>
                  <a:lnTo>
                    <a:pt x="451467" y="306906"/>
                  </a:lnTo>
                  <a:lnTo>
                    <a:pt x="460362" y="310392"/>
                  </a:lnTo>
                  <a:lnTo>
                    <a:pt x="467490" y="314164"/>
                  </a:lnTo>
                  <a:lnTo>
                    <a:pt x="478209" y="316785"/>
                  </a:lnTo>
                  <a:lnTo>
                    <a:pt x="493613" y="317159"/>
                  </a:lnTo>
                  <a:lnTo>
                    <a:pt x="505769" y="317182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SMARTPenAnnotation427"/>
            <p:cNvSpPr/>
            <p:nvPr/>
          </p:nvSpPr>
          <p:spPr>
            <a:xfrm>
              <a:off x="6706552" y="2477805"/>
              <a:ext cx="291466" cy="351121"/>
            </a:xfrm>
            <a:custGeom>
              <a:avLst/>
              <a:gdLst/>
              <a:ahLst/>
              <a:cxnLst/>
              <a:rect l="0" t="0" r="0" b="0"/>
              <a:pathLst>
                <a:path w="291466" h="351121">
                  <a:moveTo>
                    <a:pt x="291465" y="8220"/>
                  </a:moveTo>
                  <a:lnTo>
                    <a:pt x="291465" y="0"/>
                  </a:lnTo>
                  <a:lnTo>
                    <a:pt x="291465" y="7059"/>
                  </a:lnTo>
                  <a:lnTo>
                    <a:pt x="284622" y="15787"/>
                  </a:lnTo>
                  <a:lnTo>
                    <a:pt x="279533" y="24600"/>
                  </a:lnTo>
                  <a:lnTo>
                    <a:pt x="274097" y="34867"/>
                  </a:lnTo>
                  <a:lnTo>
                    <a:pt x="271314" y="40272"/>
                  </a:lnTo>
                  <a:lnTo>
                    <a:pt x="266601" y="45780"/>
                  </a:lnTo>
                  <a:lnTo>
                    <a:pt x="260601" y="51358"/>
                  </a:lnTo>
                  <a:lnTo>
                    <a:pt x="253745" y="56981"/>
                  </a:lnTo>
                  <a:lnTo>
                    <a:pt x="247268" y="63587"/>
                  </a:lnTo>
                  <a:lnTo>
                    <a:pt x="241046" y="70849"/>
                  </a:lnTo>
                  <a:lnTo>
                    <a:pt x="234993" y="78547"/>
                  </a:lnTo>
                  <a:lnTo>
                    <a:pt x="229052" y="86537"/>
                  </a:lnTo>
                  <a:lnTo>
                    <a:pt x="217371" y="103035"/>
                  </a:lnTo>
                  <a:lnTo>
                    <a:pt x="182898" y="153998"/>
                  </a:lnTo>
                  <a:lnTo>
                    <a:pt x="175272" y="162555"/>
                  </a:lnTo>
                  <a:lnTo>
                    <a:pt x="166378" y="171117"/>
                  </a:lnTo>
                  <a:lnTo>
                    <a:pt x="156639" y="179683"/>
                  </a:lnTo>
                  <a:lnTo>
                    <a:pt x="148241" y="189203"/>
                  </a:lnTo>
                  <a:lnTo>
                    <a:pt x="140737" y="199361"/>
                  </a:lnTo>
                  <a:lnTo>
                    <a:pt x="133830" y="209942"/>
                  </a:lnTo>
                  <a:lnTo>
                    <a:pt x="126368" y="218901"/>
                  </a:lnTo>
                  <a:lnTo>
                    <a:pt x="118536" y="226779"/>
                  </a:lnTo>
                  <a:lnTo>
                    <a:pt x="110455" y="233936"/>
                  </a:lnTo>
                  <a:lnTo>
                    <a:pt x="103164" y="241565"/>
                  </a:lnTo>
                  <a:lnTo>
                    <a:pt x="96399" y="249508"/>
                  </a:lnTo>
                  <a:lnTo>
                    <a:pt x="89984" y="257661"/>
                  </a:lnTo>
                  <a:lnTo>
                    <a:pt x="82849" y="265001"/>
                  </a:lnTo>
                  <a:lnTo>
                    <a:pt x="75235" y="271800"/>
                  </a:lnTo>
                  <a:lnTo>
                    <a:pt x="67301" y="278237"/>
                  </a:lnTo>
                  <a:lnTo>
                    <a:pt x="61061" y="284434"/>
                  </a:lnTo>
                  <a:lnTo>
                    <a:pt x="55947" y="290470"/>
                  </a:lnTo>
                  <a:lnTo>
                    <a:pt x="51585" y="296399"/>
                  </a:lnTo>
                  <a:lnTo>
                    <a:pt x="46772" y="302257"/>
                  </a:lnTo>
                  <a:lnTo>
                    <a:pt x="41660" y="308067"/>
                  </a:lnTo>
                  <a:lnTo>
                    <a:pt x="31850" y="318650"/>
                  </a:lnTo>
                  <a:lnTo>
                    <a:pt x="20973" y="329963"/>
                  </a:lnTo>
                  <a:lnTo>
                    <a:pt x="14719" y="336319"/>
                  </a:lnTo>
                  <a:lnTo>
                    <a:pt x="11717" y="338395"/>
                  </a:lnTo>
                  <a:lnTo>
                    <a:pt x="5843" y="340702"/>
                  </a:lnTo>
                  <a:lnTo>
                    <a:pt x="3895" y="342269"/>
                  </a:lnTo>
                  <a:lnTo>
                    <a:pt x="2597" y="344267"/>
                  </a:lnTo>
                  <a:lnTo>
                    <a:pt x="0" y="35112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3" name="SMARTPenAnnotation428"/>
            <p:cNvSpPr/>
            <p:nvPr/>
          </p:nvSpPr>
          <p:spPr>
            <a:xfrm>
              <a:off x="6346507" y="3060413"/>
              <a:ext cx="351474" cy="51405"/>
            </a:xfrm>
            <a:custGeom>
              <a:avLst/>
              <a:gdLst/>
              <a:ahLst/>
              <a:cxnLst/>
              <a:rect l="0" t="0" r="0" b="0"/>
              <a:pathLst>
                <a:path w="351474" h="51405">
                  <a:moveTo>
                    <a:pt x="8572" y="51404"/>
                  </a:moveTo>
                  <a:lnTo>
                    <a:pt x="1191" y="51404"/>
                  </a:lnTo>
                  <a:lnTo>
                    <a:pt x="794" y="50451"/>
                  </a:lnTo>
                  <a:lnTo>
                    <a:pt x="530" y="48864"/>
                  </a:lnTo>
                  <a:lnTo>
                    <a:pt x="9" y="42936"/>
                  </a:lnTo>
                  <a:lnTo>
                    <a:pt x="0" y="51300"/>
                  </a:lnTo>
                  <a:lnTo>
                    <a:pt x="9325" y="51390"/>
                  </a:lnTo>
                  <a:lnTo>
                    <a:pt x="44542" y="51404"/>
                  </a:lnTo>
                  <a:lnTo>
                    <a:pt x="48745" y="50451"/>
                  </a:lnTo>
                  <a:lnTo>
                    <a:pt x="53451" y="48864"/>
                  </a:lnTo>
                  <a:lnTo>
                    <a:pt x="58494" y="46853"/>
                  </a:lnTo>
                  <a:lnTo>
                    <a:pt x="63761" y="45513"/>
                  </a:lnTo>
                  <a:lnTo>
                    <a:pt x="74693" y="44023"/>
                  </a:lnTo>
                  <a:lnTo>
                    <a:pt x="81228" y="42673"/>
                  </a:lnTo>
                  <a:lnTo>
                    <a:pt x="88442" y="40821"/>
                  </a:lnTo>
                  <a:lnTo>
                    <a:pt x="96109" y="38634"/>
                  </a:lnTo>
                  <a:lnTo>
                    <a:pt x="102173" y="37176"/>
                  </a:lnTo>
                  <a:lnTo>
                    <a:pt x="107168" y="36203"/>
                  </a:lnTo>
                  <a:lnTo>
                    <a:pt x="111450" y="35555"/>
                  </a:lnTo>
                  <a:lnTo>
                    <a:pt x="117162" y="34171"/>
                  </a:lnTo>
                  <a:lnTo>
                    <a:pt x="123828" y="32295"/>
                  </a:lnTo>
                  <a:lnTo>
                    <a:pt x="131130" y="30092"/>
                  </a:lnTo>
                  <a:lnTo>
                    <a:pt x="138855" y="28624"/>
                  </a:lnTo>
                  <a:lnTo>
                    <a:pt x="146863" y="27645"/>
                  </a:lnTo>
                  <a:lnTo>
                    <a:pt x="155058" y="26992"/>
                  </a:lnTo>
                  <a:lnTo>
                    <a:pt x="163380" y="25604"/>
                  </a:lnTo>
                  <a:lnTo>
                    <a:pt x="171785" y="23727"/>
                  </a:lnTo>
                  <a:lnTo>
                    <a:pt x="180246" y="21523"/>
                  </a:lnTo>
                  <a:lnTo>
                    <a:pt x="188744" y="19101"/>
                  </a:lnTo>
                  <a:lnTo>
                    <a:pt x="205806" y="13870"/>
                  </a:lnTo>
                  <a:lnTo>
                    <a:pt x="213404" y="12094"/>
                  </a:lnTo>
                  <a:lnTo>
                    <a:pt x="220375" y="10910"/>
                  </a:lnTo>
                  <a:lnTo>
                    <a:pt x="226926" y="10120"/>
                  </a:lnTo>
                  <a:lnTo>
                    <a:pt x="234151" y="9594"/>
                  </a:lnTo>
                  <a:lnTo>
                    <a:pt x="241826" y="9243"/>
                  </a:lnTo>
                  <a:lnTo>
                    <a:pt x="263740" y="8750"/>
                  </a:lnTo>
                  <a:lnTo>
                    <a:pt x="270124" y="8680"/>
                  </a:lnTo>
                  <a:lnTo>
                    <a:pt x="276285" y="7681"/>
                  </a:lnTo>
                  <a:lnTo>
                    <a:pt x="282298" y="6063"/>
                  </a:lnTo>
                  <a:lnTo>
                    <a:pt x="288211" y="4032"/>
                  </a:lnTo>
                  <a:lnTo>
                    <a:pt x="293106" y="2677"/>
                  </a:lnTo>
                  <a:lnTo>
                    <a:pt x="301084" y="1173"/>
                  </a:lnTo>
                  <a:lnTo>
                    <a:pt x="310346" y="504"/>
                  </a:lnTo>
                  <a:lnTo>
                    <a:pt x="319858" y="207"/>
                  </a:lnTo>
                  <a:lnTo>
                    <a:pt x="333727" y="16"/>
                  </a:lnTo>
                  <a:lnTo>
                    <a:pt x="336785" y="0"/>
                  </a:lnTo>
                  <a:lnTo>
                    <a:pt x="339776" y="942"/>
                  </a:lnTo>
                  <a:lnTo>
                    <a:pt x="342722" y="2523"/>
                  </a:lnTo>
                  <a:lnTo>
                    <a:pt x="351473" y="8542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4" name="SMARTPenAnnotation429"/>
            <p:cNvSpPr/>
            <p:nvPr/>
          </p:nvSpPr>
          <p:spPr>
            <a:xfrm>
              <a:off x="6740842" y="2948939"/>
              <a:ext cx="77153" cy="308612"/>
            </a:xfrm>
            <a:custGeom>
              <a:avLst/>
              <a:gdLst/>
              <a:ahLst/>
              <a:cxnLst/>
              <a:rect l="0" t="0" r="0" b="0"/>
              <a:pathLst>
                <a:path w="77153" h="308612">
                  <a:moveTo>
                    <a:pt x="0" y="0"/>
                  </a:moveTo>
                  <a:lnTo>
                    <a:pt x="4551" y="0"/>
                  </a:lnTo>
                  <a:lnTo>
                    <a:pt x="5891" y="953"/>
                  </a:lnTo>
                  <a:lnTo>
                    <a:pt x="6785" y="2541"/>
                  </a:lnTo>
                  <a:lnTo>
                    <a:pt x="7381" y="4552"/>
                  </a:lnTo>
                  <a:lnTo>
                    <a:pt x="8731" y="6845"/>
                  </a:lnTo>
                  <a:lnTo>
                    <a:pt x="10583" y="9326"/>
                  </a:lnTo>
                  <a:lnTo>
                    <a:pt x="12770" y="11932"/>
                  </a:lnTo>
                  <a:lnTo>
                    <a:pt x="14229" y="14623"/>
                  </a:lnTo>
                  <a:lnTo>
                    <a:pt x="15849" y="20152"/>
                  </a:lnTo>
                  <a:lnTo>
                    <a:pt x="16569" y="28324"/>
                  </a:lnTo>
                  <a:lnTo>
                    <a:pt x="16889" y="37354"/>
                  </a:lnTo>
                  <a:lnTo>
                    <a:pt x="17069" y="48745"/>
                  </a:lnTo>
                  <a:lnTo>
                    <a:pt x="17112" y="58495"/>
                  </a:lnTo>
                  <a:lnTo>
                    <a:pt x="18074" y="63762"/>
                  </a:lnTo>
                  <a:lnTo>
                    <a:pt x="19670" y="69178"/>
                  </a:lnTo>
                  <a:lnTo>
                    <a:pt x="21686" y="74694"/>
                  </a:lnTo>
                  <a:lnTo>
                    <a:pt x="23030" y="81229"/>
                  </a:lnTo>
                  <a:lnTo>
                    <a:pt x="23926" y="88443"/>
                  </a:lnTo>
                  <a:lnTo>
                    <a:pt x="24523" y="96110"/>
                  </a:lnTo>
                  <a:lnTo>
                    <a:pt x="25873" y="102173"/>
                  </a:lnTo>
                  <a:lnTo>
                    <a:pt x="27727" y="107168"/>
                  </a:lnTo>
                  <a:lnTo>
                    <a:pt x="29914" y="111451"/>
                  </a:lnTo>
                  <a:lnTo>
                    <a:pt x="31373" y="116211"/>
                  </a:lnTo>
                  <a:lnTo>
                    <a:pt x="32345" y="121289"/>
                  </a:lnTo>
                  <a:lnTo>
                    <a:pt x="32994" y="126579"/>
                  </a:lnTo>
                  <a:lnTo>
                    <a:pt x="33425" y="132012"/>
                  </a:lnTo>
                  <a:lnTo>
                    <a:pt x="33714" y="137538"/>
                  </a:lnTo>
                  <a:lnTo>
                    <a:pt x="33906" y="143127"/>
                  </a:lnTo>
                  <a:lnTo>
                    <a:pt x="34177" y="164646"/>
                  </a:lnTo>
                  <a:lnTo>
                    <a:pt x="35167" y="171677"/>
                  </a:lnTo>
                  <a:lnTo>
                    <a:pt x="36779" y="178269"/>
                  </a:lnTo>
                  <a:lnTo>
                    <a:pt x="38807" y="184569"/>
                  </a:lnTo>
                  <a:lnTo>
                    <a:pt x="40159" y="190673"/>
                  </a:lnTo>
                  <a:lnTo>
                    <a:pt x="41061" y="196648"/>
                  </a:lnTo>
                  <a:lnTo>
                    <a:pt x="41661" y="202537"/>
                  </a:lnTo>
                  <a:lnTo>
                    <a:pt x="42061" y="208367"/>
                  </a:lnTo>
                  <a:lnTo>
                    <a:pt x="42329" y="214159"/>
                  </a:lnTo>
                  <a:lnTo>
                    <a:pt x="42507" y="219925"/>
                  </a:lnTo>
                  <a:lnTo>
                    <a:pt x="43577" y="224722"/>
                  </a:lnTo>
                  <a:lnTo>
                    <a:pt x="45244" y="228873"/>
                  </a:lnTo>
                  <a:lnTo>
                    <a:pt x="47308" y="232592"/>
                  </a:lnTo>
                  <a:lnTo>
                    <a:pt x="49600" y="241805"/>
                  </a:lnTo>
                  <a:lnTo>
                    <a:pt x="50212" y="246928"/>
                  </a:lnTo>
                  <a:lnTo>
                    <a:pt x="51572" y="251296"/>
                  </a:lnTo>
                  <a:lnTo>
                    <a:pt x="53432" y="255161"/>
                  </a:lnTo>
                  <a:lnTo>
                    <a:pt x="55623" y="258690"/>
                  </a:lnTo>
                  <a:lnTo>
                    <a:pt x="57084" y="261995"/>
                  </a:lnTo>
                  <a:lnTo>
                    <a:pt x="58709" y="268208"/>
                  </a:lnTo>
                  <a:lnTo>
                    <a:pt x="59623" y="277060"/>
                  </a:lnTo>
                  <a:lnTo>
                    <a:pt x="59894" y="285716"/>
                  </a:lnTo>
                  <a:lnTo>
                    <a:pt x="60884" y="288585"/>
                  </a:lnTo>
                  <a:lnTo>
                    <a:pt x="62497" y="291450"/>
                  </a:lnTo>
                  <a:lnTo>
                    <a:pt x="67378" y="298342"/>
                  </a:lnTo>
                  <a:lnTo>
                    <a:pt x="68732" y="299860"/>
                  </a:lnTo>
                  <a:lnTo>
                    <a:pt x="77152" y="30861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5" name="SMARTPenAnnotation430"/>
            <p:cNvSpPr/>
            <p:nvPr/>
          </p:nvSpPr>
          <p:spPr>
            <a:xfrm>
              <a:off x="6860857" y="2949305"/>
              <a:ext cx="257068" cy="291068"/>
            </a:xfrm>
            <a:custGeom>
              <a:avLst/>
              <a:gdLst/>
              <a:ahLst/>
              <a:cxnLst/>
              <a:rect l="0" t="0" r="0" b="0"/>
              <a:pathLst>
                <a:path w="257068" h="291068">
                  <a:moveTo>
                    <a:pt x="68580" y="25352"/>
                  </a:moveTo>
                  <a:lnTo>
                    <a:pt x="68580" y="0"/>
                  </a:lnTo>
                  <a:lnTo>
                    <a:pt x="68580" y="16965"/>
                  </a:lnTo>
                  <a:lnTo>
                    <a:pt x="67628" y="20713"/>
                  </a:lnTo>
                  <a:lnTo>
                    <a:pt x="64029" y="27418"/>
                  </a:lnTo>
                  <a:lnTo>
                    <a:pt x="59255" y="33573"/>
                  </a:lnTo>
                  <a:lnTo>
                    <a:pt x="56648" y="36548"/>
                  </a:lnTo>
                  <a:lnTo>
                    <a:pt x="54911" y="40436"/>
                  </a:lnTo>
                  <a:lnTo>
                    <a:pt x="53752" y="44933"/>
                  </a:lnTo>
                  <a:lnTo>
                    <a:pt x="52979" y="49836"/>
                  </a:lnTo>
                  <a:lnTo>
                    <a:pt x="51513" y="55010"/>
                  </a:lnTo>
                  <a:lnTo>
                    <a:pt x="49582" y="60364"/>
                  </a:lnTo>
                  <a:lnTo>
                    <a:pt x="47342" y="65838"/>
                  </a:lnTo>
                  <a:lnTo>
                    <a:pt x="44854" y="74461"/>
                  </a:lnTo>
                  <a:lnTo>
                    <a:pt x="42795" y="82421"/>
                  </a:lnTo>
                  <a:lnTo>
                    <a:pt x="40913" y="87211"/>
                  </a:lnTo>
                  <a:lnTo>
                    <a:pt x="38704" y="92308"/>
                  </a:lnTo>
                  <a:lnTo>
                    <a:pt x="37233" y="97612"/>
                  </a:lnTo>
                  <a:lnTo>
                    <a:pt x="36252" y="103053"/>
                  </a:lnTo>
                  <a:lnTo>
                    <a:pt x="35598" y="108585"/>
                  </a:lnTo>
                  <a:lnTo>
                    <a:pt x="34209" y="114178"/>
                  </a:lnTo>
                  <a:lnTo>
                    <a:pt x="32332" y="119812"/>
                  </a:lnTo>
                  <a:lnTo>
                    <a:pt x="30127" y="125473"/>
                  </a:lnTo>
                  <a:lnTo>
                    <a:pt x="27677" y="134303"/>
                  </a:lnTo>
                  <a:lnTo>
                    <a:pt x="27024" y="137991"/>
                  </a:lnTo>
                  <a:lnTo>
                    <a:pt x="27541" y="142355"/>
                  </a:lnTo>
                  <a:lnTo>
                    <a:pt x="28838" y="147169"/>
                  </a:lnTo>
                  <a:lnTo>
                    <a:pt x="30656" y="152283"/>
                  </a:lnTo>
                  <a:lnTo>
                    <a:pt x="31867" y="157598"/>
                  </a:lnTo>
                  <a:lnTo>
                    <a:pt x="32674" y="163046"/>
                  </a:lnTo>
                  <a:lnTo>
                    <a:pt x="33212" y="168583"/>
                  </a:lnTo>
                  <a:lnTo>
                    <a:pt x="33812" y="177275"/>
                  </a:lnTo>
                  <a:lnTo>
                    <a:pt x="33970" y="180927"/>
                  </a:lnTo>
                  <a:lnTo>
                    <a:pt x="35030" y="184313"/>
                  </a:lnTo>
                  <a:lnTo>
                    <a:pt x="38746" y="190616"/>
                  </a:lnTo>
                  <a:lnTo>
                    <a:pt x="41034" y="199133"/>
                  </a:lnTo>
                  <a:lnTo>
                    <a:pt x="41643" y="204071"/>
                  </a:lnTo>
                  <a:lnTo>
                    <a:pt x="44861" y="212098"/>
                  </a:lnTo>
                  <a:lnTo>
                    <a:pt x="49466" y="219793"/>
                  </a:lnTo>
                  <a:lnTo>
                    <a:pt x="54687" y="229563"/>
                  </a:lnTo>
                  <a:lnTo>
                    <a:pt x="60184" y="237715"/>
                  </a:lnTo>
                  <a:lnTo>
                    <a:pt x="62982" y="241222"/>
                  </a:lnTo>
                  <a:lnTo>
                    <a:pt x="66092" y="247659"/>
                  </a:lnTo>
                  <a:lnTo>
                    <a:pt x="66921" y="250710"/>
                  </a:lnTo>
                  <a:lnTo>
                    <a:pt x="70383" y="256639"/>
                  </a:lnTo>
                  <a:lnTo>
                    <a:pt x="72639" y="259553"/>
                  </a:lnTo>
                  <a:lnTo>
                    <a:pt x="80227" y="265331"/>
                  </a:lnTo>
                  <a:lnTo>
                    <a:pt x="84917" y="268206"/>
                  </a:lnTo>
                  <a:lnTo>
                    <a:pt x="92668" y="273940"/>
                  </a:lnTo>
                  <a:lnTo>
                    <a:pt x="96069" y="276802"/>
                  </a:lnTo>
                  <a:lnTo>
                    <a:pt x="102387" y="279983"/>
                  </a:lnTo>
                  <a:lnTo>
                    <a:pt x="108371" y="281396"/>
                  </a:lnTo>
                  <a:lnTo>
                    <a:pt x="114204" y="282025"/>
                  </a:lnTo>
                  <a:lnTo>
                    <a:pt x="118047" y="283144"/>
                  </a:lnTo>
                  <a:lnTo>
                    <a:pt x="122513" y="284844"/>
                  </a:lnTo>
                  <a:lnTo>
                    <a:pt x="127395" y="286929"/>
                  </a:lnTo>
                  <a:lnTo>
                    <a:pt x="135360" y="289246"/>
                  </a:lnTo>
                  <a:lnTo>
                    <a:pt x="142076" y="290276"/>
                  </a:lnTo>
                  <a:lnTo>
                    <a:pt x="148235" y="290733"/>
                  </a:lnTo>
                  <a:lnTo>
                    <a:pt x="154147" y="290937"/>
                  </a:lnTo>
                  <a:lnTo>
                    <a:pt x="165704" y="291067"/>
                  </a:lnTo>
                  <a:lnTo>
                    <a:pt x="168572" y="290126"/>
                  </a:lnTo>
                  <a:lnTo>
                    <a:pt x="174298" y="286539"/>
                  </a:lnTo>
                  <a:lnTo>
                    <a:pt x="180018" y="281770"/>
                  </a:lnTo>
                  <a:lnTo>
                    <a:pt x="182878" y="279165"/>
                  </a:lnTo>
                  <a:lnTo>
                    <a:pt x="185736" y="277428"/>
                  </a:lnTo>
                  <a:lnTo>
                    <a:pt x="191452" y="275499"/>
                  </a:lnTo>
                  <a:lnTo>
                    <a:pt x="197168" y="272101"/>
                  </a:lnTo>
                  <a:lnTo>
                    <a:pt x="200025" y="269861"/>
                  </a:lnTo>
                  <a:lnTo>
                    <a:pt x="205740" y="262293"/>
                  </a:lnTo>
                  <a:lnTo>
                    <a:pt x="211455" y="253532"/>
                  </a:lnTo>
                  <a:lnTo>
                    <a:pt x="217170" y="246463"/>
                  </a:lnTo>
                  <a:lnTo>
                    <a:pt x="222885" y="240146"/>
                  </a:lnTo>
                  <a:lnTo>
                    <a:pt x="228600" y="234164"/>
                  </a:lnTo>
                  <a:lnTo>
                    <a:pt x="234315" y="228330"/>
                  </a:lnTo>
                  <a:lnTo>
                    <a:pt x="240030" y="220022"/>
                  </a:lnTo>
                  <a:lnTo>
                    <a:pt x="244793" y="210932"/>
                  </a:lnTo>
                  <a:lnTo>
                    <a:pt x="246909" y="203717"/>
                  </a:lnTo>
                  <a:lnTo>
                    <a:pt x="247850" y="197336"/>
                  </a:lnTo>
                  <a:lnTo>
                    <a:pt x="248101" y="194300"/>
                  </a:lnTo>
                  <a:lnTo>
                    <a:pt x="249220" y="191324"/>
                  </a:lnTo>
                  <a:lnTo>
                    <a:pt x="253005" y="185477"/>
                  </a:lnTo>
                  <a:lnTo>
                    <a:pt x="255322" y="177164"/>
                  </a:lnTo>
                  <a:lnTo>
                    <a:pt x="256351" y="168072"/>
                  </a:lnTo>
                  <a:lnTo>
                    <a:pt x="256810" y="160855"/>
                  </a:lnTo>
                  <a:lnTo>
                    <a:pt x="257012" y="154473"/>
                  </a:lnTo>
                  <a:lnTo>
                    <a:pt x="257067" y="151438"/>
                  </a:lnTo>
                  <a:lnTo>
                    <a:pt x="254587" y="142985"/>
                  </a:lnTo>
                  <a:lnTo>
                    <a:pt x="252593" y="138064"/>
                  </a:lnTo>
                  <a:lnTo>
                    <a:pt x="250376" y="130056"/>
                  </a:lnTo>
                  <a:lnTo>
                    <a:pt x="249784" y="126588"/>
                  </a:lnTo>
                  <a:lnTo>
                    <a:pt x="246588" y="120193"/>
                  </a:lnTo>
                  <a:lnTo>
                    <a:pt x="244402" y="117154"/>
                  </a:lnTo>
                  <a:lnTo>
                    <a:pt x="241973" y="111238"/>
                  </a:lnTo>
                  <a:lnTo>
                    <a:pt x="241325" y="108327"/>
                  </a:lnTo>
                  <a:lnTo>
                    <a:pt x="238066" y="102552"/>
                  </a:lnTo>
                  <a:lnTo>
                    <a:pt x="230876" y="93946"/>
                  </a:lnTo>
                  <a:lnTo>
                    <a:pt x="225484" y="88223"/>
                  </a:lnTo>
                  <a:lnTo>
                    <a:pt x="219913" y="82505"/>
                  </a:lnTo>
                  <a:lnTo>
                    <a:pt x="216142" y="79646"/>
                  </a:lnTo>
                  <a:lnTo>
                    <a:pt x="211722" y="76788"/>
                  </a:lnTo>
                  <a:lnTo>
                    <a:pt x="206871" y="73930"/>
                  </a:lnTo>
                  <a:lnTo>
                    <a:pt x="198940" y="68215"/>
                  </a:lnTo>
                  <a:lnTo>
                    <a:pt x="195492" y="65358"/>
                  </a:lnTo>
                  <a:lnTo>
                    <a:pt x="189121" y="62182"/>
                  </a:lnTo>
                  <a:lnTo>
                    <a:pt x="182161" y="59818"/>
                  </a:lnTo>
                  <a:lnTo>
                    <a:pt x="177638" y="57855"/>
                  </a:lnTo>
                  <a:lnTo>
                    <a:pt x="172719" y="55593"/>
                  </a:lnTo>
                  <a:lnTo>
                    <a:pt x="164711" y="53080"/>
                  </a:lnTo>
                  <a:lnTo>
                    <a:pt x="157025" y="51963"/>
                  </a:lnTo>
                  <a:lnTo>
                    <a:pt x="152308" y="51665"/>
                  </a:lnTo>
                  <a:lnTo>
                    <a:pt x="147259" y="51467"/>
                  </a:lnTo>
                  <a:lnTo>
                    <a:pt x="136568" y="51246"/>
                  </a:lnTo>
                  <a:lnTo>
                    <a:pt x="72619" y="51073"/>
                  </a:lnTo>
                  <a:lnTo>
                    <a:pt x="66510" y="52024"/>
                  </a:lnTo>
                  <a:lnTo>
                    <a:pt x="60533" y="53611"/>
                  </a:lnTo>
                  <a:lnTo>
                    <a:pt x="54643" y="55621"/>
                  </a:lnTo>
                  <a:lnTo>
                    <a:pt x="48811" y="56962"/>
                  </a:lnTo>
                  <a:lnTo>
                    <a:pt x="43019" y="57855"/>
                  </a:lnTo>
                  <a:lnTo>
                    <a:pt x="37251" y="58451"/>
                  </a:lnTo>
                  <a:lnTo>
                    <a:pt x="31502" y="58848"/>
                  </a:lnTo>
                  <a:lnTo>
                    <a:pt x="25763" y="59113"/>
                  </a:lnTo>
                  <a:lnTo>
                    <a:pt x="11126" y="59485"/>
                  </a:lnTo>
                  <a:lnTo>
                    <a:pt x="0" y="59642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6" name="SMARTPenAnnotation431"/>
            <p:cNvSpPr/>
            <p:nvPr/>
          </p:nvSpPr>
          <p:spPr>
            <a:xfrm>
              <a:off x="7162086" y="3051810"/>
              <a:ext cx="204549" cy="154305"/>
            </a:xfrm>
            <a:custGeom>
              <a:avLst/>
              <a:gdLst/>
              <a:ahLst/>
              <a:cxnLst/>
              <a:rect l="0" t="0" r="0" b="0"/>
              <a:pathLst>
                <a:path w="204549" h="154305">
                  <a:moveTo>
                    <a:pt x="7381" y="0"/>
                  </a:moveTo>
                  <a:lnTo>
                    <a:pt x="0" y="0"/>
                  </a:lnTo>
                  <a:lnTo>
                    <a:pt x="11610" y="0"/>
                  </a:lnTo>
                  <a:lnTo>
                    <a:pt x="14010" y="952"/>
                  </a:lnTo>
                  <a:lnTo>
                    <a:pt x="19217" y="4551"/>
                  </a:lnTo>
                  <a:lnTo>
                    <a:pt x="24707" y="6785"/>
                  </a:lnTo>
                  <a:lnTo>
                    <a:pt x="27503" y="7380"/>
                  </a:lnTo>
                  <a:lnTo>
                    <a:pt x="33152" y="10583"/>
                  </a:lnTo>
                  <a:lnTo>
                    <a:pt x="35992" y="12770"/>
                  </a:lnTo>
                  <a:lnTo>
                    <a:pt x="39790" y="15181"/>
                  </a:lnTo>
                  <a:lnTo>
                    <a:pt x="44227" y="17740"/>
                  </a:lnTo>
                  <a:lnTo>
                    <a:pt x="49090" y="20399"/>
                  </a:lnTo>
                  <a:lnTo>
                    <a:pt x="53285" y="23124"/>
                  </a:lnTo>
                  <a:lnTo>
                    <a:pt x="57033" y="25894"/>
                  </a:lnTo>
                  <a:lnTo>
                    <a:pt x="60486" y="28692"/>
                  </a:lnTo>
                  <a:lnTo>
                    <a:pt x="63739" y="31510"/>
                  </a:lnTo>
                  <a:lnTo>
                    <a:pt x="66861" y="34342"/>
                  </a:lnTo>
                  <a:lnTo>
                    <a:pt x="69894" y="37182"/>
                  </a:lnTo>
                  <a:lnTo>
                    <a:pt x="73821" y="40028"/>
                  </a:lnTo>
                  <a:lnTo>
                    <a:pt x="78345" y="42878"/>
                  </a:lnTo>
                  <a:lnTo>
                    <a:pt x="83265" y="45730"/>
                  </a:lnTo>
                  <a:lnTo>
                    <a:pt x="87497" y="49537"/>
                  </a:lnTo>
                  <a:lnTo>
                    <a:pt x="91272" y="53979"/>
                  </a:lnTo>
                  <a:lnTo>
                    <a:pt x="94741" y="58846"/>
                  </a:lnTo>
                  <a:lnTo>
                    <a:pt x="98006" y="63043"/>
                  </a:lnTo>
                  <a:lnTo>
                    <a:pt x="101135" y="66794"/>
                  </a:lnTo>
                  <a:lnTo>
                    <a:pt x="104174" y="70247"/>
                  </a:lnTo>
                  <a:lnTo>
                    <a:pt x="108105" y="73501"/>
                  </a:lnTo>
                  <a:lnTo>
                    <a:pt x="112630" y="76623"/>
                  </a:lnTo>
                  <a:lnTo>
                    <a:pt x="117552" y="79657"/>
                  </a:lnTo>
                  <a:lnTo>
                    <a:pt x="122739" y="82632"/>
                  </a:lnTo>
                  <a:lnTo>
                    <a:pt x="133581" y="88477"/>
                  </a:lnTo>
                  <a:lnTo>
                    <a:pt x="138187" y="92322"/>
                  </a:lnTo>
                  <a:lnTo>
                    <a:pt x="142210" y="96791"/>
                  </a:lnTo>
                  <a:lnTo>
                    <a:pt x="145844" y="101675"/>
                  </a:lnTo>
                  <a:lnTo>
                    <a:pt x="150173" y="105883"/>
                  </a:lnTo>
                  <a:lnTo>
                    <a:pt x="154963" y="109641"/>
                  </a:lnTo>
                  <a:lnTo>
                    <a:pt x="160061" y="113099"/>
                  </a:lnTo>
                  <a:lnTo>
                    <a:pt x="164413" y="116357"/>
                  </a:lnTo>
                  <a:lnTo>
                    <a:pt x="168267" y="119481"/>
                  </a:lnTo>
                  <a:lnTo>
                    <a:pt x="171788" y="122516"/>
                  </a:lnTo>
                  <a:lnTo>
                    <a:pt x="175088" y="124540"/>
                  </a:lnTo>
                  <a:lnTo>
                    <a:pt x="181295" y="126788"/>
                  </a:lnTo>
                  <a:lnTo>
                    <a:pt x="187228" y="130328"/>
                  </a:lnTo>
                  <a:lnTo>
                    <a:pt x="190145" y="132605"/>
                  </a:lnTo>
                  <a:lnTo>
                    <a:pt x="192089" y="135076"/>
                  </a:lnTo>
                  <a:lnTo>
                    <a:pt x="193385" y="137675"/>
                  </a:lnTo>
                  <a:lnTo>
                    <a:pt x="195464" y="144141"/>
                  </a:lnTo>
                  <a:lnTo>
                    <a:pt x="198289" y="147565"/>
                  </a:lnTo>
                  <a:lnTo>
                    <a:pt x="204527" y="154282"/>
                  </a:lnTo>
                  <a:lnTo>
                    <a:pt x="204548" y="154304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7" name="SMARTPenAnnotation432"/>
            <p:cNvSpPr/>
            <p:nvPr/>
          </p:nvSpPr>
          <p:spPr>
            <a:xfrm>
              <a:off x="7169467" y="3034664"/>
              <a:ext cx="197168" cy="205742"/>
            </a:xfrm>
            <a:custGeom>
              <a:avLst/>
              <a:gdLst/>
              <a:ahLst/>
              <a:cxnLst/>
              <a:rect l="0" t="0" r="0" b="0"/>
              <a:pathLst>
                <a:path w="197168" h="205742">
                  <a:moveTo>
                    <a:pt x="197167" y="0"/>
                  </a:moveTo>
                  <a:lnTo>
                    <a:pt x="192616" y="0"/>
                  </a:lnTo>
                  <a:lnTo>
                    <a:pt x="190324" y="953"/>
                  </a:lnTo>
                  <a:lnTo>
                    <a:pt x="185236" y="4552"/>
                  </a:lnTo>
                  <a:lnTo>
                    <a:pt x="179799" y="9326"/>
                  </a:lnTo>
                  <a:lnTo>
                    <a:pt x="177016" y="11932"/>
                  </a:lnTo>
                  <a:lnTo>
                    <a:pt x="174208" y="15575"/>
                  </a:lnTo>
                  <a:lnTo>
                    <a:pt x="171384" y="19909"/>
                  </a:lnTo>
                  <a:lnTo>
                    <a:pt x="168549" y="24703"/>
                  </a:lnTo>
                  <a:lnTo>
                    <a:pt x="164753" y="28851"/>
                  </a:lnTo>
                  <a:lnTo>
                    <a:pt x="160318" y="32569"/>
                  </a:lnTo>
                  <a:lnTo>
                    <a:pt x="155456" y="36000"/>
                  </a:lnTo>
                  <a:lnTo>
                    <a:pt x="151262" y="40193"/>
                  </a:lnTo>
                  <a:lnTo>
                    <a:pt x="147514" y="44893"/>
                  </a:lnTo>
                  <a:lnTo>
                    <a:pt x="144062" y="49932"/>
                  </a:lnTo>
                  <a:lnTo>
                    <a:pt x="139857" y="55195"/>
                  </a:lnTo>
                  <a:lnTo>
                    <a:pt x="135148" y="60610"/>
                  </a:lnTo>
                  <a:lnTo>
                    <a:pt x="130104" y="66124"/>
                  </a:lnTo>
                  <a:lnTo>
                    <a:pt x="119419" y="77331"/>
                  </a:lnTo>
                  <a:lnTo>
                    <a:pt x="113903" y="82987"/>
                  </a:lnTo>
                  <a:lnTo>
                    <a:pt x="109273" y="88662"/>
                  </a:lnTo>
                  <a:lnTo>
                    <a:pt x="105233" y="94351"/>
                  </a:lnTo>
                  <a:lnTo>
                    <a:pt x="101588" y="100048"/>
                  </a:lnTo>
                  <a:lnTo>
                    <a:pt x="96301" y="105751"/>
                  </a:lnTo>
                  <a:lnTo>
                    <a:pt x="89918" y="111459"/>
                  </a:lnTo>
                  <a:lnTo>
                    <a:pt x="82805" y="117169"/>
                  </a:lnTo>
                  <a:lnTo>
                    <a:pt x="77111" y="122880"/>
                  </a:lnTo>
                  <a:lnTo>
                    <a:pt x="72363" y="128593"/>
                  </a:lnTo>
                  <a:lnTo>
                    <a:pt x="68244" y="134306"/>
                  </a:lnTo>
                  <a:lnTo>
                    <a:pt x="63593" y="140020"/>
                  </a:lnTo>
                  <a:lnTo>
                    <a:pt x="58588" y="145734"/>
                  </a:lnTo>
                  <a:lnTo>
                    <a:pt x="53347" y="151449"/>
                  </a:lnTo>
                  <a:lnTo>
                    <a:pt x="48899" y="157164"/>
                  </a:lnTo>
                  <a:lnTo>
                    <a:pt x="44982" y="162879"/>
                  </a:lnTo>
                  <a:lnTo>
                    <a:pt x="41419" y="168593"/>
                  </a:lnTo>
                  <a:lnTo>
                    <a:pt x="38089" y="173356"/>
                  </a:lnTo>
                  <a:lnTo>
                    <a:pt x="34918" y="177483"/>
                  </a:lnTo>
                  <a:lnTo>
                    <a:pt x="31851" y="181187"/>
                  </a:lnTo>
                  <a:lnTo>
                    <a:pt x="28854" y="184609"/>
                  </a:lnTo>
                  <a:lnTo>
                    <a:pt x="22984" y="190951"/>
                  </a:lnTo>
                  <a:lnTo>
                    <a:pt x="20085" y="193024"/>
                  </a:lnTo>
                  <a:lnTo>
                    <a:pt x="14324" y="195326"/>
                  </a:lnTo>
                  <a:lnTo>
                    <a:pt x="12407" y="196893"/>
                  </a:lnTo>
                  <a:lnTo>
                    <a:pt x="11129" y="198889"/>
                  </a:lnTo>
                  <a:lnTo>
                    <a:pt x="10276" y="201173"/>
                  </a:lnTo>
                  <a:lnTo>
                    <a:pt x="8756" y="202696"/>
                  </a:lnTo>
                  <a:lnTo>
                    <a:pt x="6790" y="203711"/>
                  </a:lnTo>
                  <a:lnTo>
                    <a:pt x="0" y="20574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8" name="SMARTPenAnnotation433"/>
            <p:cNvSpPr/>
            <p:nvPr/>
          </p:nvSpPr>
          <p:spPr>
            <a:xfrm>
              <a:off x="7332344" y="2495112"/>
              <a:ext cx="780099" cy="256556"/>
            </a:xfrm>
            <a:custGeom>
              <a:avLst/>
              <a:gdLst/>
              <a:ahLst/>
              <a:cxnLst/>
              <a:rect l="0" t="0" r="0" b="0"/>
              <a:pathLst>
                <a:path w="780099" h="256556">
                  <a:moveTo>
                    <a:pt x="0" y="248088"/>
                  </a:moveTo>
                  <a:lnTo>
                    <a:pt x="0" y="256307"/>
                  </a:lnTo>
                  <a:lnTo>
                    <a:pt x="4552" y="256555"/>
                  </a:lnTo>
                  <a:lnTo>
                    <a:pt x="5892" y="255638"/>
                  </a:lnTo>
                  <a:lnTo>
                    <a:pt x="6786" y="254074"/>
                  </a:lnTo>
                  <a:lnTo>
                    <a:pt x="7382" y="252078"/>
                  </a:lnTo>
                  <a:lnTo>
                    <a:pt x="10584" y="247321"/>
                  </a:lnTo>
                  <a:lnTo>
                    <a:pt x="12772" y="244719"/>
                  </a:lnTo>
                  <a:lnTo>
                    <a:pt x="14230" y="242032"/>
                  </a:lnTo>
                  <a:lnTo>
                    <a:pt x="15850" y="236506"/>
                  </a:lnTo>
                  <a:lnTo>
                    <a:pt x="19110" y="230875"/>
                  </a:lnTo>
                  <a:lnTo>
                    <a:pt x="23734" y="224245"/>
                  </a:lnTo>
                  <a:lnTo>
                    <a:pt x="26300" y="219810"/>
                  </a:lnTo>
                  <a:lnTo>
                    <a:pt x="31692" y="209802"/>
                  </a:lnTo>
                  <a:lnTo>
                    <a:pt x="37264" y="199004"/>
                  </a:lnTo>
                  <a:lnTo>
                    <a:pt x="41035" y="193458"/>
                  </a:lnTo>
                  <a:lnTo>
                    <a:pt x="45455" y="187855"/>
                  </a:lnTo>
                  <a:lnTo>
                    <a:pt x="50306" y="182215"/>
                  </a:lnTo>
                  <a:lnTo>
                    <a:pt x="54492" y="176550"/>
                  </a:lnTo>
                  <a:lnTo>
                    <a:pt x="58236" y="170869"/>
                  </a:lnTo>
                  <a:lnTo>
                    <a:pt x="61685" y="165176"/>
                  </a:lnTo>
                  <a:lnTo>
                    <a:pt x="70595" y="151230"/>
                  </a:lnTo>
                  <a:lnTo>
                    <a:pt x="75639" y="143511"/>
                  </a:lnTo>
                  <a:lnTo>
                    <a:pt x="80906" y="136460"/>
                  </a:lnTo>
                  <a:lnTo>
                    <a:pt x="86323" y="129854"/>
                  </a:lnTo>
                  <a:lnTo>
                    <a:pt x="91839" y="123545"/>
                  </a:lnTo>
                  <a:lnTo>
                    <a:pt x="98373" y="117434"/>
                  </a:lnTo>
                  <a:lnTo>
                    <a:pt x="105588" y="111456"/>
                  </a:lnTo>
                  <a:lnTo>
                    <a:pt x="113255" y="105564"/>
                  </a:lnTo>
                  <a:lnTo>
                    <a:pt x="120271" y="99732"/>
                  </a:lnTo>
                  <a:lnTo>
                    <a:pt x="126853" y="93939"/>
                  </a:lnTo>
                  <a:lnTo>
                    <a:pt x="133146" y="88172"/>
                  </a:lnTo>
                  <a:lnTo>
                    <a:pt x="139248" y="83374"/>
                  </a:lnTo>
                  <a:lnTo>
                    <a:pt x="151105" y="75504"/>
                  </a:lnTo>
                  <a:lnTo>
                    <a:pt x="162726" y="68831"/>
                  </a:lnTo>
                  <a:lnTo>
                    <a:pt x="174241" y="62690"/>
                  </a:lnTo>
                  <a:lnTo>
                    <a:pt x="185708" y="56786"/>
                  </a:lnTo>
                  <a:lnTo>
                    <a:pt x="199695" y="50987"/>
                  </a:lnTo>
                  <a:lnTo>
                    <a:pt x="214483" y="46187"/>
                  </a:lnTo>
                  <a:lnTo>
                    <a:pt x="227406" y="44054"/>
                  </a:lnTo>
                  <a:lnTo>
                    <a:pt x="232567" y="44438"/>
                  </a:lnTo>
                  <a:lnTo>
                    <a:pt x="236959" y="45646"/>
                  </a:lnTo>
                  <a:lnTo>
                    <a:pt x="240841" y="47404"/>
                  </a:lnTo>
                  <a:lnTo>
                    <a:pt x="250234" y="49357"/>
                  </a:lnTo>
                  <a:lnTo>
                    <a:pt x="255405" y="49878"/>
                  </a:lnTo>
                  <a:lnTo>
                    <a:pt x="259805" y="51178"/>
                  </a:lnTo>
                  <a:lnTo>
                    <a:pt x="267234" y="55162"/>
                  </a:lnTo>
                  <a:lnTo>
                    <a:pt x="276772" y="62760"/>
                  </a:lnTo>
                  <a:lnTo>
                    <a:pt x="282712" y="68247"/>
                  </a:lnTo>
                  <a:lnTo>
                    <a:pt x="285631" y="71044"/>
                  </a:lnTo>
                  <a:lnTo>
                    <a:pt x="288528" y="74814"/>
                  </a:lnTo>
                  <a:lnTo>
                    <a:pt x="291412" y="79232"/>
                  </a:lnTo>
                  <a:lnTo>
                    <a:pt x="294288" y="84082"/>
                  </a:lnTo>
                  <a:lnTo>
                    <a:pt x="297157" y="89221"/>
                  </a:lnTo>
                  <a:lnTo>
                    <a:pt x="302885" y="100010"/>
                  </a:lnTo>
                  <a:lnTo>
                    <a:pt x="311465" y="116795"/>
                  </a:lnTo>
                  <a:lnTo>
                    <a:pt x="314324" y="121506"/>
                  </a:lnTo>
                  <a:lnTo>
                    <a:pt x="320040" y="129282"/>
                  </a:lnTo>
                  <a:lnTo>
                    <a:pt x="322898" y="133641"/>
                  </a:lnTo>
                  <a:lnTo>
                    <a:pt x="325756" y="138453"/>
                  </a:lnTo>
                  <a:lnTo>
                    <a:pt x="328613" y="143565"/>
                  </a:lnTo>
                  <a:lnTo>
                    <a:pt x="331471" y="147926"/>
                  </a:lnTo>
                  <a:lnTo>
                    <a:pt x="337185" y="155311"/>
                  </a:lnTo>
                  <a:lnTo>
                    <a:pt x="340043" y="159567"/>
                  </a:lnTo>
                  <a:lnTo>
                    <a:pt x="342900" y="164309"/>
                  </a:lnTo>
                  <a:lnTo>
                    <a:pt x="345758" y="169375"/>
                  </a:lnTo>
                  <a:lnTo>
                    <a:pt x="348615" y="173705"/>
                  </a:lnTo>
                  <a:lnTo>
                    <a:pt x="354331" y="181056"/>
                  </a:lnTo>
                  <a:lnTo>
                    <a:pt x="360046" y="187498"/>
                  </a:lnTo>
                  <a:lnTo>
                    <a:pt x="362903" y="190550"/>
                  </a:lnTo>
                  <a:lnTo>
                    <a:pt x="371158" y="196480"/>
                  </a:lnTo>
                  <a:lnTo>
                    <a:pt x="380225" y="202291"/>
                  </a:lnTo>
                  <a:lnTo>
                    <a:pt x="387429" y="208049"/>
                  </a:lnTo>
                  <a:lnTo>
                    <a:pt x="391636" y="209965"/>
                  </a:lnTo>
                  <a:lnTo>
                    <a:pt x="405706" y="212662"/>
                  </a:lnTo>
                  <a:lnTo>
                    <a:pt x="427077" y="213648"/>
                  </a:lnTo>
                  <a:lnTo>
                    <a:pt x="438750" y="213753"/>
                  </a:lnTo>
                  <a:lnTo>
                    <a:pt x="442043" y="212815"/>
                  </a:lnTo>
                  <a:lnTo>
                    <a:pt x="452180" y="206945"/>
                  </a:lnTo>
                  <a:lnTo>
                    <a:pt x="466826" y="199173"/>
                  </a:lnTo>
                  <a:lnTo>
                    <a:pt x="477670" y="193645"/>
                  </a:lnTo>
                  <a:lnTo>
                    <a:pt x="482278" y="189885"/>
                  </a:lnTo>
                  <a:lnTo>
                    <a:pt x="486301" y="185474"/>
                  </a:lnTo>
                  <a:lnTo>
                    <a:pt x="489936" y="180627"/>
                  </a:lnTo>
                  <a:lnTo>
                    <a:pt x="494264" y="175492"/>
                  </a:lnTo>
                  <a:lnTo>
                    <a:pt x="499054" y="170163"/>
                  </a:lnTo>
                  <a:lnTo>
                    <a:pt x="509457" y="159162"/>
                  </a:lnTo>
                  <a:lnTo>
                    <a:pt x="520431" y="147923"/>
                  </a:lnTo>
                  <a:lnTo>
                    <a:pt x="525071" y="141306"/>
                  </a:lnTo>
                  <a:lnTo>
                    <a:pt x="529118" y="134037"/>
                  </a:lnTo>
                  <a:lnTo>
                    <a:pt x="532768" y="126334"/>
                  </a:lnTo>
                  <a:lnTo>
                    <a:pt x="538059" y="119294"/>
                  </a:lnTo>
                  <a:lnTo>
                    <a:pt x="544443" y="112695"/>
                  </a:lnTo>
                  <a:lnTo>
                    <a:pt x="551558" y="106391"/>
                  </a:lnTo>
                  <a:lnTo>
                    <a:pt x="564542" y="94306"/>
                  </a:lnTo>
                  <a:lnTo>
                    <a:pt x="570672" y="88417"/>
                  </a:lnTo>
                  <a:lnTo>
                    <a:pt x="575710" y="82585"/>
                  </a:lnTo>
                  <a:lnTo>
                    <a:pt x="580022" y="76793"/>
                  </a:lnTo>
                  <a:lnTo>
                    <a:pt x="583849" y="71026"/>
                  </a:lnTo>
                  <a:lnTo>
                    <a:pt x="588305" y="65277"/>
                  </a:lnTo>
                  <a:lnTo>
                    <a:pt x="593182" y="59539"/>
                  </a:lnTo>
                  <a:lnTo>
                    <a:pt x="598337" y="53808"/>
                  </a:lnTo>
                  <a:lnTo>
                    <a:pt x="609145" y="42361"/>
                  </a:lnTo>
                  <a:lnTo>
                    <a:pt x="614694" y="36642"/>
                  </a:lnTo>
                  <a:lnTo>
                    <a:pt x="620300" y="31876"/>
                  </a:lnTo>
                  <a:lnTo>
                    <a:pt x="636336" y="20618"/>
                  </a:lnTo>
                  <a:lnTo>
                    <a:pt x="644132" y="14275"/>
                  </a:lnTo>
                  <a:lnTo>
                    <a:pt x="653311" y="8281"/>
                  </a:lnTo>
                  <a:lnTo>
                    <a:pt x="662788" y="3394"/>
                  </a:lnTo>
                  <a:lnTo>
                    <a:pt x="670176" y="1222"/>
                  </a:lnTo>
                  <a:lnTo>
                    <a:pt x="684241" y="0"/>
                  </a:lnTo>
                  <a:lnTo>
                    <a:pt x="688571" y="781"/>
                  </a:lnTo>
                  <a:lnTo>
                    <a:pt x="695922" y="4189"/>
                  </a:lnTo>
                  <a:lnTo>
                    <a:pt x="702364" y="11418"/>
                  </a:lnTo>
                  <a:lnTo>
                    <a:pt x="705415" y="16013"/>
                  </a:lnTo>
                  <a:lnTo>
                    <a:pt x="711347" y="23658"/>
                  </a:lnTo>
                  <a:lnTo>
                    <a:pt x="717156" y="31184"/>
                  </a:lnTo>
                  <a:lnTo>
                    <a:pt x="720039" y="35857"/>
                  </a:lnTo>
                  <a:lnTo>
                    <a:pt x="722914" y="40878"/>
                  </a:lnTo>
                  <a:lnTo>
                    <a:pt x="724830" y="46131"/>
                  </a:lnTo>
                  <a:lnTo>
                    <a:pt x="726108" y="51537"/>
                  </a:lnTo>
                  <a:lnTo>
                    <a:pt x="726960" y="57046"/>
                  </a:lnTo>
                  <a:lnTo>
                    <a:pt x="728480" y="62624"/>
                  </a:lnTo>
                  <a:lnTo>
                    <a:pt x="730446" y="68248"/>
                  </a:lnTo>
                  <a:lnTo>
                    <a:pt x="732710" y="73902"/>
                  </a:lnTo>
                  <a:lnTo>
                    <a:pt x="735171" y="79576"/>
                  </a:lnTo>
                  <a:lnTo>
                    <a:pt x="740445" y="90961"/>
                  </a:lnTo>
                  <a:lnTo>
                    <a:pt x="742233" y="96664"/>
                  </a:lnTo>
                  <a:lnTo>
                    <a:pt x="743425" y="102371"/>
                  </a:lnTo>
                  <a:lnTo>
                    <a:pt x="744220" y="108081"/>
                  </a:lnTo>
                  <a:lnTo>
                    <a:pt x="745701" y="113792"/>
                  </a:lnTo>
                  <a:lnTo>
                    <a:pt x="747642" y="119505"/>
                  </a:lnTo>
                  <a:lnTo>
                    <a:pt x="749888" y="125218"/>
                  </a:lnTo>
                  <a:lnTo>
                    <a:pt x="751385" y="130932"/>
                  </a:lnTo>
                  <a:lnTo>
                    <a:pt x="752384" y="136647"/>
                  </a:lnTo>
                  <a:lnTo>
                    <a:pt x="753050" y="142361"/>
                  </a:lnTo>
                  <a:lnTo>
                    <a:pt x="753493" y="147123"/>
                  </a:lnTo>
                  <a:lnTo>
                    <a:pt x="753986" y="154954"/>
                  </a:lnTo>
                  <a:lnTo>
                    <a:pt x="755070" y="159329"/>
                  </a:lnTo>
                  <a:lnTo>
                    <a:pt x="756745" y="164150"/>
                  </a:lnTo>
                  <a:lnTo>
                    <a:pt x="758814" y="169269"/>
                  </a:lnTo>
                  <a:lnTo>
                    <a:pt x="760193" y="173635"/>
                  </a:lnTo>
                  <a:lnTo>
                    <a:pt x="761727" y="181025"/>
                  </a:lnTo>
                  <a:lnTo>
                    <a:pt x="764949" y="187484"/>
                  </a:lnTo>
                  <a:lnTo>
                    <a:pt x="767141" y="190540"/>
                  </a:lnTo>
                  <a:lnTo>
                    <a:pt x="769577" y="196476"/>
                  </a:lnTo>
                  <a:lnTo>
                    <a:pt x="770227" y="199392"/>
                  </a:lnTo>
                  <a:lnTo>
                    <a:pt x="771612" y="201337"/>
                  </a:lnTo>
                  <a:lnTo>
                    <a:pt x="773489" y="202633"/>
                  </a:lnTo>
                  <a:lnTo>
                    <a:pt x="775692" y="203497"/>
                  </a:lnTo>
                  <a:lnTo>
                    <a:pt x="777161" y="205025"/>
                  </a:lnTo>
                  <a:lnTo>
                    <a:pt x="778140" y="206997"/>
                  </a:lnTo>
                  <a:lnTo>
                    <a:pt x="780098" y="213798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SMARTPenAnnotation434"/>
            <p:cNvSpPr/>
            <p:nvPr/>
          </p:nvSpPr>
          <p:spPr>
            <a:xfrm>
              <a:off x="7469505" y="3086100"/>
              <a:ext cx="162878" cy="8573"/>
            </a:xfrm>
            <a:custGeom>
              <a:avLst/>
              <a:gdLst/>
              <a:ahLst/>
              <a:cxnLst/>
              <a:rect l="0" t="0" r="0" b="0"/>
              <a:pathLst>
                <a:path w="162878" h="8573">
                  <a:moveTo>
                    <a:pt x="0" y="8572"/>
                  </a:moveTo>
                  <a:lnTo>
                    <a:pt x="122757" y="8572"/>
                  </a:lnTo>
                  <a:lnTo>
                    <a:pt x="125653" y="7620"/>
                  </a:lnTo>
                  <a:lnTo>
                    <a:pt x="128536" y="6032"/>
                  </a:lnTo>
                  <a:lnTo>
                    <a:pt x="131411" y="4021"/>
                  </a:lnTo>
                  <a:lnTo>
                    <a:pt x="134280" y="2681"/>
                  </a:lnTo>
                  <a:lnTo>
                    <a:pt x="137145" y="1787"/>
                  </a:lnTo>
                  <a:lnTo>
                    <a:pt x="140007" y="1191"/>
                  </a:lnTo>
                  <a:lnTo>
                    <a:pt x="142868" y="794"/>
                  </a:lnTo>
                  <a:lnTo>
                    <a:pt x="145728" y="529"/>
                  </a:lnTo>
                  <a:lnTo>
                    <a:pt x="152611" y="104"/>
                  </a:lnTo>
                  <a:lnTo>
                    <a:pt x="156092" y="46"/>
                  </a:lnTo>
                  <a:lnTo>
                    <a:pt x="162877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SMARTPenAnnotation435"/>
            <p:cNvSpPr/>
            <p:nvPr/>
          </p:nvSpPr>
          <p:spPr>
            <a:xfrm>
              <a:off x="7658100" y="2948939"/>
              <a:ext cx="60008" cy="291467"/>
            </a:xfrm>
            <a:custGeom>
              <a:avLst/>
              <a:gdLst/>
              <a:ahLst/>
              <a:cxnLst/>
              <a:rect l="0" t="0" r="0" b="0"/>
              <a:pathLst>
                <a:path w="60008" h="291467">
                  <a:moveTo>
                    <a:pt x="0" y="0"/>
                  </a:moveTo>
                  <a:lnTo>
                    <a:pt x="4550" y="4552"/>
                  </a:lnTo>
                  <a:lnTo>
                    <a:pt x="5891" y="6845"/>
                  </a:lnTo>
                  <a:lnTo>
                    <a:pt x="7380" y="11932"/>
                  </a:lnTo>
                  <a:lnTo>
                    <a:pt x="8219" y="20152"/>
                  </a:lnTo>
                  <a:lnTo>
                    <a:pt x="8415" y="28324"/>
                  </a:lnTo>
                  <a:lnTo>
                    <a:pt x="8541" y="44542"/>
                  </a:lnTo>
                  <a:lnTo>
                    <a:pt x="9504" y="48745"/>
                  </a:lnTo>
                  <a:lnTo>
                    <a:pt x="11098" y="53452"/>
                  </a:lnTo>
                  <a:lnTo>
                    <a:pt x="13113" y="58495"/>
                  </a:lnTo>
                  <a:lnTo>
                    <a:pt x="14458" y="63762"/>
                  </a:lnTo>
                  <a:lnTo>
                    <a:pt x="15353" y="69178"/>
                  </a:lnTo>
                  <a:lnTo>
                    <a:pt x="15950" y="74694"/>
                  </a:lnTo>
                  <a:lnTo>
                    <a:pt x="16348" y="81229"/>
                  </a:lnTo>
                  <a:lnTo>
                    <a:pt x="16790" y="96110"/>
                  </a:lnTo>
                  <a:lnTo>
                    <a:pt x="17098" y="130614"/>
                  </a:lnTo>
                  <a:lnTo>
                    <a:pt x="17142" y="176783"/>
                  </a:lnTo>
                  <a:lnTo>
                    <a:pt x="18095" y="182625"/>
                  </a:lnTo>
                  <a:lnTo>
                    <a:pt x="19684" y="188425"/>
                  </a:lnTo>
                  <a:lnTo>
                    <a:pt x="21695" y="194197"/>
                  </a:lnTo>
                  <a:lnTo>
                    <a:pt x="23988" y="199950"/>
                  </a:lnTo>
                  <a:lnTo>
                    <a:pt x="26469" y="205690"/>
                  </a:lnTo>
                  <a:lnTo>
                    <a:pt x="29076" y="211422"/>
                  </a:lnTo>
                  <a:lnTo>
                    <a:pt x="30814" y="216196"/>
                  </a:lnTo>
                  <a:lnTo>
                    <a:pt x="31973" y="220331"/>
                  </a:lnTo>
                  <a:lnTo>
                    <a:pt x="32745" y="224040"/>
                  </a:lnTo>
                  <a:lnTo>
                    <a:pt x="34212" y="228418"/>
                  </a:lnTo>
                  <a:lnTo>
                    <a:pt x="36143" y="233241"/>
                  </a:lnTo>
                  <a:lnTo>
                    <a:pt x="38383" y="238362"/>
                  </a:lnTo>
                  <a:lnTo>
                    <a:pt x="39876" y="242728"/>
                  </a:lnTo>
                  <a:lnTo>
                    <a:pt x="41535" y="250119"/>
                  </a:lnTo>
                  <a:lnTo>
                    <a:pt x="42272" y="256580"/>
                  </a:lnTo>
                  <a:lnTo>
                    <a:pt x="42469" y="259636"/>
                  </a:lnTo>
                  <a:lnTo>
                    <a:pt x="43553" y="261673"/>
                  </a:lnTo>
                  <a:lnTo>
                    <a:pt x="45228" y="263031"/>
                  </a:lnTo>
                  <a:lnTo>
                    <a:pt x="47297" y="263937"/>
                  </a:lnTo>
                  <a:lnTo>
                    <a:pt x="48676" y="265493"/>
                  </a:lnTo>
                  <a:lnTo>
                    <a:pt x="49596" y="267483"/>
                  </a:lnTo>
                  <a:lnTo>
                    <a:pt x="50209" y="269762"/>
                  </a:lnTo>
                  <a:lnTo>
                    <a:pt x="51569" y="272234"/>
                  </a:lnTo>
                  <a:lnTo>
                    <a:pt x="53430" y="274835"/>
                  </a:lnTo>
                  <a:lnTo>
                    <a:pt x="58708" y="281301"/>
                  </a:lnTo>
                  <a:lnTo>
                    <a:pt x="59430" y="284726"/>
                  </a:lnTo>
                  <a:lnTo>
                    <a:pt x="60007" y="291466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1" name="SMARTPenAnnotation436"/>
            <p:cNvSpPr/>
            <p:nvPr/>
          </p:nvSpPr>
          <p:spPr>
            <a:xfrm>
              <a:off x="7752397" y="2931805"/>
              <a:ext cx="180023" cy="239913"/>
            </a:xfrm>
            <a:custGeom>
              <a:avLst/>
              <a:gdLst/>
              <a:ahLst/>
              <a:cxnLst/>
              <a:rect l="0" t="0" r="0" b="0"/>
              <a:pathLst>
                <a:path w="180023" h="239913">
                  <a:moveTo>
                    <a:pt x="0" y="25707"/>
                  </a:moveTo>
                  <a:lnTo>
                    <a:pt x="0" y="18326"/>
                  </a:lnTo>
                  <a:lnTo>
                    <a:pt x="4551" y="12937"/>
                  </a:lnTo>
                  <a:lnTo>
                    <a:pt x="6844" y="11478"/>
                  </a:lnTo>
                  <a:lnTo>
                    <a:pt x="11932" y="9858"/>
                  </a:lnTo>
                  <a:lnTo>
                    <a:pt x="17368" y="6598"/>
                  </a:lnTo>
                  <a:lnTo>
                    <a:pt x="20151" y="4395"/>
                  </a:lnTo>
                  <a:lnTo>
                    <a:pt x="22959" y="2927"/>
                  </a:lnTo>
                  <a:lnTo>
                    <a:pt x="25784" y="1948"/>
                  </a:lnTo>
                  <a:lnTo>
                    <a:pt x="28619" y="1295"/>
                  </a:lnTo>
                  <a:lnTo>
                    <a:pt x="32414" y="860"/>
                  </a:lnTo>
                  <a:lnTo>
                    <a:pt x="36850" y="570"/>
                  </a:lnTo>
                  <a:lnTo>
                    <a:pt x="41711" y="377"/>
                  </a:lnTo>
                  <a:lnTo>
                    <a:pt x="52194" y="161"/>
                  </a:lnTo>
                  <a:lnTo>
                    <a:pt x="84103" y="0"/>
                  </a:lnTo>
                  <a:lnTo>
                    <a:pt x="88454" y="949"/>
                  </a:lnTo>
                  <a:lnTo>
                    <a:pt x="92307" y="2534"/>
                  </a:lnTo>
                  <a:lnTo>
                    <a:pt x="95828" y="4543"/>
                  </a:lnTo>
                  <a:lnTo>
                    <a:pt x="99128" y="5883"/>
                  </a:lnTo>
                  <a:lnTo>
                    <a:pt x="102280" y="6776"/>
                  </a:lnTo>
                  <a:lnTo>
                    <a:pt x="105335" y="7371"/>
                  </a:lnTo>
                  <a:lnTo>
                    <a:pt x="108323" y="8721"/>
                  </a:lnTo>
                  <a:lnTo>
                    <a:pt x="111267" y="10573"/>
                  </a:lnTo>
                  <a:lnTo>
                    <a:pt x="114183" y="12760"/>
                  </a:lnTo>
                  <a:lnTo>
                    <a:pt x="117080" y="15171"/>
                  </a:lnTo>
                  <a:lnTo>
                    <a:pt x="119964" y="17731"/>
                  </a:lnTo>
                  <a:lnTo>
                    <a:pt x="122838" y="20389"/>
                  </a:lnTo>
                  <a:lnTo>
                    <a:pt x="124754" y="23115"/>
                  </a:lnTo>
                  <a:lnTo>
                    <a:pt x="126884" y="28682"/>
                  </a:lnTo>
                  <a:lnTo>
                    <a:pt x="130371" y="34332"/>
                  </a:lnTo>
                  <a:lnTo>
                    <a:pt x="132634" y="37172"/>
                  </a:lnTo>
                  <a:lnTo>
                    <a:pt x="134143" y="40018"/>
                  </a:lnTo>
                  <a:lnTo>
                    <a:pt x="135819" y="45720"/>
                  </a:lnTo>
                  <a:lnTo>
                    <a:pt x="135313" y="49526"/>
                  </a:lnTo>
                  <a:lnTo>
                    <a:pt x="134023" y="53969"/>
                  </a:lnTo>
                  <a:lnTo>
                    <a:pt x="132213" y="58836"/>
                  </a:lnTo>
                  <a:lnTo>
                    <a:pt x="131003" y="63033"/>
                  </a:lnTo>
                  <a:lnTo>
                    <a:pt x="129661" y="70236"/>
                  </a:lnTo>
                  <a:lnTo>
                    <a:pt x="128351" y="74443"/>
                  </a:lnTo>
                  <a:lnTo>
                    <a:pt x="126525" y="79153"/>
                  </a:lnTo>
                  <a:lnTo>
                    <a:pt x="124356" y="84198"/>
                  </a:lnTo>
                  <a:lnTo>
                    <a:pt x="122909" y="89466"/>
                  </a:lnTo>
                  <a:lnTo>
                    <a:pt x="121944" y="94883"/>
                  </a:lnTo>
                  <a:lnTo>
                    <a:pt x="121301" y="100399"/>
                  </a:lnTo>
                  <a:lnTo>
                    <a:pt x="118968" y="105029"/>
                  </a:lnTo>
                  <a:lnTo>
                    <a:pt x="115507" y="109069"/>
                  </a:lnTo>
                  <a:lnTo>
                    <a:pt x="111295" y="112714"/>
                  </a:lnTo>
                  <a:lnTo>
                    <a:pt x="107534" y="117049"/>
                  </a:lnTo>
                  <a:lnTo>
                    <a:pt x="104074" y="121845"/>
                  </a:lnTo>
                  <a:lnTo>
                    <a:pt x="100816" y="126946"/>
                  </a:lnTo>
                  <a:lnTo>
                    <a:pt x="97691" y="132252"/>
                  </a:lnTo>
                  <a:lnTo>
                    <a:pt x="94655" y="137695"/>
                  </a:lnTo>
                  <a:lnTo>
                    <a:pt x="88742" y="148822"/>
                  </a:lnTo>
                  <a:lnTo>
                    <a:pt x="82938" y="160117"/>
                  </a:lnTo>
                  <a:lnTo>
                    <a:pt x="80058" y="164844"/>
                  </a:lnTo>
                  <a:lnTo>
                    <a:pt x="77184" y="168947"/>
                  </a:lnTo>
                  <a:lnTo>
                    <a:pt x="74316" y="172636"/>
                  </a:lnTo>
                  <a:lnTo>
                    <a:pt x="71130" y="179274"/>
                  </a:lnTo>
                  <a:lnTo>
                    <a:pt x="70280" y="182377"/>
                  </a:lnTo>
                  <a:lnTo>
                    <a:pt x="66796" y="188366"/>
                  </a:lnTo>
                  <a:lnTo>
                    <a:pt x="64533" y="191296"/>
                  </a:lnTo>
                  <a:lnTo>
                    <a:pt x="62019" y="197092"/>
                  </a:lnTo>
                  <a:lnTo>
                    <a:pt x="61348" y="199971"/>
                  </a:lnTo>
                  <a:lnTo>
                    <a:pt x="58064" y="205711"/>
                  </a:lnTo>
                  <a:lnTo>
                    <a:pt x="52744" y="212605"/>
                  </a:lnTo>
                  <a:lnTo>
                    <a:pt x="53261" y="214123"/>
                  </a:lnTo>
                  <a:lnTo>
                    <a:pt x="58392" y="220864"/>
                  </a:lnTo>
                  <a:lnTo>
                    <a:pt x="58931" y="221534"/>
                  </a:lnTo>
                  <a:lnTo>
                    <a:pt x="60243" y="221981"/>
                  </a:lnTo>
                  <a:lnTo>
                    <a:pt x="64239" y="222477"/>
                  </a:lnTo>
                  <a:lnTo>
                    <a:pt x="65686" y="223562"/>
                  </a:lnTo>
                  <a:lnTo>
                    <a:pt x="66651" y="225238"/>
                  </a:lnTo>
                  <a:lnTo>
                    <a:pt x="67294" y="227308"/>
                  </a:lnTo>
                  <a:lnTo>
                    <a:pt x="68675" y="228688"/>
                  </a:lnTo>
                  <a:lnTo>
                    <a:pt x="70548" y="229607"/>
                  </a:lnTo>
                  <a:lnTo>
                    <a:pt x="75170" y="230630"/>
                  </a:lnTo>
                  <a:lnTo>
                    <a:pt x="80399" y="231084"/>
                  </a:lnTo>
                  <a:lnTo>
                    <a:pt x="82175" y="232157"/>
                  </a:lnTo>
                  <a:lnTo>
                    <a:pt x="83358" y="233826"/>
                  </a:lnTo>
                  <a:lnTo>
                    <a:pt x="84147" y="235890"/>
                  </a:lnTo>
                  <a:lnTo>
                    <a:pt x="85626" y="237267"/>
                  </a:lnTo>
                  <a:lnTo>
                    <a:pt x="87563" y="238184"/>
                  </a:lnTo>
                  <a:lnTo>
                    <a:pt x="92258" y="239204"/>
                  </a:lnTo>
                  <a:lnTo>
                    <a:pt x="97519" y="239657"/>
                  </a:lnTo>
                  <a:lnTo>
                    <a:pt x="101207" y="239778"/>
                  </a:lnTo>
                  <a:lnTo>
                    <a:pt x="110386" y="239912"/>
                  </a:lnTo>
                  <a:lnTo>
                    <a:pt x="114549" y="238995"/>
                  </a:lnTo>
                  <a:lnTo>
                    <a:pt x="118276" y="237432"/>
                  </a:lnTo>
                  <a:lnTo>
                    <a:pt x="121713" y="235437"/>
                  </a:lnTo>
                  <a:lnTo>
                    <a:pt x="125910" y="234107"/>
                  </a:lnTo>
                  <a:lnTo>
                    <a:pt x="130612" y="233220"/>
                  </a:lnTo>
                  <a:lnTo>
                    <a:pt x="135652" y="232629"/>
                  </a:lnTo>
                  <a:lnTo>
                    <a:pt x="139966" y="232235"/>
                  </a:lnTo>
                  <a:lnTo>
                    <a:pt x="143793" y="231973"/>
                  </a:lnTo>
                  <a:lnTo>
                    <a:pt x="147297" y="231797"/>
                  </a:lnTo>
                  <a:lnTo>
                    <a:pt x="153731" y="231603"/>
                  </a:lnTo>
                  <a:lnTo>
                    <a:pt x="165622" y="231478"/>
                  </a:lnTo>
                  <a:lnTo>
                    <a:pt x="168517" y="230515"/>
                  </a:lnTo>
                  <a:lnTo>
                    <a:pt x="171399" y="228921"/>
                  </a:lnTo>
                  <a:lnTo>
                    <a:pt x="180022" y="22287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2" name="SMARTPenAnnotation437"/>
            <p:cNvSpPr/>
            <p:nvPr/>
          </p:nvSpPr>
          <p:spPr>
            <a:xfrm>
              <a:off x="7929681" y="2983275"/>
              <a:ext cx="217011" cy="454179"/>
            </a:xfrm>
            <a:custGeom>
              <a:avLst/>
              <a:gdLst/>
              <a:ahLst/>
              <a:cxnLst/>
              <a:rect l="0" t="0" r="0" b="0"/>
              <a:pathLst>
                <a:path w="217011" h="454179">
                  <a:moveTo>
                    <a:pt x="45601" y="25672"/>
                  </a:moveTo>
                  <a:lnTo>
                    <a:pt x="45601" y="33053"/>
                  </a:lnTo>
                  <a:lnTo>
                    <a:pt x="51493" y="46744"/>
                  </a:lnTo>
                  <a:lnTo>
                    <a:pt x="53379" y="56575"/>
                  </a:lnTo>
                  <a:lnTo>
                    <a:pt x="53821" y="62584"/>
                  </a:lnTo>
                  <a:lnTo>
                    <a:pt x="58620" y="75873"/>
                  </a:lnTo>
                  <a:lnTo>
                    <a:pt x="62884" y="91539"/>
                  </a:lnTo>
                  <a:lnTo>
                    <a:pt x="66935" y="101301"/>
                  </a:lnTo>
                  <a:lnTo>
                    <a:pt x="69370" y="111990"/>
                  </a:lnTo>
                  <a:lnTo>
                    <a:pt x="70020" y="117508"/>
                  </a:lnTo>
                  <a:lnTo>
                    <a:pt x="73282" y="126178"/>
                  </a:lnTo>
                  <a:lnTo>
                    <a:pt x="77906" y="133206"/>
                  </a:lnTo>
                  <a:lnTo>
                    <a:pt x="83136" y="139505"/>
                  </a:lnTo>
                  <a:lnTo>
                    <a:pt x="88636" y="145480"/>
                  </a:lnTo>
                  <a:lnTo>
                    <a:pt x="91435" y="148406"/>
                  </a:lnTo>
                  <a:lnTo>
                    <a:pt x="93302" y="151310"/>
                  </a:lnTo>
                  <a:lnTo>
                    <a:pt x="95377" y="157076"/>
                  </a:lnTo>
                  <a:lnTo>
                    <a:pt x="96882" y="158995"/>
                  </a:lnTo>
                  <a:lnTo>
                    <a:pt x="98839" y="160274"/>
                  </a:lnTo>
                  <a:lnTo>
                    <a:pt x="101095" y="161127"/>
                  </a:lnTo>
                  <a:lnTo>
                    <a:pt x="106144" y="164614"/>
                  </a:lnTo>
                  <a:lnTo>
                    <a:pt x="108822" y="166878"/>
                  </a:lnTo>
                  <a:lnTo>
                    <a:pt x="111561" y="168387"/>
                  </a:lnTo>
                  <a:lnTo>
                    <a:pt x="117144" y="170063"/>
                  </a:lnTo>
                  <a:lnTo>
                    <a:pt x="122801" y="170808"/>
                  </a:lnTo>
                  <a:lnTo>
                    <a:pt x="125642" y="171007"/>
                  </a:lnTo>
                  <a:lnTo>
                    <a:pt x="128489" y="170187"/>
                  </a:lnTo>
                  <a:lnTo>
                    <a:pt x="134193" y="166736"/>
                  </a:lnTo>
                  <a:lnTo>
                    <a:pt x="139903" y="164567"/>
                  </a:lnTo>
                  <a:lnTo>
                    <a:pt x="142760" y="163989"/>
                  </a:lnTo>
                  <a:lnTo>
                    <a:pt x="148472" y="160806"/>
                  </a:lnTo>
                  <a:lnTo>
                    <a:pt x="151330" y="158624"/>
                  </a:lnTo>
                  <a:lnTo>
                    <a:pt x="153234" y="156217"/>
                  </a:lnTo>
                  <a:lnTo>
                    <a:pt x="154504" y="153659"/>
                  </a:lnTo>
                  <a:lnTo>
                    <a:pt x="158831" y="142969"/>
                  </a:lnTo>
                  <a:lnTo>
                    <a:pt x="163553" y="134002"/>
                  </a:lnTo>
                  <a:lnTo>
                    <a:pt x="168827" y="126841"/>
                  </a:lnTo>
                  <a:lnTo>
                    <a:pt x="171805" y="120484"/>
                  </a:lnTo>
                  <a:lnTo>
                    <a:pt x="174082" y="113530"/>
                  </a:lnTo>
                  <a:lnTo>
                    <a:pt x="179766" y="99858"/>
                  </a:lnTo>
                  <a:lnTo>
                    <a:pt x="181430" y="92616"/>
                  </a:lnTo>
                  <a:lnTo>
                    <a:pt x="182367" y="78633"/>
                  </a:lnTo>
                  <a:lnTo>
                    <a:pt x="182586" y="67943"/>
                  </a:lnTo>
                  <a:lnTo>
                    <a:pt x="182761" y="1682"/>
                  </a:lnTo>
                  <a:lnTo>
                    <a:pt x="181809" y="1106"/>
                  </a:lnTo>
                  <a:lnTo>
                    <a:pt x="175380" y="106"/>
                  </a:lnTo>
                  <a:lnTo>
                    <a:pt x="174542" y="0"/>
                  </a:lnTo>
                  <a:lnTo>
                    <a:pt x="174293" y="4519"/>
                  </a:lnTo>
                  <a:lnTo>
                    <a:pt x="175211" y="6807"/>
                  </a:lnTo>
                  <a:lnTo>
                    <a:pt x="180101" y="14579"/>
                  </a:lnTo>
                  <a:lnTo>
                    <a:pt x="181578" y="20107"/>
                  </a:lnTo>
                  <a:lnTo>
                    <a:pt x="182528" y="32369"/>
                  </a:lnTo>
                  <a:lnTo>
                    <a:pt x="182730" y="53060"/>
                  </a:lnTo>
                  <a:lnTo>
                    <a:pt x="185288" y="64514"/>
                  </a:lnTo>
                  <a:lnTo>
                    <a:pt x="188646" y="78178"/>
                  </a:lnTo>
                  <a:lnTo>
                    <a:pt x="190139" y="90600"/>
                  </a:lnTo>
                  <a:lnTo>
                    <a:pt x="193343" y="102472"/>
                  </a:lnTo>
                  <a:lnTo>
                    <a:pt x="196990" y="115050"/>
                  </a:lnTo>
                  <a:lnTo>
                    <a:pt x="197962" y="122405"/>
                  </a:lnTo>
                  <a:lnTo>
                    <a:pt x="198609" y="130166"/>
                  </a:lnTo>
                  <a:lnTo>
                    <a:pt x="201870" y="143869"/>
                  </a:lnTo>
                  <a:lnTo>
                    <a:pt x="211725" y="172739"/>
                  </a:lnTo>
                  <a:lnTo>
                    <a:pt x="213500" y="180866"/>
                  </a:lnTo>
                  <a:lnTo>
                    <a:pt x="214684" y="189143"/>
                  </a:lnTo>
                  <a:lnTo>
                    <a:pt x="215473" y="197517"/>
                  </a:lnTo>
                  <a:lnTo>
                    <a:pt x="216000" y="205006"/>
                  </a:lnTo>
                  <a:lnTo>
                    <a:pt x="216583" y="218406"/>
                  </a:lnTo>
                  <a:lnTo>
                    <a:pt x="216913" y="241211"/>
                  </a:lnTo>
                  <a:lnTo>
                    <a:pt x="217010" y="266066"/>
                  </a:lnTo>
                  <a:lnTo>
                    <a:pt x="216072" y="274517"/>
                  </a:lnTo>
                  <a:lnTo>
                    <a:pt x="214493" y="283009"/>
                  </a:lnTo>
                  <a:lnTo>
                    <a:pt x="212488" y="291527"/>
                  </a:lnTo>
                  <a:lnTo>
                    <a:pt x="210199" y="300064"/>
                  </a:lnTo>
                  <a:lnTo>
                    <a:pt x="205115" y="317169"/>
                  </a:lnTo>
                  <a:lnTo>
                    <a:pt x="196899" y="342864"/>
                  </a:lnTo>
                  <a:lnTo>
                    <a:pt x="194092" y="350481"/>
                  </a:lnTo>
                  <a:lnTo>
                    <a:pt x="188432" y="364024"/>
                  </a:lnTo>
                  <a:lnTo>
                    <a:pt x="184636" y="370303"/>
                  </a:lnTo>
                  <a:lnTo>
                    <a:pt x="180202" y="376393"/>
                  </a:lnTo>
                  <a:lnTo>
                    <a:pt x="175339" y="382359"/>
                  </a:lnTo>
                  <a:lnTo>
                    <a:pt x="171146" y="388240"/>
                  </a:lnTo>
                  <a:lnTo>
                    <a:pt x="167398" y="394067"/>
                  </a:lnTo>
                  <a:lnTo>
                    <a:pt x="160692" y="405621"/>
                  </a:lnTo>
                  <a:lnTo>
                    <a:pt x="154537" y="417106"/>
                  </a:lnTo>
                  <a:lnTo>
                    <a:pt x="150611" y="421883"/>
                  </a:lnTo>
                  <a:lnTo>
                    <a:pt x="146088" y="426020"/>
                  </a:lnTo>
                  <a:lnTo>
                    <a:pt x="141167" y="429731"/>
                  </a:lnTo>
                  <a:lnTo>
                    <a:pt x="131219" y="433157"/>
                  </a:lnTo>
                  <a:lnTo>
                    <a:pt x="117920" y="436394"/>
                  </a:lnTo>
                  <a:lnTo>
                    <a:pt x="102386" y="439504"/>
                  </a:lnTo>
                  <a:lnTo>
                    <a:pt x="91078" y="441577"/>
                  </a:lnTo>
                  <a:lnTo>
                    <a:pt x="82587" y="442960"/>
                  </a:lnTo>
                  <a:lnTo>
                    <a:pt x="75973" y="443882"/>
                  </a:lnTo>
                  <a:lnTo>
                    <a:pt x="69659" y="445448"/>
                  </a:lnTo>
                  <a:lnTo>
                    <a:pt x="63545" y="447445"/>
                  </a:lnTo>
                  <a:lnTo>
                    <a:pt x="57564" y="449729"/>
                  </a:lnTo>
                  <a:lnTo>
                    <a:pt x="52624" y="451252"/>
                  </a:lnTo>
                  <a:lnTo>
                    <a:pt x="48378" y="452267"/>
                  </a:lnTo>
                  <a:lnTo>
                    <a:pt x="44595" y="452944"/>
                  </a:lnTo>
                  <a:lnTo>
                    <a:pt x="40168" y="453395"/>
                  </a:lnTo>
                  <a:lnTo>
                    <a:pt x="35311" y="453696"/>
                  </a:lnTo>
                  <a:lnTo>
                    <a:pt x="25788" y="454030"/>
                  </a:lnTo>
                  <a:lnTo>
                    <a:pt x="18381" y="454178"/>
                  </a:lnTo>
                  <a:lnTo>
                    <a:pt x="15072" y="453266"/>
                  </a:lnTo>
                  <a:lnTo>
                    <a:pt x="8855" y="449711"/>
                  </a:lnTo>
                  <a:lnTo>
                    <a:pt x="2917" y="447496"/>
                  </a:lnTo>
                  <a:lnTo>
                    <a:pt x="0" y="446906"/>
                  </a:lnTo>
                  <a:lnTo>
                    <a:pt x="2818" y="445559"/>
                  </a:lnTo>
                  <a:lnTo>
                    <a:pt x="9459" y="443710"/>
                  </a:lnTo>
                  <a:lnTo>
                    <a:pt x="18649" y="441524"/>
                  </a:lnTo>
                  <a:lnTo>
                    <a:pt x="23824" y="439114"/>
                  </a:lnTo>
                  <a:lnTo>
                    <a:pt x="26320" y="436555"/>
                  </a:lnTo>
                  <a:lnTo>
                    <a:pt x="27032" y="433897"/>
                  </a:lnTo>
                  <a:lnTo>
                    <a:pt x="26554" y="431172"/>
                  </a:lnTo>
                  <a:lnTo>
                    <a:pt x="22283" y="422786"/>
                  </a:lnTo>
                  <a:lnTo>
                    <a:pt x="19884" y="41143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SMARTPenAnnotation438"/>
            <p:cNvSpPr/>
            <p:nvPr/>
          </p:nvSpPr>
          <p:spPr>
            <a:xfrm>
              <a:off x="8249602" y="3008979"/>
              <a:ext cx="244862" cy="25686"/>
            </a:xfrm>
            <a:custGeom>
              <a:avLst/>
              <a:gdLst/>
              <a:ahLst/>
              <a:cxnLst/>
              <a:rect l="0" t="0" r="0" b="0"/>
              <a:pathLst>
                <a:path w="244862" h="25686">
                  <a:moveTo>
                    <a:pt x="0" y="25685"/>
                  </a:moveTo>
                  <a:lnTo>
                    <a:pt x="49930" y="25685"/>
                  </a:lnTo>
                  <a:lnTo>
                    <a:pt x="56147" y="24733"/>
                  </a:lnTo>
                  <a:lnTo>
                    <a:pt x="63149" y="23146"/>
                  </a:lnTo>
                  <a:lnTo>
                    <a:pt x="70674" y="21135"/>
                  </a:lnTo>
                  <a:lnTo>
                    <a:pt x="77596" y="19794"/>
                  </a:lnTo>
                  <a:lnTo>
                    <a:pt x="84116" y="18900"/>
                  </a:lnTo>
                  <a:lnTo>
                    <a:pt x="90367" y="18305"/>
                  </a:lnTo>
                  <a:lnTo>
                    <a:pt x="97392" y="17908"/>
                  </a:lnTo>
                  <a:lnTo>
                    <a:pt x="112817" y="17466"/>
                  </a:lnTo>
                  <a:lnTo>
                    <a:pt x="119980" y="16396"/>
                  </a:lnTo>
                  <a:lnTo>
                    <a:pt x="126659" y="14730"/>
                  </a:lnTo>
                  <a:lnTo>
                    <a:pt x="133017" y="12667"/>
                  </a:lnTo>
                  <a:lnTo>
                    <a:pt x="140113" y="11291"/>
                  </a:lnTo>
                  <a:lnTo>
                    <a:pt x="147701" y="10374"/>
                  </a:lnTo>
                  <a:lnTo>
                    <a:pt x="155619" y="9763"/>
                  </a:lnTo>
                  <a:lnTo>
                    <a:pt x="162800" y="9356"/>
                  </a:lnTo>
                  <a:lnTo>
                    <a:pt x="175861" y="8903"/>
                  </a:lnTo>
                  <a:lnTo>
                    <a:pt x="182011" y="7830"/>
                  </a:lnTo>
                  <a:lnTo>
                    <a:pt x="188015" y="6162"/>
                  </a:lnTo>
                  <a:lnTo>
                    <a:pt x="193923" y="4097"/>
                  </a:lnTo>
                  <a:lnTo>
                    <a:pt x="199768" y="2721"/>
                  </a:lnTo>
                  <a:lnTo>
                    <a:pt x="205568" y="1803"/>
                  </a:lnTo>
                  <a:lnTo>
                    <a:pt x="211341" y="1192"/>
                  </a:lnTo>
                  <a:lnTo>
                    <a:pt x="216140" y="784"/>
                  </a:lnTo>
                  <a:lnTo>
                    <a:pt x="220294" y="512"/>
                  </a:lnTo>
                  <a:lnTo>
                    <a:pt x="227448" y="210"/>
                  </a:lnTo>
                  <a:lnTo>
                    <a:pt x="238185" y="0"/>
                  </a:lnTo>
                  <a:lnTo>
                    <a:pt x="238800" y="942"/>
                  </a:lnTo>
                  <a:lnTo>
                    <a:pt x="239210" y="2522"/>
                  </a:lnTo>
                  <a:lnTo>
                    <a:pt x="239484" y="4528"/>
                  </a:lnTo>
                  <a:lnTo>
                    <a:pt x="240618" y="5866"/>
                  </a:lnTo>
                  <a:lnTo>
                    <a:pt x="242327" y="6757"/>
                  </a:lnTo>
                  <a:lnTo>
                    <a:pt x="244419" y="7352"/>
                  </a:lnTo>
                  <a:lnTo>
                    <a:pt x="244861" y="7748"/>
                  </a:lnTo>
                  <a:lnTo>
                    <a:pt x="244203" y="8012"/>
                  </a:lnTo>
                  <a:lnTo>
                    <a:pt x="240854" y="8436"/>
                  </a:lnTo>
                  <a:lnTo>
                    <a:pt x="240579" y="9423"/>
                  </a:lnTo>
                  <a:lnTo>
                    <a:pt x="240396" y="11034"/>
                  </a:lnTo>
                  <a:lnTo>
                    <a:pt x="240275" y="13060"/>
                  </a:lnTo>
                  <a:lnTo>
                    <a:pt x="239240" y="14411"/>
                  </a:lnTo>
                  <a:lnTo>
                    <a:pt x="237599" y="15312"/>
                  </a:lnTo>
                  <a:lnTo>
                    <a:pt x="231457" y="17113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SMARTPenAnnotation439"/>
            <p:cNvSpPr/>
            <p:nvPr/>
          </p:nvSpPr>
          <p:spPr>
            <a:xfrm>
              <a:off x="8258184" y="3106954"/>
              <a:ext cx="274311" cy="30477"/>
            </a:xfrm>
            <a:custGeom>
              <a:avLst/>
              <a:gdLst/>
              <a:ahLst/>
              <a:cxnLst/>
              <a:rect l="0" t="0" r="0" b="0"/>
              <a:pathLst>
                <a:path w="274311" h="30477">
                  <a:moveTo>
                    <a:pt x="8563" y="13435"/>
                  </a:moveTo>
                  <a:lnTo>
                    <a:pt x="22" y="21977"/>
                  </a:lnTo>
                  <a:lnTo>
                    <a:pt x="0" y="26550"/>
                  </a:lnTo>
                  <a:lnTo>
                    <a:pt x="949" y="27893"/>
                  </a:lnTo>
                  <a:lnTo>
                    <a:pt x="2535" y="28789"/>
                  </a:lnTo>
                  <a:lnTo>
                    <a:pt x="4544" y="29386"/>
                  </a:lnTo>
                  <a:lnTo>
                    <a:pt x="11923" y="30227"/>
                  </a:lnTo>
                  <a:lnTo>
                    <a:pt x="20142" y="30476"/>
                  </a:lnTo>
                  <a:lnTo>
                    <a:pt x="23902" y="29558"/>
                  </a:lnTo>
                  <a:lnTo>
                    <a:pt x="28314" y="27994"/>
                  </a:lnTo>
                  <a:lnTo>
                    <a:pt x="33161" y="25999"/>
                  </a:lnTo>
                  <a:lnTo>
                    <a:pt x="38297" y="24668"/>
                  </a:lnTo>
                  <a:lnTo>
                    <a:pt x="43625" y="23782"/>
                  </a:lnTo>
                  <a:lnTo>
                    <a:pt x="49083" y="23190"/>
                  </a:lnTo>
                  <a:lnTo>
                    <a:pt x="54627" y="22796"/>
                  </a:lnTo>
                  <a:lnTo>
                    <a:pt x="60227" y="22534"/>
                  </a:lnTo>
                  <a:lnTo>
                    <a:pt x="65866" y="22358"/>
                  </a:lnTo>
                  <a:lnTo>
                    <a:pt x="71530" y="21289"/>
                  </a:lnTo>
                  <a:lnTo>
                    <a:pt x="77211" y="19624"/>
                  </a:lnTo>
                  <a:lnTo>
                    <a:pt x="82904" y="17561"/>
                  </a:lnTo>
                  <a:lnTo>
                    <a:pt x="89556" y="16186"/>
                  </a:lnTo>
                  <a:lnTo>
                    <a:pt x="96849" y="15269"/>
                  </a:lnTo>
                  <a:lnTo>
                    <a:pt x="104567" y="14658"/>
                  </a:lnTo>
                  <a:lnTo>
                    <a:pt x="112570" y="13298"/>
                  </a:lnTo>
                  <a:lnTo>
                    <a:pt x="120765" y="11439"/>
                  </a:lnTo>
                  <a:lnTo>
                    <a:pt x="129083" y="9247"/>
                  </a:lnTo>
                  <a:lnTo>
                    <a:pt x="136535" y="7786"/>
                  </a:lnTo>
                  <a:lnTo>
                    <a:pt x="143408" y="6811"/>
                  </a:lnTo>
                  <a:lnTo>
                    <a:pt x="149895" y="6162"/>
                  </a:lnTo>
                  <a:lnTo>
                    <a:pt x="157077" y="5729"/>
                  </a:lnTo>
                  <a:lnTo>
                    <a:pt x="172676" y="5248"/>
                  </a:lnTo>
                  <a:lnTo>
                    <a:pt x="179884" y="4167"/>
                  </a:lnTo>
                  <a:lnTo>
                    <a:pt x="186595" y="2494"/>
                  </a:lnTo>
                  <a:lnTo>
                    <a:pt x="192973" y="426"/>
                  </a:lnTo>
                  <a:lnTo>
                    <a:pt x="199130" y="0"/>
                  </a:lnTo>
                  <a:lnTo>
                    <a:pt x="205142" y="669"/>
                  </a:lnTo>
                  <a:lnTo>
                    <a:pt x="211053" y="2067"/>
                  </a:lnTo>
                  <a:lnTo>
                    <a:pt x="215946" y="2999"/>
                  </a:lnTo>
                  <a:lnTo>
                    <a:pt x="220161" y="3620"/>
                  </a:lnTo>
                  <a:lnTo>
                    <a:pt x="228337" y="4311"/>
                  </a:lnTo>
                  <a:lnTo>
                    <a:pt x="238320" y="4618"/>
                  </a:lnTo>
                  <a:lnTo>
                    <a:pt x="250100" y="4790"/>
                  </a:lnTo>
                  <a:lnTo>
                    <a:pt x="253408" y="5767"/>
                  </a:lnTo>
                  <a:lnTo>
                    <a:pt x="256566" y="7371"/>
                  </a:lnTo>
                  <a:lnTo>
                    <a:pt x="259623" y="9392"/>
                  </a:lnTo>
                  <a:lnTo>
                    <a:pt x="262615" y="10740"/>
                  </a:lnTo>
                  <a:lnTo>
                    <a:pt x="265560" y="11638"/>
                  </a:lnTo>
                  <a:lnTo>
                    <a:pt x="274310" y="13435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SMARTPenAnnotation440"/>
            <p:cNvSpPr/>
            <p:nvPr/>
          </p:nvSpPr>
          <p:spPr>
            <a:xfrm>
              <a:off x="8592539" y="2897621"/>
              <a:ext cx="179987" cy="308460"/>
            </a:xfrm>
            <a:custGeom>
              <a:avLst/>
              <a:gdLst/>
              <a:ahLst/>
              <a:cxnLst/>
              <a:rect l="0" t="0" r="0" b="0"/>
              <a:pathLst>
                <a:path w="179987" h="308460">
                  <a:moveTo>
                    <a:pt x="179986" y="34174"/>
                  </a:moveTo>
                  <a:lnTo>
                    <a:pt x="175435" y="29623"/>
                  </a:lnTo>
                  <a:lnTo>
                    <a:pt x="175046" y="28282"/>
                  </a:lnTo>
                  <a:lnTo>
                    <a:pt x="175740" y="27388"/>
                  </a:lnTo>
                  <a:lnTo>
                    <a:pt x="177155" y="26793"/>
                  </a:lnTo>
                  <a:lnTo>
                    <a:pt x="177147" y="26396"/>
                  </a:lnTo>
                  <a:lnTo>
                    <a:pt x="176188" y="26130"/>
                  </a:lnTo>
                  <a:lnTo>
                    <a:pt x="174597" y="25954"/>
                  </a:lnTo>
                  <a:lnTo>
                    <a:pt x="170288" y="23218"/>
                  </a:lnTo>
                  <a:lnTo>
                    <a:pt x="167805" y="21155"/>
                  </a:lnTo>
                  <a:lnTo>
                    <a:pt x="166151" y="18827"/>
                  </a:lnTo>
                  <a:lnTo>
                    <a:pt x="164312" y="13700"/>
                  </a:lnTo>
                  <a:lnTo>
                    <a:pt x="162869" y="11952"/>
                  </a:lnTo>
                  <a:lnTo>
                    <a:pt x="160955" y="10787"/>
                  </a:lnTo>
                  <a:lnTo>
                    <a:pt x="158726" y="10010"/>
                  </a:lnTo>
                  <a:lnTo>
                    <a:pt x="153710" y="6607"/>
                  </a:lnTo>
                  <a:lnTo>
                    <a:pt x="151038" y="4366"/>
                  </a:lnTo>
                  <a:lnTo>
                    <a:pt x="147352" y="2872"/>
                  </a:lnTo>
                  <a:lnTo>
                    <a:pt x="142991" y="1876"/>
                  </a:lnTo>
                  <a:lnTo>
                    <a:pt x="138177" y="1211"/>
                  </a:lnTo>
                  <a:lnTo>
                    <a:pt x="134015" y="769"/>
                  </a:lnTo>
                  <a:lnTo>
                    <a:pt x="130289" y="474"/>
                  </a:lnTo>
                  <a:lnTo>
                    <a:pt x="126852" y="277"/>
                  </a:lnTo>
                  <a:lnTo>
                    <a:pt x="117953" y="59"/>
                  </a:lnTo>
                  <a:lnTo>
                    <a:pt x="112914" y="0"/>
                  </a:lnTo>
                  <a:lnTo>
                    <a:pt x="108601" y="914"/>
                  </a:lnTo>
                  <a:lnTo>
                    <a:pt x="104773" y="2475"/>
                  </a:lnTo>
                  <a:lnTo>
                    <a:pt x="101269" y="4469"/>
                  </a:lnTo>
                  <a:lnTo>
                    <a:pt x="97980" y="5798"/>
                  </a:lnTo>
                  <a:lnTo>
                    <a:pt x="94836" y="6684"/>
                  </a:lnTo>
                  <a:lnTo>
                    <a:pt x="91787" y="7275"/>
                  </a:lnTo>
                  <a:lnTo>
                    <a:pt x="87849" y="8621"/>
                  </a:lnTo>
                  <a:lnTo>
                    <a:pt x="83319" y="10471"/>
                  </a:lnTo>
                  <a:lnTo>
                    <a:pt x="78393" y="12657"/>
                  </a:lnTo>
                  <a:lnTo>
                    <a:pt x="67841" y="17626"/>
                  </a:lnTo>
                  <a:lnTo>
                    <a:pt x="62359" y="20284"/>
                  </a:lnTo>
                  <a:lnTo>
                    <a:pt x="57753" y="23009"/>
                  </a:lnTo>
                  <a:lnTo>
                    <a:pt x="53730" y="25778"/>
                  </a:lnTo>
                  <a:lnTo>
                    <a:pt x="50095" y="28577"/>
                  </a:lnTo>
                  <a:lnTo>
                    <a:pt x="46719" y="31395"/>
                  </a:lnTo>
                  <a:lnTo>
                    <a:pt x="43516" y="34226"/>
                  </a:lnTo>
                  <a:lnTo>
                    <a:pt x="40429" y="37066"/>
                  </a:lnTo>
                  <a:lnTo>
                    <a:pt x="37417" y="40864"/>
                  </a:lnTo>
                  <a:lnTo>
                    <a:pt x="34458" y="45302"/>
                  </a:lnTo>
                  <a:lnTo>
                    <a:pt x="31533" y="50165"/>
                  </a:lnTo>
                  <a:lnTo>
                    <a:pt x="27676" y="54360"/>
                  </a:lnTo>
                  <a:lnTo>
                    <a:pt x="23201" y="58108"/>
                  </a:lnTo>
                  <a:lnTo>
                    <a:pt x="18312" y="61560"/>
                  </a:lnTo>
                  <a:lnTo>
                    <a:pt x="15054" y="65766"/>
                  </a:lnTo>
                  <a:lnTo>
                    <a:pt x="12882" y="70475"/>
                  </a:lnTo>
                  <a:lnTo>
                    <a:pt x="9515" y="79835"/>
                  </a:lnTo>
                  <a:lnTo>
                    <a:pt x="4843" y="87170"/>
                  </a:lnTo>
                  <a:lnTo>
                    <a:pt x="2132" y="93605"/>
                  </a:lnTo>
                  <a:lnTo>
                    <a:pt x="927" y="100593"/>
                  </a:lnTo>
                  <a:lnTo>
                    <a:pt x="392" y="110048"/>
                  </a:lnTo>
                  <a:lnTo>
                    <a:pt x="154" y="118061"/>
                  </a:lnTo>
                  <a:lnTo>
                    <a:pt x="0" y="130966"/>
                  </a:lnTo>
                  <a:lnTo>
                    <a:pt x="941" y="133944"/>
                  </a:lnTo>
                  <a:lnTo>
                    <a:pt x="5862" y="142687"/>
                  </a:lnTo>
                  <a:lnTo>
                    <a:pt x="7348" y="148442"/>
                  </a:lnTo>
                  <a:lnTo>
                    <a:pt x="8696" y="150357"/>
                  </a:lnTo>
                  <a:lnTo>
                    <a:pt x="10548" y="151634"/>
                  </a:lnTo>
                  <a:lnTo>
                    <a:pt x="15145" y="153053"/>
                  </a:lnTo>
                  <a:lnTo>
                    <a:pt x="20363" y="153684"/>
                  </a:lnTo>
                  <a:lnTo>
                    <a:pt x="24041" y="153852"/>
                  </a:lnTo>
                  <a:lnTo>
                    <a:pt x="37366" y="154089"/>
                  </a:lnTo>
                  <a:lnTo>
                    <a:pt x="44527" y="154144"/>
                  </a:lnTo>
                  <a:lnTo>
                    <a:pt x="47770" y="153206"/>
                  </a:lnTo>
                  <a:lnTo>
                    <a:pt x="50884" y="151629"/>
                  </a:lnTo>
                  <a:lnTo>
                    <a:pt x="53913" y="149625"/>
                  </a:lnTo>
                  <a:lnTo>
                    <a:pt x="57837" y="148289"/>
                  </a:lnTo>
                  <a:lnTo>
                    <a:pt x="62359" y="147398"/>
                  </a:lnTo>
                  <a:lnTo>
                    <a:pt x="67278" y="146804"/>
                  </a:lnTo>
                  <a:lnTo>
                    <a:pt x="72462" y="145455"/>
                  </a:lnTo>
                  <a:lnTo>
                    <a:pt x="77823" y="143604"/>
                  </a:lnTo>
                  <a:lnTo>
                    <a:pt x="83302" y="141417"/>
                  </a:lnTo>
                  <a:lnTo>
                    <a:pt x="87907" y="139007"/>
                  </a:lnTo>
                  <a:lnTo>
                    <a:pt x="91930" y="136447"/>
                  </a:lnTo>
                  <a:lnTo>
                    <a:pt x="95564" y="133789"/>
                  </a:lnTo>
                  <a:lnTo>
                    <a:pt x="98940" y="131064"/>
                  </a:lnTo>
                  <a:lnTo>
                    <a:pt x="102142" y="128294"/>
                  </a:lnTo>
                  <a:lnTo>
                    <a:pt x="105230" y="125496"/>
                  </a:lnTo>
                  <a:lnTo>
                    <a:pt x="108241" y="121725"/>
                  </a:lnTo>
                  <a:lnTo>
                    <a:pt x="111201" y="117306"/>
                  </a:lnTo>
                  <a:lnTo>
                    <a:pt x="116077" y="108269"/>
                  </a:lnTo>
                  <a:lnTo>
                    <a:pt x="118244" y="101077"/>
                  </a:lnTo>
                  <a:lnTo>
                    <a:pt x="121748" y="94706"/>
                  </a:lnTo>
                  <a:lnTo>
                    <a:pt x="124015" y="91674"/>
                  </a:lnTo>
                  <a:lnTo>
                    <a:pt x="126535" y="85764"/>
                  </a:lnTo>
                  <a:lnTo>
                    <a:pt x="127207" y="82855"/>
                  </a:lnTo>
                  <a:lnTo>
                    <a:pt x="130494" y="77082"/>
                  </a:lnTo>
                  <a:lnTo>
                    <a:pt x="132704" y="74209"/>
                  </a:lnTo>
                  <a:lnTo>
                    <a:pt x="135159" y="68477"/>
                  </a:lnTo>
                  <a:lnTo>
                    <a:pt x="136250" y="61802"/>
                  </a:lnTo>
                  <a:lnTo>
                    <a:pt x="136735" y="52486"/>
                  </a:lnTo>
                  <a:lnTo>
                    <a:pt x="137008" y="45632"/>
                  </a:lnTo>
                  <a:lnTo>
                    <a:pt x="137999" y="43717"/>
                  </a:lnTo>
                  <a:lnTo>
                    <a:pt x="142992" y="37425"/>
                  </a:lnTo>
                  <a:lnTo>
                    <a:pt x="145664" y="34211"/>
                  </a:lnTo>
                  <a:lnTo>
                    <a:pt x="145695" y="100049"/>
                  </a:lnTo>
                  <a:lnTo>
                    <a:pt x="144743" y="105713"/>
                  </a:lnTo>
                  <a:lnTo>
                    <a:pt x="143156" y="111394"/>
                  </a:lnTo>
                  <a:lnTo>
                    <a:pt x="141144" y="117086"/>
                  </a:lnTo>
                  <a:lnTo>
                    <a:pt x="139804" y="123739"/>
                  </a:lnTo>
                  <a:lnTo>
                    <a:pt x="138910" y="131031"/>
                  </a:lnTo>
                  <a:lnTo>
                    <a:pt x="138315" y="138750"/>
                  </a:lnTo>
                  <a:lnTo>
                    <a:pt x="137918" y="145801"/>
                  </a:lnTo>
                  <a:lnTo>
                    <a:pt x="137476" y="158716"/>
                  </a:lnTo>
                  <a:lnTo>
                    <a:pt x="137228" y="181248"/>
                  </a:lnTo>
                  <a:lnTo>
                    <a:pt x="138145" y="188421"/>
                  </a:lnTo>
                  <a:lnTo>
                    <a:pt x="139710" y="195107"/>
                  </a:lnTo>
                  <a:lnTo>
                    <a:pt x="141706" y="201470"/>
                  </a:lnTo>
                  <a:lnTo>
                    <a:pt x="143036" y="207617"/>
                  </a:lnTo>
                  <a:lnTo>
                    <a:pt x="143922" y="213620"/>
                  </a:lnTo>
                  <a:lnTo>
                    <a:pt x="144513" y="219527"/>
                  </a:lnTo>
                  <a:lnTo>
                    <a:pt x="145860" y="225370"/>
                  </a:lnTo>
                  <a:lnTo>
                    <a:pt x="147710" y="231170"/>
                  </a:lnTo>
                  <a:lnTo>
                    <a:pt x="149896" y="236942"/>
                  </a:lnTo>
                  <a:lnTo>
                    <a:pt x="152325" y="245896"/>
                  </a:lnTo>
                  <a:lnTo>
                    <a:pt x="154357" y="254002"/>
                  </a:lnTo>
                  <a:lnTo>
                    <a:pt x="156232" y="258831"/>
                  </a:lnTo>
                  <a:lnTo>
                    <a:pt x="159905" y="268324"/>
                  </a:lnTo>
                  <a:lnTo>
                    <a:pt x="161535" y="275718"/>
                  </a:lnTo>
                  <a:lnTo>
                    <a:pt x="164800" y="282179"/>
                  </a:lnTo>
                  <a:lnTo>
                    <a:pt x="167004" y="285236"/>
                  </a:lnTo>
                  <a:lnTo>
                    <a:pt x="169454" y="291172"/>
                  </a:lnTo>
                  <a:lnTo>
                    <a:pt x="170107" y="294088"/>
                  </a:lnTo>
                  <a:lnTo>
                    <a:pt x="171495" y="296032"/>
                  </a:lnTo>
                  <a:lnTo>
                    <a:pt x="173373" y="297329"/>
                  </a:lnTo>
                  <a:lnTo>
                    <a:pt x="175577" y="298193"/>
                  </a:lnTo>
                  <a:lnTo>
                    <a:pt x="177047" y="299722"/>
                  </a:lnTo>
                  <a:lnTo>
                    <a:pt x="178027" y="301693"/>
                  </a:lnTo>
                  <a:lnTo>
                    <a:pt x="179976" y="308459"/>
                  </a:lnTo>
                  <a:lnTo>
                    <a:pt x="179986" y="299921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SMARTPenAnnotation441"/>
            <p:cNvSpPr/>
            <p:nvPr/>
          </p:nvSpPr>
          <p:spPr>
            <a:xfrm>
              <a:off x="8824348" y="2906077"/>
              <a:ext cx="187712" cy="264513"/>
            </a:xfrm>
            <a:custGeom>
              <a:avLst/>
              <a:gdLst/>
              <a:ahLst/>
              <a:cxnLst/>
              <a:rect l="0" t="0" r="0" b="0"/>
              <a:pathLst>
                <a:path w="187712" h="264513">
                  <a:moveTo>
                    <a:pt x="68192" y="0"/>
                  </a:moveTo>
                  <a:lnTo>
                    <a:pt x="63641" y="0"/>
                  </a:lnTo>
                  <a:lnTo>
                    <a:pt x="62300" y="953"/>
                  </a:lnTo>
                  <a:lnTo>
                    <a:pt x="61406" y="2540"/>
                  </a:lnTo>
                  <a:lnTo>
                    <a:pt x="60413" y="6844"/>
                  </a:lnTo>
                  <a:lnTo>
                    <a:pt x="59973" y="11932"/>
                  </a:lnTo>
                  <a:lnTo>
                    <a:pt x="58902" y="13669"/>
                  </a:lnTo>
                  <a:lnTo>
                    <a:pt x="57237" y="14828"/>
                  </a:lnTo>
                  <a:lnTo>
                    <a:pt x="55173" y="15601"/>
                  </a:lnTo>
                  <a:lnTo>
                    <a:pt x="50340" y="21539"/>
                  </a:lnTo>
                  <a:lnTo>
                    <a:pt x="45971" y="29575"/>
                  </a:lnTo>
                  <a:lnTo>
                    <a:pt x="44028" y="36322"/>
                  </a:lnTo>
                  <a:lnTo>
                    <a:pt x="42558" y="40407"/>
                  </a:lnTo>
                  <a:lnTo>
                    <a:pt x="40625" y="45036"/>
                  </a:lnTo>
                  <a:lnTo>
                    <a:pt x="38383" y="50026"/>
                  </a:lnTo>
                  <a:lnTo>
                    <a:pt x="33354" y="60651"/>
                  </a:lnTo>
                  <a:lnTo>
                    <a:pt x="22363" y="82995"/>
                  </a:lnTo>
                  <a:lnTo>
                    <a:pt x="20495" y="88667"/>
                  </a:lnTo>
                  <a:lnTo>
                    <a:pt x="19249" y="94354"/>
                  </a:lnTo>
                  <a:lnTo>
                    <a:pt x="18418" y="100050"/>
                  </a:lnTo>
                  <a:lnTo>
                    <a:pt x="16911" y="105753"/>
                  </a:lnTo>
                  <a:lnTo>
                    <a:pt x="14955" y="111459"/>
                  </a:lnTo>
                  <a:lnTo>
                    <a:pt x="12698" y="117169"/>
                  </a:lnTo>
                  <a:lnTo>
                    <a:pt x="11194" y="122880"/>
                  </a:lnTo>
                  <a:lnTo>
                    <a:pt x="10190" y="128592"/>
                  </a:lnTo>
                  <a:lnTo>
                    <a:pt x="9522" y="134306"/>
                  </a:lnTo>
                  <a:lnTo>
                    <a:pt x="8123" y="140020"/>
                  </a:lnTo>
                  <a:lnTo>
                    <a:pt x="6239" y="145734"/>
                  </a:lnTo>
                  <a:lnTo>
                    <a:pt x="4030" y="151448"/>
                  </a:lnTo>
                  <a:lnTo>
                    <a:pt x="2558" y="157163"/>
                  </a:lnTo>
                  <a:lnTo>
                    <a:pt x="1576" y="162878"/>
                  </a:lnTo>
                  <a:lnTo>
                    <a:pt x="921" y="168593"/>
                  </a:lnTo>
                  <a:lnTo>
                    <a:pt x="484" y="174308"/>
                  </a:lnTo>
                  <a:lnTo>
                    <a:pt x="193" y="180023"/>
                  </a:lnTo>
                  <a:lnTo>
                    <a:pt x="0" y="185738"/>
                  </a:lnTo>
                  <a:lnTo>
                    <a:pt x="824" y="190500"/>
                  </a:lnTo>
                  <a:lnTo>
                    <a:pt x="4278" y="198332"/>
                  </a:lnTo>
                  <a:lnTo>
                    <a:pt x="5579" y="202706"/>
                  </a:lnTo>
                  <a:lnTo>
                    <a:pt x="6448" y="207528"/>
                  </a:lnTo>
                  <a:lnTo>
                    <a:pt x="7026" y="212647"/>
                  </a:lnTo>
                  <a:lnTo>
                    <a:pt x="8365" y="217012"/>
                  </a:lnTo>
                  <a:lnTo>
                    <a:pt x="12392" y="224402"/>
                  </a:lnTo>
                  <a:lnTo>
                    <a:pt x="17358" y="230862"/>
                  </a:lnTo>
                  <a:lnTo>
                    <a:pt x="22738" y="236908"/>
                  </a:lnTo>
                  <a:lnTo>
                    <a:pt x="28305" y="242770"/>
                  </a:lnTo>
                  <a:lnTo>
                    <a:pt x="30171" y="245667"/>
                  </a:lnTo>
                  <a:lnTo>
                    <a:pt x="32243" y="251425"/>
                  </a:lnTo>
                  <a:lnTo>
                    <a:pt x="33749" y="253342"/>
                  </a:lnTo>
                  <a:lnTo>
                    <a:pt x="35704" y="254620"/>
                  </a:lnTo>
                  <a:lnTo>
                    <a:pt x="37961" y="255471"/>
                  </a:lnTo>
                  <a:lnTo>
                    <a:pt x="41370" y="256039"/>
                  </a:lnTo>
                  <a:lnTo>
                    <a:pt x="45549" y="256418"/>
                  </a:lnTo>
                  <a:lnTo>
                    <a:pt x="50238" y="256670"/>
                  </a:lnTo>
                  <a:lnTo>
                    <a:pt x="54318" y="257791"/>
                  </a:lnTo>
                  <a:lnTo>
                    <a:pt x="57990" y="259491"/>
                  </a:lnTo>
                  <a:lnTo>
                    <a:pt x="61391" y="261576"/>
                  </a:lnTo>
                  <a:lnTo>
                    <a:pt x="64610" y="262967"/>
                  </a:lnTo>
                  <a:lnTo>
                    <a:pt x="67710" y="263894"/>
                  </a:lnTo>
                  <a:lnTo>
                    <a:pt x="70727" y="264512"/>
                  </a:lnTo>
                  <a:lnTo>
                    <a:pt x="73691" y="263971"/>
                  </a:lnTo>
                  <a:lnTo>
                    <a:pt x="79526" y="260831"/>
                  </a:lnTo>
                  <a:lnTo>
                    <a:pt x="85294" y="258800"/>
                  </a:lnTo>
                  <a:lnTo>
                    <a:pt x="88165" y="258258"/>
                  </a:lnTo>
                  <a:lnTo>
                    <a:pt x="93896" y="255116"/>
                  </a:lnTo>
                  <a:lnTo>
                    <a:pt x="96757" y="252945"/>
                  </a:lnTo>
                  <a:lnTo>
                    <a:pt x="100571" y="250545"/>
                  </a:lnTo>
                  <a:lnTo>
                    <a:pt x="105018" y="247993"/>
                  </a:lnTo>
                  <a:lnTo>
                    <a:pt x="109888" y="245338"/>
                  </a:lnTo>
                  <a:lnTo>
                    <a:pt x="114087" y="242617"/>
                  </a:lnTo>
                  <a:lnTo>
                    <a:pt x="117838" y="239849"/>
                  </a:lnTo>
                  <a:lnTo>
                    <a:pt x="121292" y="237052"/>
                  </a:lnTo>
                  <a:lnTo>
                    <a:pt x="124547" y="233282"/>
                  </a:lnTo>
                  <a:lnTo>
                    <a:pt x="127669" y="228864"/>
                  </a:lnTo>
                  <a:lnTo>
                    <a:pt x="130703" y="224014"/>
                  </a:lnTo>
                  <a:lnTo>
                    <a:pt x="133678" y="219827"/>
                  </a:lnTo>
                  <a:lnTo>
                    <a:pt x="139525" y="212636"/>
                  </a:lnTo>
                  <a:lnTo>
                    <a:pt x="143369" y="208432"/>
                  </a:lnTo>
                  <a:lnTo>
                    <a:pt x="152721" y="198682"/>
                  </a:lnTo>
                  <a:lnTo>
                    <a:pt x="155977" y="193415"/>
                  </a:lnTo>
                  <a:lnTo>
                    <a:pt x="158148" y="187998"/>
                  </a:lnTo>
                  <a:lnTo>
                    <a:pt x="159595" y="182482"/>
                  </a:lnTo>
                  <a:lnTo>
                    <a:pt x="161513" y="177852"/>
                  </a:lnTo>
                  <a:lnTo>
                    <a:pt x="166183" y="170168"/>
                  </a:lnTo>
                  <a:lnTo>
                    <a:pt x="168761" y="165833"/>
                  </a:lnTo>
                  <a:lnTo>
                    <a:pt x="171433" y="161038"/>
                  </a:lnTo>
                  <a:lnTo>
                    <a:pt x="176942" y="150630"/>
                  </a:lnTo>
                  <a:lnTo>
                    <a:pt x="182565" y="139654"/>
                  </a:lnTo>
                  <a:lnTo>
                    <a:pt x="184446" y="135013"/>
                  </a:lnTo>
                  <a:lnTo>
                    <a:pt x="186534" y="127316"/>
                  </a:lnTo>
                  <a:lnTo>
                    <a:pt x="187092" y="122977"/>
                  </a:lnTo>
                  <a:lnTo>
                    <a:pt x="187463" y="118180"/>
                  </a:lnTo>
                  <a:lnTo>
                    <a:pt x="187711" y="113077"/>
                  </a:lnTo>
                  <a:lnTo>
                    <a:pt x="186924" y="107770"/>
                  </a:lnTo>
                  <a:lnTo>
                    <a:pt x="185446" y="102326"/>
                  </a:lnTo>
                  <a:lnTo>
                    <a:pt x="183509" y="96793"/>
                  </a:lnTo>
                  <a:lnTo>
                    <a:pt x="182218" y="92151"/>
                  </a:lnTo>
                  <a:lnTo>
                    <a:pt x="180783" y="84454"/>
                  </a:lnTo>
                  <a:lnTo>
                    <a:pt x="177605" y="77857"/>
                  </a:lnTo>
                  <a:lnTo>
                    <a:pt x="173017" y="70798"/>
                  </a:lnTo>
                  <a:lnTo>
                    <a:pt x="170460" y="66249"/>
                  </a:lnTo>
                  <a:lnTo>
                    <a:pt x="167804" y="61311"/>
                  </a:lnTo>
                  <a:lnTo>
                    <a:pt x="162311" y="53284"/>
                  </a:lnTo>
                  <a:lnTo>
                    <a:pt x="156695" y="46542"/>
                  </a:lnTo>
                  <a:lnTo>
                    <a:pt x="151024" y="40370"/>
                  </a:lnTo>
                  <a:lnTo>
                    <a:pt x="147226" y="37391"/>
                  </a:lnTo>
                  <a:lnTo>
                    <a:pt x="142789" y="34453"/>
                  </a:lnTo>
                  <a:lnTo>
                    <a:pt x="137926" y="31541"/>
                  </a:lnTo>
                  <a:lnTo>
                    <a:pt x="133730" y="29600"/>
                  </a:lnTo>
                  <a:lnTo>
                    <a:pt x="129982" y="28306"/>
                  </a:lnTo>
                  <a:lnTo>
                    <a:pt x="126530" y="27443"/>
                  </a:lnTo>
                  <a:lnTo>
                    <a:pt x="123277" y="25915"/>
                  </a:lnTo>
                  <a:lnTo>
                    <a:pt x="120155" y="23944"/>
                  </a:lnTo>
                  <a:lnTo>
                    <a:pt x="117121" y="21678"/>
                  </a:lnTo>
                  <a:lnTo>
                    <a:pt x="113194" y="20167"/>
                  </a:lnTo>
                  <a:lnTo>
                    <a:pt x="108671" y="19160"/>
                  </a:lnTo>
                  <a:lnTo>
                    <a:pt x="103751" y="18488"/>
                  </a:lnTo>
                  <a:lnTo>
                    <a:pt x="99517" y="17088"/>
                  </a:lnTo>
                  <a:lnTo>
                    <a:pt x="95743" y="15202"/>
                  </a:lnTo>
                  <a:lnTo>
                    <a:pt x="92275" y="12992"/>
                  </a:lnTo>
                  <a:lnTo>
                    <a:pt x="89010" y="11519"/>
                  </a:lnTo>
                  <a:lnTo>
                    <a:pt x="85880" y="10537"/>
                  </a:lnTo>
                  <a:lnTo>
                    <a:pt x="82841" y="9882"/>
                  </a:lnTo>
                  <a:lnTo>
                    <a:pt x="79862" y="8493"/>
                  </a:lnTo>
                  <a:lnTo>
                    <a:pt x="74014" y="4410"/>
                  </a:lnTo>
                  <a:lnTo>
                    <a:pt x="68240" y="1960"/>
                  </a:lnTo>
                  <a:lnTo>
                    <a:pt x="62498" y="871"/>
                  </a:lnTo>
                  <a:lnTo>
                    <a:pt x="56771" y="387"/>
                  </a:lnTo>
                  <a:lnTo>
                    <a:pt x="51046" y="0"/>
                  </a:lnTo>
                </a:path>
              </a:pathLst>
            </a:custGeom>
            <a:ln w="38100" cap="flat" cmpd="sng" algn="ctr">
              <a:solidFill>
                <a:srgbClr val="0093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9" name="Group 138"/>
          <p:cNvGrpSpPr/>
          <p:nvPr/>
        </p:nvGrpSpPr>
        <p:grpSpPr>
          <a:xfrm>
            <a:off x="5755109" y="3163252"/>
            <a:ext cx="3274592" cy="754274"/>
            <a:chOff x="5755109" y="3163252"/>
            <a:chExt cx="3274592" cy="754274"/>
          </a:xfrm>
        </p:grpSpPr>
        <p:sp>
          <p:nvSpPr>
            <p:cNvPr id="129" name="SMARTPenAnnotation442"/>
            <p:cNvSpPr/>
            <p:nvPr/>
          </p:nvSpPr>
          <p:spPr>
            <a:xfrm>
              <a:off x="6020752" y="3480435"/>
              <a:ext cx="3008949" cy="102870"/>
            </a:xfrm>
            <a:custGeom>
              <a:avLst/>
              <a:gdLst/>
              <a:ahLst/>
              <a:cxnLst/>
              <a:rect l="0" t="0" r="0" b="0"/>
              <a:pathLst>
                <a:path w="3008949" h="102870">
                  <a:moveTo>
                    <a:pt x="0" y="102869"/>
                  </a:moveTo>
                  <a:lnTo>
                    <a:pt x="12770" y="102869"/>
                  </a:lnTo>
                  <a:lnTo>
                    <a:pt x="15181" y="101917"/>
                  </a:lnTo>
                  <a:lnTo>
                    <a:pt x="17741" y="100330"/>
                  </a:lnTo>
                  <a:lnTo>
                    <a:pt x="20400" y="98319"/>
                  </a:lnTo>
                  <a:lnTo>
                    <a:pt x="24077" y="96978"/>
                  </a:lnTo>
                  <a:lnTo>
                    <a:pt x="38355" y="95092"/>
                  </a:lnTo>
                  <a:lnTo>
                    <a:pt x="71543" y="93415"/>
                  </a:lnTo>
                  <a:lnTo>
                    <a:pt x="77223" y="91804"/>
                  </a:lnTo>
                  <a:lnTo>
                    <a:pt x="82915" y="89777"/>
                  </a:lnTo>
                  <a:lnTo>
                    <a:pt x="104577" y="86925"/>
                  </a:lnTo>
                  <a:lnTo>
                    <a:pt x="132558" y="85009"/>
                  </a:lnTo>
                  <a:lnTo>
                    <a:pt x="141712" y="83343"/>
                  </a:lnTo>
                  <a:lnTo>
                    <a:pt x="151625" y="81279"/>
                  </a:lnTo>
                  <a:lnTo>
                    <a:pt x="174678" y="78375"/>
                  </a:lnTo>
                  <a:lnTo>
                    <a:pt x="239425" y="76271"/>
                  </a:lnTo>
                  <a:lnTo>
                    <a:pt x="248199" y="74660"/>
                  </a:lnTo>
                  <a:lnTo>
                    <a:pt x="256906" y="72633"/>
                  </a:lnTo>
                  <a:lnTo>
                    <a:pt x="287364" y="69781"/>
                  </a:lnTo>
                  <a:lnTo>
                    <a:pt x="331789" y="67864"/>
                  </a:lnTo>
                  <a:lnTo>
                    <a:pt x="343113" y="66198"/>
                  </a:lnTo>
                  <a:lnTo>
                    <a:pt x="354472" y="64134"/>
                  </a:lnTo>
                  <a:lnTo>
                    <a:pt x="388662" y="61230"/>
                  </a:lnTo>
                  <a:lnTo>
                    <a:pt x="469135" y="60115"/>
                  </a:lnTo>
                  <a:lnTo>
                    <a:pt x="497430" y="57515"/>
                  </a:lnTo>
                  <a:lnTo>
                    <a:pt x="511643" y="55488"/>
                  </a:lnTo>
                  <a:lnTo>
                    <a:pt x="575516" y="51283"/>
                  </a:lnTo>
                  <a:lnTo>
                    <a:pt x="592275" y="49428"/>
                  </a:lnTo>
                  <a:lnTo>
                    <a:pt x="609162" y="47239"/>
                  </a:lnTo>
                  <a:lnTo>
                    <a:pt x="677329" y="42774"/>
                  </a:lnTo>
                  <a:lnTo>
                    <a:pt x="694441" y="40899"/>
                  </a:lnTo>
                  <a:lnTo>
                    <a:pt x="711563" y="38696"/>
                  </a:lnTo>
                  <a:lnTo>
                    <a:pt x="786951" y="34207"/>
                  </a:lnTo>
                  <a:lnTo>
                    <a:pt x="806573" y="32330"/>
                  </a:lnTo>
                  <a:lnTo>
                    <a:pt x="826323" y="30126"/>
                  </a:lnTo>
                  <a:lnTo>
                    <a:pt x="900036" y="25635"/>
                  </a:lnTo>
                  <a:lnTo>
                    <a:pt x="919111" y="23758"/>
                  </a:lnTo>
                  <a:lnTo>
                    <a:pt x="938496" y="21553"/>
                  </a:lnTo>
                  <a:lnTo>
                    <a:pt x="1002185" y="18451"/>
                  </a:lnTo>
                  <a:lnTo>
                    <a:pt x="1086080" y="16450"/>
                  </a:lnTo>
                  <a:lnTo>
                    <a:pt x="1107912" y="14777"/>
                  </a:lnTo>
                  <a:lnTo>
                    <a:pt x="1130085" y="12708"/>
                  </a:lnTo>
                  <a:lnTo>
                    <a:pt x="1197699" y="9798"/>
                  </a:lnTo>
                  <a:lnTo>
                    <a:pt x="1282921" y="7862"/>
                  </a:lnTo>
                  <a:lnTo>
                    <a:pt x="1304862" y="6194"/>
                  </a:lnTo>
                  <a:lnTo>
                    <a:pt x="1327108" y="4129"/>
                  </a:lnTo>
                  <a:lnTo>
                    <a:pt x="1394824" y="1223"/>
                  </a:lnTo>
                  <a:lnTo>
                    <a:pt x="1485020" y="241"/>
                  </a:lnTo>
                  <a:lnTo>
                    <a:pt x="2993157" y="0"/>
                  </a:lnTo>
                  <a:lnTo>
                    <a:pt x="2995564" y="952"/>
                  </a:lnTo>
                  <a:lnTo>
                    <a:pt x="2997167" y="2540"/>
                  </a:lnTo>
                  <a:lnTo>
                    <a:pt x="2998236" y="4551"/>
                  </a:lnTo>
                  <a:lnTo>
                    <a:pt x="2999902" y="4939"/>
                  </a:lnTo>
                  <a:lnTo>
                    <a:pt x="3001965" y="4245"/>
                  </a:lnTo>
                  <a:lnTo>
                    <a:pt x="3008948" y="0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0" name="SMARTPenAnnotation443"/>
            <p:cNvSpPr/>
            <p:nvPr/>
          </p:nvSpPr>
          <p:spPr>
            <a:xfrm>
              <a:off x="5935027" y="3163252"/>
              <a:ext cx="75823" cy="282894"/>
            </a:xfrm>
            <a:custGeom>
              <a:avLst/>
              <a:gdLst/>
              <a:ahLst/>
              <a:cxnLst/>
              <a:rect l="0" t="0" r="0" b="0"/>
              <a:pathLst>
                <a:path w="75823" h="282894">
                  <a:moveTo>
                    <a:pt x="0" y="0"/>
                  </a:moveTo>
                  <a:lnTo>
                    <a:pt x="0" y="4551"/>
                  </a:lnTo>
                  <a:lnTo>
                    <a:pt x="953" y="6844"/>
                  </a:lnTo>
                  <a:lnTo>
                    <a:pt x="2540" y="9325"/>
                  </a:lnTo>
                  <a:lnTo>
                    <a:pt x="4551" y="11932"/>
                  </a:lnTo>
                  <a:lnTo>
                    <a:pt x="5892" y="14622"/>
                  </a:lnTo>
                  <a:lnTo>
                    <a:pt x="7381" y="20151"/>
                  </a:lnTo>
                  <a:lnTo>
                    <a:pt x="8219" y="28619"/>
                  </a:lnTo>
                  <a:lnTo>
                    <a:pt x="9290" y="31462"/>
                  </a:lnTo>
                  <a:lnTo>
                    <a:pt x="10956" y="34310"/>
                  </a:lnTo>
                  <a:lnTo>
                    <a:pt x="13019" y="37161"/>
                  </a:lnTo>
                  <a:lnTo>
                    <a:pt x="15347" y="40966"/>
                  </a:lnTo>
                  <a:lnTo>
                    <a:pt x="17851" y="45408"/>
                  </a:lnTo>
                  <a:lnTo>
                    <a:pt x="20473" y="50275"/>
                  </a:lnTo>
                  <a:lnTo>
                    <a:pt x="22221" y="55424"/>
                  </a:lnTo>
                  <a:lnTo>
                    <a:pt x="23387" y="60762"/>
                  </a:lnTo>
                  <a:lnTo>
                    <a:pt x="24164" y="66226"/>
                  </a:lnTo>
                  <a:lnTo>
                    <a:pt x="25634" y="71773"/>
                  </a:lnTo>
                  <a:lnTo>
                    <a:pt x="27567" y="77376"/>
                  </a:lnTo>
                  <a:lnTo>
                    <a:pt x="29808" y="83017"/>
                  </a:lnTo>
                  <a:lnTo>
                    <a:pt x="32255" y="88682"/>
                  </a:lnTo>
                  <a:lnTo>
                    <a:pt x="37513" y="100057"/>
                  </a:lnTo>
                  <a:lnTo>
                    <a:pt x="39296" y="105757"/>
                  </a:lnTo>
                  <a:lnTo>
                    <a:pt x="40485" y="111462"/>
                  </a:lnTo>
                  <a:lnTo>
                    <a:pt x="41277" y="117171"/>
                  </a:lnTo>
                  <a:lnTo>
                    <a:pt x="42758" y="122881"/>
                  </a:lnTo>
                  <a:lnTo>
                    <a:pt x="44698" y="128593"/>
                  </a:lnTo>
                  <a:lnTo>
                    <a:pt x="46944" y="134306"/>
                  </a:lnTo>
                  <a:lnTo>
                    <a:pt x="48441" y="140973"/>
                  </a:lnTo>
                  <a:lnTo>
                    <a:pt x="49439" y="148274"/>
                  </a:lnTo>
                  <a:lnTo>
                    <a:pt x="50104" y="156000"/>
                  </a:lnTo>
                  <a:lnTo>
                    <a:pt x="51500" y="163055"/>
                  </a:lnTo>
                  <a:lnTo>
                    <a:pt x="53383" y="169663"/>
                  </a:lnTo>
                  <a:lnTo>
                    <a:pt x="55591" y="175974"/>
                  </a:lnTo>
                  <a:lnTo>
                    <a:pt x="58016" y="182086"/>
                  </a:lnTo>
                  <a:lnTo>
                    <a:pt x="60585" y="188065"/>
                  </a:lnTo>
                  <a:lnTo>
                    <a:pt x="63250" y="193957"/>
                  </a:lnTo>
                  <a:lnTo>
                    <a:pt x="65027" y="199790"/>
                  </a:lnTo>
                  <a:lnTo>
                    <a:pt x="66211" y="205583"/>
                  </a:lnTo>
                  <a:lnTo>
                    <a:pt x="67001" y="211350"/>
                  </a:lnTo>
                  <a:lnTo>
                    <a:pt x="68480" y="217100"/>
                  </a:lnTo>
                  <a:lnTo>
                    <a:pt x="70418" y="222838"/>
                  </a:lnTo>
                  <a:lnTo>
                    <a:pt x="72663" y="228569"/>
                  </a:lnTo>
                  <a:lnTo>
                    <a:pt x="74160" y="234294"/>
                  </a:lnTo>
                  <a:lnTo>
                    <a:pt x="75158" y="240017"/>
                  </a:lnTo>
                  <a:lnTo>
                    <a:pt x="75822" y="245736"/>
                  </a:lnTo>
                  <a:lnTo>
                    <a:pt x="69598" y="250502"/>
                  </a:lnTo>
                  <a:lnTo>
                    <a:pt x="58781" y="254631"/>
                  </a:lnTo>
                  <a:lnTo>
                    <a:pt x="25370" y="263552"/>
                  </a:lnTo>
                  <a:lnTo>
                    <a:pt x="23580" y="265236"/>
                  </a:lnTo>
                  <a:lnTo>
                    <a:pt x="23341" y="267312"/>
                  </a:lnTo>
                  <a:lnTo>
                    <a:pt x="25248" y="272935"/>
                  </a:lnTo>
                  <a:lnTo>
                    <a:pt x="25676" y="281579"/>
                  </a:lnTo>
                  <a:lnTo>
                    <a:pt x="25718" y="282893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SMARTPenAnnotation444"/>
            <p:cNvSpPr/>
            <p:nvPr/>
          </p:nvSpPr>
          <p:spPr>
            <a:xfrm>
              <a:off x="5755109" y="3266122"/>
              <a:ext cx="359942" cy="51436"/>
            </a:xfrm>
            <a:custGeom>
              <a:avLst/>
              <a:gdLst/>
              <a:ahLst/>
              <a:cxnLst/>
              <a:rect l="0" t="0" r="0" b="0"/>
              <a:pathLst>
                <a:path w="359942" h="51436">
                  <a:moveTo>
                    <a:pt x="8468" y="51435"/>
                  </a:moveTo>
                  <a:lnTo>
                    <a:pt x="0" y="51435"/>
                  </a:lnTo>
                  <a:lnTo>
                    <a:pt x="48988" y="51435"/>
                  </a:lnTo>
                  <a:lnTo>
                    <a:pt x="55484" y="50482"/>
                  </a:lnTo>
                  <a:lnTo>
                    <a:pt x="62672" y="48895"/>
                  </a:lnTo>
                  <a:lnTo>
                    <a:pt x="70321" y="46884"/>
                  </a:lnTo>
                  <a:lnTo>
                    <a:pt x="78279" y="45544"/>
                  </a:lnTo>
                  <a:lnTo>
                    <a:pt x="86441" y="44650"/>
                  </a:lnTo>
                  <a:lnTo>
                    <a:pt x="94740" y="44054"/>
                  </a:lnTo>
                  <a:lnTo>
                    <a:pt x="104082" y="42705"/>
                  </a:lnTo>
                  <a:lnTo>
                    <a:pt x="114121" y="40852"/>
                  </a:lnTo>
                  <a:lnTo>
                    <a:pt x="124624" y="38665"/>
                  </a:lnTo>
                  <a:lnTo>
                    <a:pt x="134482" y="37206"/>
                  </a:lnTo>
                  <a:lnTo>
                    <a:pt x="143913" y="36234"/>
                  </a:lnTo>
                  <a:lnTo>
                    <a:pt x="153057" y="35586"/>
                  </a:lnTo>
                  <a:lnTo>
                    <a:pt x="162963" y="34202"/>
                  </a:lnTo>
                  <a:lnTo>
                    <a:pt x="173377" y="32326"/>
                  </a:lnTo>
                  <a:lnTo>
                    <a:pt x="184130" y="30123"/>
                  </a:lnTo>
                  <a:lnTo>
                    <a:pt x="195109" y="28655"/>
                  </a:lnTo>
                  <a:lnTo>
                    <a:pt x="206238" y="27676"/>
                  </a:lnTo>
                  <a:lnTo>
                    <a:pt x="217467" y="27023"/>
                  </a:lnTo>
                  <a:lnTo>
                    <a:pt x="228763" y="25635"/>
                  </a:lnTo>
                  <a:lnTo>
                    <a:pt x="240104" y="23758"/>
                  </a:lnTo>
                  <a:lnTo>
                    <a:pt x="251475" y="21554"/>
                  </a:lnTo>
                  <a:lnTo>
                    <a:pt x="261912" y="20084"/>
                  </a:lnTo>
                  <a:lnTo>
                    <a:pt x="271728" y="19104"/>
                  </a:lnTo>
                  <a:lnTo>
                    <a:pt x="281131" y="18451"/>
                  </a:lnTo>
                  <a:lnTo>
                    <a:pt x="290256" y="17064"/>
                  </a:lnTo>
                  <a:lnTo>
                    <a:pt x="299196" y="15186"/>
                  </a:lnTo>
                  <a:lnTo>
                    <a:pt x="308014" y="12981"/>
                  </a:lnTo>
                  <a:lnTo>
                    <a:pt x="315798" y="10559"/>
                  </a:lnTo>
                  <a:lnTo>
                    <a:pt x="322892" y="7992"/>
                  </a:lnTo>
                  <a:lnTo>
                    <a:pt x="329526" y="5328"/>
                  </a:lnTo>
                  <a:lnTo>
                    <a:pt x="334902" y="3552"/>
                  </a:lnTo>
                  <a:lnTo>
                    <a:pt x="339439" y="2368"/>
                  </a:lnTo>
                  <a:lnTo>
                    <a:pt x="347018" y="1052"/>
                  </a:lnTo>
                  <a:lnTo>
                    <a:pt x="358051" y="139"/>
                  </a:lnTo>
                  <a:lnTo>
                    <a:pt x="359941" y="0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2" name="SMARTPenAnnotation445"/>
            <p:cNvSpPr/>
            <p:nvPr/>
          </p:nvSpPr>
          <p:spPr>
            <a:xfrm>
              <a:off x="7289482" y="3686175"/>
              <a:ext cx="274321" cy="17145"/>
            </a:xfrm>
            <a:custGeom>
              <a:avLst/>
              <a:gdLst/>
              <a:ahLst/>
              <a:cxnLst/>
              <a:rect l="0" t="0" r="0" b="0"/>
              <a:pathLst>
                <a:path w="274321" h="17145">
                  <a:moveTo>
                    <a:pt x="0" y="0"/>
                  </a:moveTo>
                  <a:lnTo>
                    <a:pt x="7381" y="0"/>
                  </a:lnTo>
                  <a:lnTo>
                    <a:pt x="7778" y="952"/>
                  </a:lnTo>
                  <a:lnTo>
                    <a:pt x="8043" y="2540"/>
                  </a:lnTo>
                  <a:lnTo>
                    <a:pt x="8468" y="7380"/>
                  </a:lnTo>
                  <a:lnTo>
                    <a:pt x="9455" y="7778"/>
                  </a:lnTo>
                  <a:lnTo>
                    <a:pt x="13093" y="8219"/>
                  </a:lnTo>
                  <a:lnTo>
                    <a:pt x="21340" y="8541"/>
                  </a:lnTo>
                  <a:lnTo>
                    <a:pt x="28972" y="8563"/>
                  </a:lnTo>
                  <a:lnTo>
                    <a:pt x="31697" y="9519"/>
                  </a:lnTo>
                  <a:lnTo>
                    <a:pt x="34467" y="11108"/>
                  </a:lnTo>
                  <a:lnTo>
                    <a:pt x="37265" y="13120"/>
                  </a:lnTo>
                  <a:lnTo>
                    <a:pt x="40083" y="14462"/>
                  </a:lnTo>
                  <a:lnTo>
                    <a:pt x="42915" y="15356"/>
                  </a:lnTo>
                  <a:lnTo>
                    <a:pt x="45755" y="15952"/>
                  </a:lnTo>
                  <a:lnTo>
                    <a:pt x="49553" y="16350"/>
                  </a:lnTo>
                  <a:lnTo>
                    <a:pt x="53990" y="16615"/>
                  </a:lnTo>
                  <a:lnTo>
                    <a:pt x="63048" y="16909"/>
                  </a:lnTo>
                  <a:lnTo>
                    <a:pt x="76624" y="17098"/>
                  </a:lnTo>
                  <a:lnTo>
                    <a:pt x="118489" y="17144"/>
                  </a:lnTo>
                  <a:lnTo>
                    <a:pt x="123760" y="16192"/>
                  </a:lnTo>
                  <a:lnTo>
                    <a:pt x="129179" y="14604"/>
                  </a:lnTo>
                  <a:lnTo>
                    <a:pt x="134697" y="12594"/>
                  </a:lnTo>
                  <a:lnTo>
                    <a:pt x="139328" y="11253"/>
                  </a:lnTo>
                  <a:lnTo>
                    <a:pt x="143368" y="10359"/>
                  </a:lnTo>
                  <a:lnTo>
                    <a:pt x="147014" y="9764"/>
                  </a:lnTo>
                  <a:lnTo>
                    <a:pt x="151349" y="9367"/>
                  </a:lnTo>
                  <a:lnTo>
                    <a:pt x="156144" y="9102"/>
                  </a:lnTo>
                  <a:lnTo>
                    <a:pt x="166552" y="8807"/>
                  </a:lnTo>
                  <a:lnTo>
                    <a:pt x="177528" y="8677"/>
                  </a:lnTo>
                  <a:lnTo>
                    <a:pt x="183122" y="7689"/>
                  </a:lnTo>
                  <a:lnTo>
                    <a:pt x="188756" y="6079"/>
                  </a:lnTo>
                  <a:lnTo>
                    <a:pt x="194418" y="4052"/>
                  </a:lnTo>
                  <a:lnTo>
                    <a:pt x="199144" y="2701"/>
                  </a:lnTo>
                  <a:lnTo>
                    <a:pt x="203248" y="1801"/>
                  </a:lnTo>
                  <a:lnTo>
                    <a:pt x="206936" y="1200"/>
                  </a:lnTo>
                  <a:lnTo>
                    <a:pt x="211300" y="800"/>
                  </a:lnTo>
                  <a:lnTo>
                    <a:pt x="216114" y="533"/>
                  </a:lnTo>
                  <a:lnTo>
                    <a:pt x="225591" y="237"/>
                  </a:lnTo>
                  <a:lnTo>
                    <a:pt x="239435" y="46"/>
                  </a:lnTo>
                  <a:lnTo>
                    <a:pt x="274320" y="0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3" name="SMARTPenAnnotation446"/>
            <p:cNvSpPr/>
            <p:nvPr/>
          </p:nvSpPr>
          <p:spPr>
            <a:xfrm>
              <a:off x="7563802" y="3557588"/>
              <a:ext cx="230109" cy="257171"/>
            </a:xfrm>
            <a:custGeom>
              <a:avLst/>
              <a:gdLst/>
              <a:ahLst/>
              <a:cxnLst/>
              <a:rect l="0" t="0" r="0" b="0"/>
              <a:pathLst>
                <a:path w="230109" h="257171">
                  <a:moveTo>
                    <a:pt x="0" y="25716"/>
                  </a:moveTo>
                  <a:lnTo>
                    <a:pt x="7381" y="18336"/>
                  </a:lnTo>
                  <a:lnTo>
                    <a:pt x="10583" y="17674"/>
                  </a:lnTo>
                  <a:lnTo>
                    <a:pt x="12771" y="17497"/>
                  </a:lnTo>
                  <a:lnTo>
                    <a:pt x="15181" y="16427"/>
                  </a:lnTo>
                  <a:lnTo>
                    <a:pt x="20400" y="12698"/>
                  </a:lnTo>
                  <a:lnTo>
                    <a:pt x="24078" y="11322"/>
                  </a:lnTo>
                  <a:lnTo>
                    <a:pt x="28434" y="10405"/>
                  </a:lnTo>
                  <a:lnTo>
                    <a:pt x="33244" y="9794"/>
                  </a:lnTo>
                  <a:lnTo>
                    <a:pt x="37403" y="9387"/>
                  </a:lnTo>
                  <a:lnTo>
                    <a:pt x="44563" y="8934"/>
                  </a:lnTo>
                  <a:lnTo>
                    <a:pt x="47807" y="7861"/>
                  </a:lnTo>
                  <a:lnTo>
                    <a:pt x="53950" y="4128"/>
                  </a:lnTo>
                  <a:lnTo>
                    <a:pt x="57874" y="2752"/>
                  </a:lnTo>
                  <a:lnTo>
                    <a:pt x="62395" y="1834"/>
                  </a:lnTo>
                  <a:lnTo>
                    <a:pt x="67315" y="1223"/>
                  </a:lnTo>
                  <a:lnTo>
                    <a:pt x="72499" y="815"/>
                  </a:lnTo>
                  <a:lnTo>
                    <a:pt x="77860" y="543"/>
                  </a:lnTo>
                  <a:lnTo>
                    <a:pt x="88897" y="241"/>
                  </a:lnTo>
                  <a:lnTo>
                    <a:pt x="148435" y="1"/>
                  </a:lnTo>
                  <a:lnTo>
                    <a:pt x="155823" y="0"/>
                  </a:lnTo>
                  <a:lnTo>
                    <a:pt x="159127" y="952"/>
                  </a:lnTo>
                  <a:lnTo>
                    <a:pt x="165338" y="4550"/>
                  </a:lnTo>
                  <a:lnTo>
                    <a:pt x="171273" y="6784"/>
                  </a:lnTo>
                  <a:lnTo>
                    <a:pt x="174190" y="7380"/>
                  </a:lnTo>
                  <a:lnTo>
                    <a:pt x="176134" y="8730"/>
                  </a:lnTo>
                  <a:lnTo>
                    <a:pt x="177430" y="10582"/>
                  </a:lnTo>
                  <a:lnTo>
                    <a:pt x="178871" y="15180"/>
                  </a:lnTo>
                  <a:lnTo>
                    <a:pt x="179681" y="23124"/>
                  </a:lnTo>
                  <a:lnTo>
                    <a:pt x="179871" y="28692"/>
                  </a:lnTo>
                  <a:lnTo>
                    <a:pt x="179978" y="37182"/>
                  </a:lnTo>
                  <a:lnTo>
                    <a:pt x="179040" y="40980"/>
                  </a:lnTo>
                  <a:lnTo>
                    <a:pt x="177462" y="45417"/>
                  </a:lnTo>
                  <a:lnTo>
                    <a:pt x="175458" y="50280"/>
                  </a:lnTo>
                  <a:lnTo>
                    <a:pt x="170692" y="58224"/>
                  </a:lnTo>
                  <a:lnTo>
                    <a:pt x="165399" y="64929"/>
                  </a:lnTo>
                  <a:lnTo>
                    <a:pt x="159870" y="71084"/>
                  </a:lnTo>
                  <a:lnTo>
                    <a:pt x="156111" y="74059"/>
                  </a:lnTo>
                  <a:lnTo>
                    <a:pt x="151699" y="76995"/>
                  </a:lnTo>
                  <a:lnTo>
                    <a:pt x="146852" y="79905"/>
                  </a:lnTo>
                  <a:lnTo>
                    <a:pt x="142669" y="82797"/>
                  </a:lnTo>
                  <a:lnTo>
                    <a:pt x="135482" y="88551"/>
                  </a:lnTo>
                  <a:lnTo>
                    <a:pt x="131278" y="91419"/>
                  </a:lnTo>
                  <a:lnTo>
                    <a:pt x="126571" y="94283"/>
                  </a:lnTo>
                  <a:lnTo>
                    <a:pt x="121528" y="97145"/>
                  </a:lnTo>
                  <a:lnTo>
                    <a:pt x="117214" y="100005"/>
                  </a:lnTo>
                  <a:lnTo>
                    <a:pt x="113385" y="102865"/>
                  </a:lnTo>
                  <a:lnTo>
                    <a:pt x="106591" y="108582"/>
                  </a:lnTo>
                  <a:lnTo>
                    <a:pt x="100396" y="114298"/>
                  </a:lnTo>
                  <a:lnTo>
                    <a:pt x="97411" y="116204"/>
                  </a:lnTo>
                  <a:lnTo>
                    <a:pt x="91553" y="118320"/>
                  </a:lnTo>
                  <a:lnTo>
                    <a:pt x="85776" y="119261"/>
                  </a:lnTo>
                  <a:lnTo>
                    <a:pt x="82901" y="119512"/>
                  </a:lnTo>
                  <a:lnTo>
                    <a:pt x="80985" y="120632"/>
                  </a:lnTo>
                  <a:lnTo>
                    <a:pt x="79708" y="122331"/>
                  </a:lnTo>
                  <a:lnTo>
                    <a:pt x="78856" y="124416"/>
                  </a:lnTo>
                  <a:lnTo>
                    <a:pt x="77336" y="125806"/>
                  </a:lnTo>
                  <a:lnTo>
                    <a:pt x="75370" y="126733"/>
                  </a:lnTo>
                  <a:lnTo>
                    <a:pt x="68698" y="128554"/>
                  </a:lnTo>
                  <a:lnTo>
                    <a:pt x="75971" y="121203"/>
                  </a:lnTo>
                  <a:lnTo>
                    <a:pt x="79167" y="120542"/>
                  </a:lnTo>
                  <a:lnTo>
                    <a:pt x="86322" y="120171"/>
                  </a:lnTo>
                  <a:lnTo>
                    <a:pt x="94474" y="120060"/>
                  </a:lnTo>
                  <a:lnTo>
                    <a:pt x="172732" y="120014"/>
                  </a:lnTo>
                  <a:lnTo>
                    <a:pt x="176114" y="120966"/>
                  </a:lnTo>
                  <a:lnTo>
                    <a:pt x="182413" y="124565"/>
                  </a:lnTo>
                  <a:lnTo>
                    <a:pt x="186379" y="126858"/>
                  </a:lnTo>
                  <a:lnTo>
                    <a:pt x="195865" y="131946"/>
                  </a:lnTo>
                  <a:lnTo>
                    <a:pt x="200110" y="134636"/>
                  </a:lnTo>
                  <a:lnTo>
                    <a:pt x="203892" y="137382"/>
                  </a:lnTo>
                  <a:lnTo>
                    <a:pt x="210634" y="142973"/>
                  </a:lnTo>
                  <a:lnTo>
                    <a:pt x="216805" y="148633"/>
                  </a:lnTo>
                  <a:lnTo>
                    <a:pt x="218832" y="151476"/>
                  </a:lnTo>
                  <a:lnTo>
                    <a:pt x="221084" y="157175"/>
                  </a:lnTo>
                  <a:lnTo>
                    <a:pt x="224624" y="162882"/>
                  </a:lnTo>
                  <a:lnTo>
                    <a:pt x="226903" y="165738"/>
                  </a:lnTo>
                  <a:lnTo>
                    <a:pt x="228421" y="168594"/>
                  </a:lnTo>
                  <a:lnTo>
                    <a:pt x="230108" y="174308"/>
                  </a:lnTo>
                  <a:lnTo>
                    <a:pt x="229606" y="178117"/>
                  </a:lnTo>
                  <a:lnTo>
                    <a:pt x="228318" y="182562"/>
                  </a:lnTo>
                  <a:lnTo>
                    <a:pt x="226506" y="187431"/>
                  </a:lnTo>
                  <a:lnTo>
                    <a:pt x="221955" y="195379"/>
                  </a:lnTo>
                  <a:lnTo>
                    <a:pt x="216757" y="202087"/>
                  </a:lnTo>
                  <a:lnTo>
                    <a:pt x="211272" y="208244"/>
                  </a:lnTo>
                  <a:lnTo>
                    <a:pt x="207522" y="211219"/>
                  </a:lnTo>
                  <a:lnTo>
                    <a:pt x="203119" y="214155"/>
                  </a:lnTo>
                  <a:lnTo>
                    <a:pt x="198278" y="217064"/>
                  </a:lnTo>
                  <a:lnTo>
                    <a:pt x="193145" y="219957"/>
                  </a:lnTo>
                  <a:lnTo>
                    <a:pt x="182363" y="225710"/>
                  </a:lnTo>
                  <a:lnTo>
                    <a:pt x="165582" y="234305"/>
                  </a:lnTo>
                  <a:lnTo>
                    <a:pt x="160870" y="237166"/>
                  </a:lnTo>
                  <a:lnTo>
                    <a:pt x="156777" y="240025"/>
                  </a:lnTo>
                  <a:lnTo>
                    <a:pt x="153096" y="242884"/>
                  </a:lnTo>
                  <a:lnTo>
                    <a:pt x="148736" y="245743"/>
                  </a:lnTo>
                  <a:lnTo>
                    <a:pt x="143925" y="248600"/>
                  </a:lnTo>
                  <a:lnTo>
                    <a:pt x="138813" y="251458"/>
                  </a:lnTo>
                  <a:lnTo>
                    <a:pt x="133500" y="253364"/>
                  </a:lnTo>
                  <a:lnTo>
                    <a:pt x="128052" y="254634"/>
                  </a:lnTo>
                  <a:lnTo>
                    <a:pt x="122515" y="255481"/>
                  </a:lnTo>
                  <a:lnTo>
                    <a:pt x="116919" y="256045"/>
                  </a:lnTo>
                  <a:lnTo>
                    <a:pt x="111284" y="256421"/>
                  </a:lnTo>
                  <a:lnTo>
                    <a:pt x="105622" y="256672"/>
                  </a:lnTo>
                  <a:lnTo>
                    <a:pt x="94250" y="256951"/>
                  </a:lnTo>
                  <a:lnTo>
                    <a:pt x="57298" y="257170"/>
                  </a:lnTo>
                  <a:lnTo>
                    <a:pt x="54391" y="256219"/>
                  </a:lnTo>
                  <a:lnTo>
                    <a:pt x="48622" y="252622"/>
                  </a:lnTo>
                  <a:lnTo>
                    <a:pt x="42882" y="250389"/>
                  </a:lnTo>
                  <a:lnTo>
                    <a:pt x="37156" y="249396"/>
                  </a:lnTo>
                  <a:lnTo>
                    <a:pt x="31436" y="248954"/>
                  </a:lnTo>
                  <a:lnTo>
                    <a:pt x="27412" y="248706"/>
                  </a:lnTo>
                  <a:lnTo>
                    <a:pt x="26847" y="247719"/>
                  </a:lnTo>
                  <a:lnTo>
                    <a:pt x="25761" y="240385"/>
                  </a:lnTo>
                  <a:lnTo>
                    <a:pt x="25717" y="231457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4" name="SMARTPenAnnotation447"/>
            <p:cNvSpPr/>
            <p:nvPr/>
          </p:nvSpPr>
          <p:spPr>
            <a:xfrm>
              <a:off x="7820977" y="3626282"/>
              <a:ext cx="197159" cy="291244"/>
            </a:xfrm>
            <a:custGeom>
              <a:avLst/>
              <a:gdLst/>
              <a:ahLst/>
              <a:cxnLst/>
              <a:rect l="0" t="0" r="0" b="0"/>
              <a:pathLst>
                <a:path w="197159" h="291244">
                  <a:moveTo>
                    <a:pt x="0" y="34175"/>
                  </a:moveTo>
                  <a:lnTo>
                    <a:pt x="8541" y="25634"/>
                  </a:lnTo>
                  <a:lnTo>
                    <a:pt x="13114" y="25612"/>
                  </a:lnTo>
                  <a:lnTo>
                    <a:pt x="14457" y="26561"/>
                  </a:lnTo>
                  <a:lnTo>
                    <a:pt x="15353" y="28147"/>
                  </a:lnTo>
                  <a:lnTo>
                    <a:pt x="16791" y="32984"/>
                  </a:lnTo>
                  <a:lnTo>
                    <a:pt x="17114" y="41451"/>
                  </a:lnTo>
                  <a:lnTo>
                    <a:pt x="23031" y="48383"/>
                  </a:lnTo>
                  <a:lnTo>
                    <a:pt x="24523" y="50015"/>
                  </a:lnTo>
                  <a:lnTo>
                    <a:pt x="25187" y="53280"/>
                  </a:lnTo>
                  <a:lnTo>
                    <a:pt x="25560" y="60473"/>
                  </a:lnTo>
                  <a:lnTo>
                    <a:pt x="25697" y="68365"/>
                  </a:lnTo>
                  <a:lnTo>
                    <a:pt x="25715" y="75707"/>
                  </a:lnTo>
                  <a:lnTo>
                    <a:pt x="31608" y="82666"/>
                  </a:lnTo>
                  <a:lnTo>
                    <a:pt x="33098" y="84302"/>
                  </a:lnTo>
                  <a:lnTo>
                    <a:pt x="33761" y="87569"/>
                  </a:lnTo>
                  <a:lnTo>
                    <a:pt x="33938" y="89773"/>
                  </a:lnTo>
                  <a:lnTo>
                    <a:pt x="35007" y="91243"/>
                  </a:lnTo>
                  <a:lnTo>
                    <a:pt x="36673" y="92223"/>
                  </a:lnTo>
                  <a:lnTo>
                    <a:pt x="38737" y="92876"/>
                  </a:lnTo>
                  <a:lnTo>
                    <a:pt x="40112" y="94264"/>
                  </a:lnTo>
                  <a:lnTo>
                    <a:pt x="41029" y="96142"/>
                  </a:lnTo>
                  <a:lnTo>
                    <a:pt x="41640" y="98346"/>
                  </a:lnTo>
                  <a:lnTo>
                    <a:pt x="44859" y="103336"/>
                  </a:lnTo>
                  <a:lnTo>
                    <a:pt x="50137" y="109749"/>
                  </a:lnTo>
                  <a:lnTo>
                    <a:pt x="51522" y="110275"/>
                  </a:lnTo>
                  <a:lnTo>
                    <a:pt x="55601" y="110860"/>
                  </a:lnTo>
                  <a:lnTo>
                    <a:pt x="58022" y="111968"/>
                  </a:lnTo>
                  <a:lnTo>
                    <a:pt x="63253" y="115740"/>
                  </a:lnTo>
                  <a:lnTo>
                    <a:pt x="67002" y="118667"/>
                  </a:lnTo>
                  <a:lnTo>
                    <a:pt x="70418" y="119352"/>
                  </a:lnTo>
                  <a:lnTo>
                    <a:pt x="75112" y="119657"/>
                  </a:lnTo>
                  <a:lnTo>
                    <a:pt x="80374" y="119792"/>
                  </a:lnTo>
                  <a:lnTo>
                    <a:pt x="88691" y="119868"/>
                  </a:lnTo>
                  <a:lnTo>
                    <a:pt x="90560" y="118926"/>
                  </a:lnTo>
                  <a:lnTo>
                    <a:pt x="91806" y="117346"/>
                  </a:lnTo>
                  <a:lnTo>
                    <a:pt x="92637" y="115340"/>
                  </a:lnTo>
                  <a:lnTo>
                    <a:pt x="94142" y="114002"/>
                  </a:lnTo>
                  <a:lnTo>
                    <a:pt x="96100" y="113111"/>
                  </a:lnTo>
                  <a:lnTo>
                    <a:pt x="98357" y="112516"/>
                  </a:lnTo>
                  <a:lnTo>
                    <a:pt x="103404" y="109316"/>
                  </a:lnTo>
                  <a:lnTo>
                    <a:pt x="108822" y="104718"/>
                  </a:lnTo>
                  <a:lnTo>
                    <a:pt x="114405" y="99500"/>
                  </a:lnTo>
                  <a:lnTo>
                    <a:pt x="125751" y="88389"/>
                  </a:lnTo>
                  <a:lnTo>
                    <a:pt x="140021" y="74170"/>
                  </a:lnTo>
                  <a:lnTo>
                    <a:pt x="141925" y="70363"/>
                  </a:lnTo>
                  <a:lnTo>
                    <a:pt x="143194" y="65921"/>
                  </a:lnTo>
                  <a:lnTo>
                    <a:pt x="144040" y="61054"/>
                  </a:lnTo>
                  <a:lnTo>
                    <a:pt x="147521" y="53106"/>
                  </a:lnTo>
                  <a:lnTo>
                    <a:pt x="151289" y="46399"/>
                  </a:lnTo>
                  <a:lnTo>
                    <a:pt x="152964" y="40243"/>
                  </a:lnTo>
                  <a:lnTo>
                    <a:pt x="153909" y="31422"/>
                  </a:lnTo>
                  <a:lnTo>
                    <a:pt x="154992" y="28530"/>
                  </a:lnTo>
                  <a:lnTo>
                    <a:pt x="161038" y="19584"/>
                  </a:lnTo>
                  <a:lnTo>
                    <a:pt x="161651" y="18733"/>
                  </a:lnTo>
                  <a:lnTo>
                    <a:pt x="162332" y="15247"/>
                  </a:lnTo>
                  <a:lnTo>
                    <a:pt x="162830" y="6514"/>
                  </a:lnTo>
                  <a:lnTo>
                    <a:pt x="162876" y="0"/>
                  </a:lnTo>
                  <a:lnTo>
                    <a:pt x="162878" y="29768"/>
                  </a:lnTo>
                  <a:lnTo>
                    <a:pt x="165417" y="37297"/>
                  </a:lnTo>
                  <a:lnTo>
                    <a:pt x="168769" y="46040"/>
                  </a:lnTo>
                  <a:lnTo>
                    <a:pt x="170260" y="53101"/>
                  </a:lnTo>
                  <a:lnTo>
                    <a:pt x="170921" y="59414"/>
                  </a:lnTo>
                  <a:lnTo>
                    <a:pt x="171097" y="62431"/>
                  </a:lnTo>
                  <a:lnTo>
                    <a:pt x="172167" y="65395"/>
                  </a:lnTo>
                  <a:lnTo>
                    <a:pt x="177272" y="74117"/>
                  </a:lnTo>
                  <a:lnTo>
                    <a:pt x="178800" y="79867"/>
                  </a:lnTo>
                  <a:lnTo>
                    <a:pt x="182019" y="88138"/>
                  </a:lnTo>
                  <a:lnTo>
                    <a:pt x="185673" y="97211"/>
                  </a:lnTo>
                  <a:lnTo>
                    <a:pt x="187296" y="104418"/>
                  </a:lnTo>
                  <a:lnTo>
                    <a:pt x="188018" y="113337"/>
                  </a:lnTo>
                  <a:lnTo>
                    <a:pt x="188338" y="122698"/>
                  </a:lnTo>
                  <a:lnTo>
                    <a:pt x="188481" y="130034"/>
                  </a:lnTo>
                  <a:lnTo>
                    <a:pt x="191085" y="139009"/>
                  </a:lnTo>
                  <a:lnTo>
                    <a:pt x="193112" y="144070"/>
                  </a:lnTo>
                  <a:lnTo>
                    <a:pt x="195366" y="152232"/>
                  </a:lnTo>
                  <a:lnTo>
                    <a:pt x="196366" y="159988"/>
                  </a:lnTo>
                  <a:lnTo>
                    <a:pt x="196634" y="164723"/>
                  </a:lnTo>
                  <a:lnTo>
                    <a:pt x="196930" y="174111"/>
                  </a:lnTo>
                  <a:lnTo>
                    <a:pt x="197097" y="185704"/>
                  </a:lnTo>
                  <a:lnTo>
                    <a:pt x="197158" y="207177"/>
                  </a:lnTo>
                  <a:lnTo>
                    <a:pt x="194624" y="216157"/>
                  </a:lnTo>
                  <a:lnTo>
                    <a:pt x="192615" y="221219"/>
                  </a:lnTo>
                  <a:lnTo>
                    <a:pt x="187841" y="229383"/>
                  </a:lnTo>
                  <a:lnTo>
                    <a:pt x="185235" y="232894"/>
                  </a:lnTo>
                  <a:lnTo>
                    <a:pt x="182339" y="239335"/>
                  </a:lnTo>
                  <a:lnTo>
                    <a:pt x="180100" y="246325"/>
                  </a:lnTo>
                  <a:lnTo>
                    <a:pt x="178169" y="250856"/>
                  </a:lnTo>
                  <a:lnTo>
                    <a:pt x="175929" y="255781"/>
                  </a:lnTo>
                  <a:lnTo>
                    <a:pt x="170901" y="263794"/>
                  </a:lnTo>
                  <a:lnTo>
                    <a:pt x="168227" y="267264"/>
                  </a:lnTo>
                  <a:lnTo>
                    <a:pt x="165492" y="269578"/>
                  </a:lnTo>
                  <a:lnTo>
                    <a:pt x="162715" y="271120"/>
                  </a:lnTo>
                  <a:lnTo>
                    <a:pt x="159912" y="272149"/>
                  </a:lnTo>
                  <a:lnTo>
                    <a:pt x="156137" y="273787"/>
                  </a:lnTo>
                  <a:lnTo>
                    <a:pt x="140036" y="281406"/>
                  </a:lnTo>
                  <a:lnTo>
                    <a:pt x="137172" y="281863"/>
                  </a:lnTo>
                  <a:lnTo>
                    <a:pt x="133358" y="282168"/>
                  </a:lnTo>
                  <a:lnTo>
                    <a:pt x="128911" y="282371"/>
                  </a:lnTo>
                  <a:lnTo>
                    <a:pt x="124993" y="283459"/>
                  </a:lnTo>
                  <a:lnTo>
                    <a:pt x="121428" y="285137"/>
                  </a:lnTo>
                  <a:lnTo>
                    <a:pt x="118100" y="287208"/>
                  </a:lnTo>
                  <a:lnTo>
                    <a:pt x="114928" y="288589"/>
                  </a:lnTo>
                  <a:lnTo>
                    <a:pt x="108864" y="290123"/>
                  </a:lnTo>
                  <a:lnTo>
                    <a:pt x="102995" y="290805"/>
                  </a:lnTo>
                  <a:lnTo>
                    <a:pt x="97210" y="291107"/>
                  </a:lnTo>
                  <a:lnTo>
                    <a:pt x="91465" y="291243"/>
                  </a:lnTo>
                  <a:lnTo>
                    <a:pt x="88599" y="290326"/>
                  </a:lnTo>
                  <a:lnTo>
                    <a:pt x="82876" y="286767"/>
                  </a:lnTo>
                  <a:lnTo>
                    <a:pt x="79062" y="285437"/>
                  </a:lnTo>
                  <a:lnTo>
                    <a:pt x="74616" y="284551"/>
                  </a:lnTo>
                  <a:lnTo>
                    <a:pt x="69747" y="283960"/>
                  </a:lnTo>
                  <a:lnTo>
                    <a:pt x="65547" y="283566"/>
                  </a:lnTo>
                  <a:lnTo>
                    <a:pt x="61796" y="283303"/>
                  </a:lnTo>
                  <a:lnTo>
                    <a:pt x="58342" y="283128"/>
                  </a:lnTo>
                  <a:lnTo>
                    <a:pt x="56040" y="282059"/>
                  </a:lnTo>
                  <a:lnTo>
                    <a:pt x="54505" y="280393"/>
                  </a:lnTo>
                  <a:lnTo>
                    <a:pt x="53482" y="278331"/>
                  </a:lnTo>
                  <a:lnTo>
                    <a:pt x="51847" y="276955"/>
                  </a:lnTo>
                  <a:lnTo>
                    <a:pt x="49805" y="276039"/>
                  </a:lnTo>
                  <a:lnTo>
                    <a:pt x="47491" y="275427"/>
                  </a:lnTo>
                  <a:lnTo>
                    <a:pt x="42380" y="272209"/>
                  </a:lnTo>
                  <a:lnTo>
                    <a:pt x="39684" y="270016"/>
                  </a:lnTo>
                  <a:lnTo>
                    <a:pt x="36933" y="268555"/>
                  </a:lnTo>
                  <a:lnTo>
                    <a:pt x="31337" y="266931"/>
                  </a:lnTo>
                  <a:lnTo>
                    <a:pt x="27382" y="266018"/>
                  </a:lnTo>
                  <a:lnTo>
                    <a:pt x="21660" y="261196"/>
                  </a:lnTo>
                  <a:lnTo>
                    <a:pt x="17156" y="257070"/>
                  </a:lnTo>
                  <a:lnTo>
                    <a:pt x="8573" y="257060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5" name="SMARTPenAnnotation448"/>
            <p:cNvSpPr/>
            <p:nvPr/>
          </p:nvSpPr>
          <p:spPr>
            <a:xfrm>
              <a:off x="8172554" y="3617595"/>
              <a:ext cx="239927" cy="16793"/>
            </a:xfrm>
            <a:custGeom>
              <a:avLst/>
              <a:gdLst/>
              <a:ahLst/>
              <a:cxnLst/>
              <a:rect l="0" t="0" r="0" b="0"/>
              <a:pathLst>
                <a:path w="239927" h="16793">
                  <a:moveTo>
                    <a:pt x="8468" y="8572"/>
                  </a:moveTo>
                  <a:lnTo>
                    <a:pt x="0" y="8572"/>
                  </a:lnTo>
                  <a:lnTo>
                    <a:pt x="8117" y="8572"/>
                  </a:lnTo>
                  <a:lnTo>
                    <a:pt x="8235" y="9525"/>
                  </a:lnTo>
                  <a:lnTo>
                    <a:pt x="8312" y="11112"/>
                  </a:lnTo>
                  <a:lnTo>
                    <a:pt x="8365" y="13123"/>
                  </a:lnTo>
                  <a:lnTo>
                    <a:pt x="9352" y="14463"/>
                  </a:lnTo>
                  <a:lnTo>
                    <a:pt x="10961" y="15357"/>
                  </a:lnTo>
                  <a:lnTo>
                    <a:pt x="12988" y="15953"/>
                  </a:lnTo>
                  <a:lnTo>
                    <a:pt x="15292" y="16350"/>
                  </a:lnTo>
                  <a:lnTo>
                    <a:pt x="20390" y="16792"/>
                  </a:lnTo>
                  <a:lnTo>
                    <a:pt x="23084" y="15957"/>
                  </a:lnTo>
                  <a:lnTo>
                    <a:pt x="25832" y="14448"/>
                  </a:lnTo>
                  <a:lnTo>
                    <a:pt x="28616" y="12489"/>
                  </a:lnTo>
                  <a:lnTo>
                    <a:pt x="31425" y="11183"/>
                  </a:lnTo>
                  <a:lnTo>
                    <a:pt x="34251" y="10313"/>
                  </a:lnTo>
                  <a:lnTo>
                    <a:pt x="37086" y="9733"/>
                  </a:lnTo>
                  <a:lnTo>
                    <a:pt x="39929" y="9346"/>
                  </a:lnTo>
                  <a:lnTo>
                    <a:pt x="45628" y="8916"/>
                  </a:lnTo>
                  <a:lnTo>
                    <a:pt x="53877" y="8725"/>
                  </a:lnTo>
                  <a:lnTo>
                    <a:pt x="121088" y="8573"/>
                  </a:lnTo>
                  <a:lnTo>
                    <a:pt x="125458" y="7620"/>
                  </a:lnTo>
                  <a:lnTo>
                    <a:pt x="130277" y="6032"/>
                  </a:lnTo>
                  <a:lnTo>
                    <a:pt x="135393" y="4021"/>
                  </a:lnTo>
                  <a:lnTo>
                    <a:pt x="140709" y="2681"/>
                  </a:lnTo>
                  <a:lnTo>
                    <a:pt x="146159" y="1787"/>
                  </a:lnTo>
                  <a:lnTo>
                    <a:pt x="151697" y="1191"/>
                  </a:lnTo>
                  <a:lnTo>
                    <a:pt x="157294" y="794"/>
                  </a:lnTo>
                  <a:lnTo>
                    <a:pt x="162931" y="529"/>
                  </a:lnTo>
                  <a:lnTo>
                    <a:pt x="174272" y="235"/>
                  </a:lnTo>
                  <a:lnTo>
                    <a:pt x="239926" y="0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6" name="SMARTPenAnnotation449"/>
            <p:cNvSpPr/>
            <p:nvPr/>
          </p:nvSpPr>
          <p:spPr>
            <a:xfrm>
              <a:off x="8181022" y="3677602"/>
              <a:ext cx="257176" cy="17146"/>
            </a:xfrm>
            <a:custGeom>
              <a:avLst/>
              <a:gdLst/>
              <a:ahLst/>
              <a:cxnLst/>
              <a:rect l="0" t="0" r="0" b="0"/>
              <a:pathLst>
                <a:path w="257176" h="17146">
                  <a:moveTo>
                    <a:pt x="0" y="0"/>
                  </a:moveTo>
                  <a:lnTo>
                    <a:pt x="0" y="8468"/>
                  </a:lnTo>
                  <a:lnTo>
                    <a:pt x="7382" y="8564"/>
                  </a:lnTo>
                  <a:lnTo>
                    <a:pt x="15849" y="8572"/>
                  </a:lnTo>
                  <a:lnTo>
                    <a:pt x="17234" y="9524"/>
                  </a:lnTo>
                  <a:lnTo>
                    <a:pt x="19110" y="11112"/>
                  </a:lnTo>
                  <a:lnTo>
                    <a:pt x="21312" y="13123"/>
                  </a:lnTo>
                  <a:lnTo>
                    <a:pt x="23733" y="14464"/>
                  </a:lnTo>
                  <a:lnTo>
                    <a:pt x="26299" y="15357"/>
                  </a:lnTo>
                  <a:lnTo>
                    <a:pt x="32712" y="16792"/>
                  </a:lnTo>
                  <a:lnTo>
                    <a:pt x="38668" y="16988"/>
                  </a:lnTo>
                  <a:lnTo>
                    <a:pt x="71364" y="17143"/>
                  </a:lnTo>
                  <a:lnTo>
                    <a:pt x="75199" y="16191"/>
                  </a:lnTo>
                  <a:lnTo>
                    <a:pt x="79661" y="14604"/>
                  </a:lnTo>
                  <a:lnTo>
                    <a:pt x="84540" y="12594"/>
                  </a:lnTo>
                  <a:lnTo>
                    <a:pt x="89697" y="11253"/>
                  </a:lnTo>
                  <a:lnTo>
                    <a:pt x="95041" y="10360"/>
                  </a:lnTo>
                  <a:lnTo>
                    <a:pt x="100508" y="9764"/>
                  </a:lnTo>
                  <a:lnTo>
                    <a:pt x="106058" y="9367"/>
                  </a:lnTo>
                  <a:lnTo>
                    <a:pt x="111664" y="9102"/>
                  </a:lnTo>
                  <a:lnTo>
                    <a:pt x="122970" y="8808"/>
                  </a:lnTo>
                  <a:lnTo>
                    <a:pt x="242494" y="8573"/>
                  </a:lnTo>
                  <a:lnTo>
                    <a:pt x="244530" y="9525"/>
                  </a:lnTo>
                  <a:lnTo>
                    <a:pt x="245887" y="11113"/>
                  </a:lnTo>
                  <a:lnTo>
                    <a:pt x="248066" y="15953"/>
                  </a:lnTo>
                  <a:lnTo>
                    <a:pt x="249198" y="16351"/>
                  </a:lnTo>
                  <a:lnTo>
                    <a:pt x="252994" y="16792"/>
                  </a:lnTo>
                  <a:lnTo>
                    <a:pt x="257175" y="17145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7" name="SMARTPenAnnotation450"/>
            <p:cNvSpPr/>
            <p:nvPr/>
          </p:nvSpPr>
          <p:spPr>
            <a:xfrm>
              <a:off x="8489632" y="3609096"/>
              <a:ext cx="145734" cy="8500"/>
            </a:xfrm>
            <a:custGeom>
              <a:avLst/>
              <a:gdLst/>
              <a:ahLst/>
              <a:cxnLst/>
              <a:rect l="0" t="0" r="0" b="0"/>
              <a:pathLst>
                <a:path w="145734" h="8500">
                  <a:moveTo>
                    <a:pt x="0" y="8499"/>
                  </a:moveTo>
                  <a:lnTo>
                    <a:pt x="145733" y="8499"/>
                  </a:lnTo>
                  <a:lnTo>
                    <a:pt x="145733" y="31"/>
                  </a:lnTo>
                  <a:lnTo>
                    <a:pt x="145733" y="4886"/>
                  </a:lnTo>
                  <a:lnTo>
                    <a:pt x="145733" y="0"/>
                  </a:lnTo>
                  <a:lnTo>
                    <a:pt x="145733" y="8499"/>
                  </a:lnTo>
                </a:path>
              </a:pathLst>
            </a:custGeom>
            <a:ln w="38100" cap="flat" cmpd="sng" algn="ctr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1" name="SMARTPenAnnotation1206"/>
          <p:cNvSpPr/>
          <p:nvPr/>
        </p:nvSpPr>
        <p:spPr>
          <a:xfrm>
            <a:off x="8441832" y="3480435"/>
            <a:ext cx="189828" cy="128588"/>
          </a:xfrm>
          <a:custGeom>
            <a:avLst/>
            <a:gdLst/>
            <a:ahLst/>
            <a:cxnLst/>
            <a:rect l="0" t="0" r="0" b="0"/>
            <a:pathLst>
              <a:path w="189828" h="128588">
                <a:moveTo>
                  <a:pt x="22083" y="0"/>
                </a:moveTo>
                <a:lnTo>
                  <a:pt x="29464" y="0"/>
                </a:lnTo>
                <a:lnTo>
                  <a:pt x="29860" y="952"/>
                </a:lnTo>
                <a:lnTo>
                  <a:pt x="30302" y="4551"/>
                </a:lnTo>
                <a:lnTo>
                  <a:pt x="30624" y="8219"/>
                </a:lnTo>
                <a:lnTo>
                  <a:pt x="30655" y="47026"/>
                </a:lnTo>
                <a:lnTo>
                  <a:pt x="29703" y="49448"/>
                </a:lnTo>
                <a:lnTo>
                  <a:pt x="28116" y="52015"/>
                </a:lnTo>
                <a:lnTo>
                  <a:pt x="23275" y="58428"/>
                </a:lnTo>
                <a:lnTo>
                  <a:pt x="22612" y="61846"/>
                </a:lnTo>
                <a:lnTo>
                  <a:pt x="22436" y="64090"/>
                </a:lnTo>
                <a:lnTo>
                  <a:pt x="21366" y="65587"/>
                </a:lnTo>
                <a:lnTo>
                  <a:pt x="19700" y="66584"/>
                </a:lnTo>
                <a:lnTo>
                  <a:pt x="17636" y="67250"/>
                </a:lnTo>
                <a:lnTo>
                  <a:pt x="16261" y="68645"/>
                </a:lnTo>
                <a:lnTo>
                  <a:pt x="15344" y="70528"/>
                </a:lnTo>
                <a:lnTo>
                  <a:pt x="13872" y="75844"/>
                </a:lnTo>
                <a:lnTo>
                  <a:pt x="13672" y="79111"/>
                </a:lnTo>
                <a:lnTo>
                  <a:pt x="13618" y="81315"/>
                </a:lnTo>
                <a:lnTo>
                  <a:pt x="12629" y="82785"/>
                </a:lnTo>
                <a:lnTo>
                  <a:pt x="11017" y="83765"/>
                </a:lnTo>
                <a:lnTo>
                  <a:pt x="5043" y="85691"/>
                </a:lnTo>
                <a:lnTo>
                  <a:pt x="4984" y="88250"/>
                </a:lnTo>
                <a:lnTo>
                  <a:pt x="4941" y="93943"/>
                </a:lnTo>
                <a:lnTo>
                  <a:pt x="388" y="94192"/>
                </a:lnTo>
                <a:lnTo>
                  <a:pt x="0" y="95180"/>
                </a:lnTo>
                <a:lnTo>
                  <a:pt x="693" y="96790"/>
                </a:lnTo>
                <a:lnTo>
                  <a:pt x="4905" y="102823"/>
                </a:lnTo>
                <a:lnTo>
                  <a:pt x="4936" y="102867"/>
                </a:lnTo>
                <a:lnTo>
                  <a:pt x="4936" y="102869"/>
                </a:lnTo>
                <a:lnTo>
                  <a:pt x="4937" y="102869"/>
                </a:lnTo>
                <a:lnTo>
                  <a:pt x="12319" y="102869"/>
                </a:lnTo>
                <a:lnTo>
                  <a:pt x="12716" y="103822"/>
                </a:lnTo>
                <a:lnTo>
                  <a:pt x="13158" y="107421"/>
                </a:lnTo>
                <a:lnTo>
                  <a:pt x="14227" y="108761"/>
                </a:lnTo>
                <a:lnTo>
                  <a:pt x="15894" y="109655"/>
                </a:lnTo>
                <a:lnTo>
                  <a:pt x="20285" y="110648"/>
                </a:lnTo>
                <a:lnTo>
                  <a:pt x="25411" y="111089"/>
                </a:lnTo>
                <a:lnTo>
                  <a:pt x="30571" y="111372"/>
                </a:lnTo>
                <a:lnTo>
                  <a:pt x="56432" y="111441"/>
                </a:lnTo>
                <a:lnTo>
                  <a:pt x="59270" y="112394"/>
                </a:lnTo>
                <a:lnTo>
                  <a:pt x="61162" y="113982"/>
                </a:lnTo>
                <a:lnTo>
                  <a:pt x="62423" y="115993"/>
                </a:lnTo>
                <a:lnTo>
                  <a:pt x="64217" y="117333"/>
                </a:lnTo>
                <a:lnTo>
                  <a:pt x="66364" y="118227"/>
                </a:lnTo>
                <a:lnTo>
                  <a:pt x="71291" y="119220"/>
                </a:lnTo>
                <a:lnTo>
                  <a:pt x="76656" y="119661"/>
                </a:lnTo>
                <a:lnTo>
                  <a:pt x="82215" y="119858"/>
                </a:lnTo>
                <a:lnTo>
                  <a:pt x="93544" y="119984"/>
                </a:lnTo>
                <a:lnTo>
                  <a:pt x="172010" y="120015"/>
                </a:lnTo>
                <a:lnTo>
                  <a:pt x="173469" y="120967"/>
                </a:lnTo>
                <a:lnTo>
                  <a:pt x="174442" y="122555"/>
                </a:lnTo>
                <a:lnTo>
                  <a:pt x="176003" y="127395"/>
                </a:lnTo>
                <a:lnTo>
                  <a:pt x="177085" y="127793"/>
                </a:lnTo>
                <a:lnTo>
                  <a:pt x="182202" y="128352"/>
                </a:lnTo>
                <a:lnTo>
                  <a:pt x="187338" y="128573"/>
                </a:lnTo>
                <a:lnTo>
                  <a:pt x="189827" y="128581"/>
                </a:lnTo>
                <a:lnTo>
                  <a:pt x="184960" y="1285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1207"/>
          <p:cNvSpPr/>
          <p:nvPr/>
        </p:nvSpPr>
        <p:spPr>
          <a:xfrm>
            <a:off x="8610584" y="3489007"/>
            <a:ext cx="24782" cy="257176"/>
          </a:xfrm>
          <a:custGeom>
            <a:avLst/>
            <a:gdLst/>
            <a:ahLst/>
            <a:cxnLst/>
            <a:rect l="0" t="0" r="0" b="0"/>
            <a:pathLst>
              <a:path w="24782" h="257176">
                <a:moveTo>
                  <a:pt x="7635" y="0"/>
                </a:moveTo>
                <a:lnTo>
                  <a:pt x="2696" y="0"/>
                </a:lnTo>
                <a:lnTo>
                  <a:pt x="6797" y="0"/>
                </a:lnTo>
                <a:lnTo>
                  <a:pt x="2531" y="0"/>
                </a:lnTo>
                <a:lnTo>
                  <a:pt x="4733" y="0"/>
                </a:lnTo>
                <a:lnTo>
                  <a:pt x="4747" y="953"/>
                </a:lnTo>
                <a:lnTo>
                  <a:pt x="3805" y="2540"/>
                </a:lnTo>
                <a:lnTo>
                  <a:pt x="0" y="7381"/>
                </a:lnTo>
                <a:lnTo>
                  <a:pt x="640" y="8731"/>
                </a:lnTo>
                <a:lnTo>
                  <a:pt x="2019" y="10583"/>
                </a:lnTo>
                <a:lnTo>
                  <a:pt x="6526" y="15849"/>
                </a:lnTo>
                <a:lnTo>
                  <a:pt x="7143" y="19109"/>
                </a:lnTo>
                <a:lnTo>
                  <a:pt x="7490" y="26299"/>
                </a:lnTo>
                <a:lnTo>
                  <a:pt x="7607" y="37263"/>
                </a:lnTo>
                <a:lnTo>
                  <a:pt x="7627" y="50305"/>
                </a:lnTo>
                <a:lnTo>
                  <a:pt x="8582" y="54492"/>
                </a:lnTo>
                <a:lnTo>
                  <a:pt x="10172" y="58235"/>
                </a:lnTo>
                <a:lnTo>
                  <a:pt x="12185" y="61684"/>
                </a:lnTo>
                <a:lnTo>
                  <a:pt x="13526" y="64935"/>
                </a:lnTo>
                <a:lnTo>
                  <a:pt x="14420" y="68055"/>
                </a:lnTo>
                <a:lnTo>
                  <a:pt x="15016" y="71088"/>
                </a:lnTo>
                <a:lnTo>
                  <a:pt x="15413" y="75014"/>
                </a:lnTo>
                <a:lnTo>
                  <a:pt x="15679" y="79537"/>
                </a:lnTo>
                <a:lnTo>
                  <a:pt x="15973" y="88690"/>
                </a:lnTo>
                <a:lnTo>
                  <a:pt x="16162" y="102327"/>
                </a:lnTo>
                <a:lnTo>
                  <a:pt x="16207" y="139655"/>
                </a:lnTo>
                <a:lnTo>
                  <a:pt x="17160" y="142634"/>
                </a:lnTo>
                <a:lnTo>
                  <a:pt x="18748" y="145571"/>
                </a:lnTo>
                <a:lnTo>
                  <a:pt x="20759" y="148482"/>
                </a:lnTo>
                <a:lnTo>
                  <a:pt x="22099" y="152329"/>
                </a:lnTo>
                <a:lnTo>
                  <a:pt x="22993" y="156797"/>
                </a:lnTo>
                <a:lnTo>
                  <a:pt x="23588" y="161681"/>
                </a:lnTo>
                <a:lnTo>
                  <a:pt x="24251" y="169649"/>
                </a:lnTo>
                <a:lnTo>
                  <a:pt x="24545" y="176365"/>
                </a:lnTo>
                <a:lnTo>
                  <a:pt x="24676" y="182524"/>
                </a:lnTo>
                <a:lnTo>
                  <a:pt x="24781" y="2571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1208"/>
          <p:cNvSpPr/>
          <p:nvPr/>
        </p:nvSpPr>
        <p:spPr>
          <a:xfrm>
            <a:off x="8703944" y="3497579"/>
            <a:ext cx="188480" cy="214280"/>
          </a:xfrm>
          <a:custGeom>
            <a:avLst/>
            <a:gdLst/>
            <a:ahLst/>
            <a:cxnLst/>
            <a:rect l="0" t="0" r="0" b="0"/>
            <a:pathLst>
              <a:path w="188480" h="214280">
                <a:moveTo>
                  <a:pt x="137161" y="0"/>
                </a:moveTo>
                <a:lnTo>
                  <a:pt x="125229" y="0"/>
                </a:lnTo>
                <a:lnTo>
                  <a:pt x="122538" y="953"/>
                </a:lnTo>
                <a:lnTo>
                  <a:pt x="117009" y="4552"/>
                </a:lnTo>
                <a:lnTo>
                  <a:pt x="111377" y="6786"/>
                </a:lnTo>
                <a:lnTo>
                  <a:pt x="108542" y="7381"/>
                </a:lnTo>
                <a:lnTo>
                  <a:pt x="104746" y="7779"/>
                </a:lnTo>
                <a:lnTo>
                  <a:pt x="100311" y="8044"/>
                </a:lnTo>
                <a:lnTo>
                  <a:pt x="90302" y="8338"/>
                </a:lnTo>
                <a:lnTo>
                  <a:pt x="52896" y="8569"/>
                </a:lnTo>
                <a:lnTo>
                  <a:pt x="18847" y="8573"/>
                </a:lnTo>
                <a:lnTo>
                  <a:pt x="15361" y="11113"/>
                </a:lnTo>
                <a:lnTo>
                  <a:pt x="9914" y="15954"/>
                </a:lnTo>
                <a:lnTo>
                  <a:pt x="6628" y="16616"/>
                </a:lnTo>
                <a:lnTo>
                  <a:pt x="3900" y="16910"/>
                </a:lnTo>
                <a:lnTo>
                  <a:pt x="8335" y="17137"/>
                </a:lnTo>
                <a:lnTo>
                  <a:pt x="8503" y="21694"/>
                </a:lnTo>
                <a:lnTo>
                  <a:pt x="8571" y="41214"/>
                </a:lnTo>
                <a:lnTo>
                  <a:pt x="11113" y="44670"/>
                </a:lnTo>
                <a:lnTo>
                  <a:pt x="13124" y="46925"/>
                </a:lnTo>
                <a:lnTo>
                  <a:pt x="14464" y="49381"/>
                </a:lnTo>
                <a:lnTo>
                  <a:pt x="15953" y="54650"/>
                </a:lnTo>
                <a:lnTo>
                  <a:pt x="16616" y="60167"/>
                </a:lnTo>
                <a:lnTo>
                  <a:pt x="16793" y="62971"/>
                </a:lnTo>
                <a:lnTo>
                  <a:pt x="17863" y="65794"/>
                </a:lnTo>
                <a:lnTo>
                  <a:pt x="21592" y="71469"/>
                </a:lnTo>
                <a:lnTo>
                  <a:pt x="23885" y="77167"/>
                </a:lnTo>
                <a:lnTo>
                  <a:pt x="24903" y="82874"/>
                </a:lnTo>
                <a:lnTo>
                  <a:pt x="25356" y="88586"/>
                </a:lnTo>
                <a:lnTo>
                  <a:pt x="25557" y="94299"/>
                </a:lnTo>
                <a:lnTo>
                  <a:pt x="25687" y="101178"/>
                </a:lnTo>
                <a:lnTo>
                  <a:pt x="28244" y="104658"/>
                </a:lnTo>
                <a:lnTo>
                  <a:pt x="33937" y="111046"/>
                </a:lnTo>
                <a:lnTo>
                  <a:pt x="34221" y="117256"/>
                </a:lnTo>
                <a:lnTo>
                  <a:pt x="34289" y="119908"/>
                </a:lnTo>
                <a:lnTo>
                  <a:pt x="34290" y="115433"/>
                </a:lnTo>
                <a:lnTo>
                  <a:pt x="35243" y="114103"/>
                </a:lnTo>
                <a:lnTo>
                  <a:pt x="36831" y="113216"/>
                </a:lnTo>
                <a:lnTo>
                  <a:pt x="41671" y="111793"/>
                </a:lnTo>
                <a:lnTo>
                  <a:pt x="42069" y="110724"/>
                </a:lnTo>
                <a:lnTo>
                  <a:pt x="42511" y="106996"/>
                </a:lnTo>
                <a:lnTo>
                  <a:pt x="43581" y="105621"/>
                </a:lnTo>
                <a:lnTo>
                  <a:pt x="45247" y="104704"/>
                </a:lnTo>
                <a:lnTo>
                  <a:pt x="47310" y="104093"/>
                </a:lnTo>
                <a:lnTo>
                  <a:pt x="52142" y="100874"/>
                </a:lnTo>
                <a:lnTo>
                  <a:pt x="54764" y="98682"/>
                </a:lnTo>
                <a:lnTo>
                  <a:pt x="57464" y="97221"/>
                </a:lnTo>
                <a:lnTo>
                  <a:pt x="63005" y="95597"/>
                </a:lnTo>
                <a:lnTo>
                  <a:pt x="68643" y="92335"/>
                </a:lnTo>
                <a:lnTo>
                  <a:pt x="71480" y="90132"/>
                </a:lnTo>
                <a:lnTo>
                  <a:pt x="77172" y="87684"/>
                </a:lnTo>
                <a:lnTo>
                  <a:pt x="82876" y="86596"/>
                </a:lnTo>
                <a:lnTo>
                  <a:pt x="88586" y="86113"/>
                </a:lnTo>
                <a:lnTo>
                  <a:pt x="94300" y="85898"/>
                </a:lnTo>
                <a:lnTo>
                  <a:pt x="105729" y="85760"/>
                </a:lnTo>
                <a:lnTo>
                  <a:pt x="114301" y="85736"/>
                </a:lnTo>
                <a:lnTo>
                  <a:pt x="117157" y="86685"/>
                </a:lnTo>
                <a:lnTo>
                  <a:pt x="122873" y="90279"/>
                </a:lnTo>
                <a:lnTo>
                  <a:pt x="128588" y="92512"/>
                </a:lnTo>
                <a:lnTo>
                  <a:pt x="131446" y="93108"/>
                </a:lnTo>
                <a:lnTo>
                  <a:pt x="135256" y="94457"/>
                </a:lnTo>
                <a:lnTo>
                  <a:pt x="139700" y="96309"/>
                </a:lnTo>
                <a:lnTo>
                  <a:pt x="151420" y="101574"/>
                </a:lnTo>
                <a:lnTo>
                  <a:pt x="155564" y="104834"/>
                </a:lnTo>
                <a:lnTo>
                  <a:pt x="160580" y="109458"/>
                </a:lnTo>
                <a:lnTo>
                  <a:pt x="168759" y="117417"/>
                </a:lnTo>
                <a:lnTo>
                  <a:pt x="174382" y="122988"/>
                </a:lnTo>
                <a:lnTo>
                  <a:pt x="176262" y="125807"/>
                </a:lnTo>
                <a:lnTo>
                  <a:pt x="178352" y="131480"/>
                </a:lnTo>
                <a:lnTo>
                  <a:pt x="181821" y="137176"/>
                </a:lnTo>
                <a:lnTo>
                  <a:pt x="184079" y="140028"/>
                </a:lnTo>
                <a:lnTo>
                  <a:pt x="186589" y="145738"/>
                </a:lnTo>
                <a:lnTo>
                  <a:pt x="187704" y="151450"/>
                </a:lnTo>
                <a:lnTo>
                  <a:pt x="188199" y="157164"/>
                </a:lnTo>
                <a:lnTo>
                  <a:pt x="188420" y="162878"/>
                </a:lnTo>
                <a:lnTo>
                  <a:pt x="188479" y="165736"/>
                </a:lnTo>
                <a:lnTo>
                  <a:pt x="187565" y="168593"/>
                </a:lnTo>
                <a:lnTo>
                  <a:pt x="184010" y="174308"/>
                </a:lnTo>
                <a:lnTo>
                  <a:pt x="179255" y="180023"/>
                </a:lnTo>
                <a:lnTo>
                  <a:pt x="173966" y="185738"/>
                </a:lnTo>
                <a:lnTo>
                  <a:pt x="168441" y="191453"/>
                </a:lnTo>
                <a:lnTo>
                  <a:pt x="165634" y="193358"/>
                </a:lnTo>
                <a:lnTo>
                  <a:pt x="159975" y="195475"/>
                </a:lnTo>
                <a:lnTo>
                  <a:pt x="154285" y="198955"/>
                </a:lnTo>
                <a:lnTo>
                  <a:pt x="151434" y="201217"/>
                </a:lnTo>
                <a:lnTo>
                  <a:pt x="148582" y="202725"/>
                </a:lnTo>
                <a:lnTo>
                  <a:pt x="142872" y="204400"/>
                </a:lnTo>
                <a:lnTo>
                  <a:pt x="137159" y="207685"/>
                </a:lnTo>
                <a:lnTo>
                  <a:pt x="134301" y="209894"/>
                </a:lnTo>
                <a:lnTo>
                  <a:pt x="128588" y="212349"/>
                </a:lnTo>
                <a:lnTo>
                  <a:pt x="125731" y="213004"/>
                </a:lnTo>
                <a:lnTo>
                  <a:pt x="121920" y="213440"/>
                </a:lnTo>
                <a:lnTo>
                  <a:pt x="117476" y="213731"/>
                </a:lnTo>
                <a:lnTo>
                  <a:pt x="108409" y="214054"/>
                </a:lnTo>
                <a:lnTo>
                  <a:pt x="96998" y="214237"/>
                </a:lnTo>
                <a:lnTo>
                  <a:pt x="87243" y="214279"/>
                </a:lnTo>
                <a:lnTo>
                  <a:pt x="82928" y="213338"/>
                </a:lnTo>
                <a:lnTo>
                  <a:pt x="79098" y="211758"/>
                </a:lnTo>
                <a:lnTo>
                  <a:pt x="75592" y="209752"/>
                </a:lnTo>
                <a:lnTo>
                  <a:pt x="71349" y="208415"/>
                </a:lnTo>
                <a:lnTo>
                  <a:pt x="66616" y="207524"/>
                </a:lnTo>
                <a:lnTo>
                  <a:pt x="61557" y="206929"/>
                </a:lnTo>
                <a:lnTo>
                  <a:pt x="57231" y="206533"/>
                </a:lnTo>
                <a:lnTo>
                  <a:pt x="53394" y="206269"/>
                </a:lnTo>
                <a:lnTo>
                  <a:pt x="49884" y="206093"/>
                </a:lnTo>
                <a:lnTo>
                  <a:pt x="46590" y="205023"/>
                </a:lnTo>
                <a:lnTo>
                  <a:pt x="43444" y="203357"/>
                </a:lnTo>
                <a:lnTo>
                  <a:pt x="40392" y="201294"/>
                </a:lnTo>
                <a:lnTo>
                  <a:pt x="37406" y="199919"/>
                </a:lnTo>
                <a:lnTo>
                  <a:pt x="31548" y="198391"/>
                </a:lnTo>
                <a:lnTo>
                  <a:pt x="25769" y="195171"/>
                </a:lnTo>
                <a:lnTo>
                  <a:pt x="18849" y="189895"/>
                </a:lnTo>
                <a:lnTo>
                  <a:pt x="15362" y="189173"/>
                </a:lnTo>
                <a:lnTo>
                  <a:pt x="9914" y="188709"/>
                </a:lnTo>
                <a:lnTo>
                  <a:pt x="4420" y="184079"/>
                </a:lnTo>
                <a:lnTo>
                  <a:pt x="0" y="18002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1209"/>
          <p:cNvSpPr/>
          <p:nvPr/>
        </p:nvSpPr>
        <p:spPr>
          <a:xfrm>
            <a:off x="7238047" y="3849052"/>
            <a:ext cx="934404" cy="68581"/>
          </a:xfrm>
          <a:custGeom>
            <a:avLst/>
            <a:gdLst/>
            <a:ahLst/>
            <a:cxnLst/>
            <a:rect l="0" t="0" r="0" b="0"/>
            <a:pathLst>
              <a:path w="934404" h="68581">
                <a:moveTo>
                  <a:pt x="0" y="68580"/>
                </a:moveTo>
                <a:lnTo>
                  <a:pt x="0" y="60361"/>
                </a:lnTo>
                <a:lnTo>
                  <a:pt x="24142" y="60009"/>
                </a:lnTo>
                <a:lnTo>
                  <a:pt x="25620" y="59056"/>
                </a:lnTo>
                <a:lnTo>
                  <a:pt x="27557" y="57468"/>
                </a:lnTo>
                <a:lnTo>
                  <a:pt x="29802" y="55457"/>
                </a:lnTo>
                <a:lnTo>
                  <a:pt x="32251" y="54117"/>
                </a:lnTo>
                <a:lnTo>
                  <a:pt x="37511" y="52627"/>
                </a:lnTo>
                <a:lnTo>
                  <a:pt x="65729" y="51456"/>
                </a:lnTo>
                <a:lnTo>
                  <a:pt x="301274" y="51435"/>
                </a:lnTo>
                <a:lnTo>
                  <a:pt x="308481" y="50483"/>
                </a:lnTo>
                <a:lnTo>
                  <a:pt x="315192" y="48895"/>
                </a:lnTo>
                <a:lnTo>
                  <a:pt x="321570" y="46885"/>
                </a:lnTo>
                <a:lnTo>
                  <a:pt x="328681" y="45543"/>
                </a:lnTo>
                <a:lnTo>
                  <a:pt x="352340" y="43657"/>
                </a:lnTo>
                <a:lnTo>
                  <a:pt x="378399" y="42146"/>
                </a:lnTo>
                <a:lnTo>
                  <a:pt x="388474" y="40479"/>
                </a:lnTo>
                <a:lnTo>
                  <a:pt x="399000" y="38416"/>
                </a:lnTo>
                <a:lnTo>
                  <a:pt x="408876" y="37041"/>
                </a:lnTo>
                <a:lnTo>
                  <a:pt x="436426" y="35105"/>
                </a:lnTo>
                <a:lnTo>
                  <a:pt x="463639" y="33579"/>
                </a:lnTo>
                <a:lnTo>
                  <a:pt x="473875" y="31911"/>
                </a:lnTo>
                <a:lnTo>
                  <a:pt x="484510" y="29847"/>
                </a:lnTo>
                <a:lnTo>
                  <a:pt x="495409" y="28470"/>
                </a:lnTo>
                <a:lnTo>
                  <a:pt x="517679" y="26941"/>
                </a:lnTo>
                <a:lnTo>
                  <a:pt x="528952" y="25581"/>
                </a:lnTo>
                <a:lnTo>
                  <a:pt x="540278" y="23722"/>
                </a:lnTo>
                <a:lnTo>
                  <a:pt x="551637" y="21529"/>
                </a:lnTo>
                <a:lnTo>
                  <a:pt x="562069" y="20068"/>
                </a:lnTo>
                <a:lnTo>
                  <a:pt x="581278" y="18444"/>
                </a:lnTo>
                <a:lnTo>
                  <a:pt x="601881" y="17722"/>
                </a:lnTo>
                <a:lnTo>
                  <a:pt x="646151" y="17259"/>
                </a:lnTo>
                <a:lnTo>
                  <a:pt x="656510" y="16269"/>
                </a:lnTo>
                <a:lnTo>
                  <a:pt x="666273" y="14656"/>
                </a:lnTo>
                <a:lnTo>
                  <a:pt x="675640" y="12628"/>
                </a:lnTo>
                <a:lnTo>
                  <a:pt x="684742" y="11276"/>
                </a:lnTo>
                <a:lnTo>
                  <a:pt x="712157" y="9374"/>
                </a:lnTo>
                <a:lnTo>
                  <a:pt x="743034" y="8810"/>
                </a:lnTo>
                <a:lnTo>
                  <a:pt x="934002" y="8573"/>
                </a:lnTo>
                <a:lnTo>
                  <a:pt x="934134" y="7620"/>
                </a:lnTo>
                <a:lnTo>
                  <a:pt x="934225" y="6033"/>
                </a:lnTo>
                <a:lnTo>
                  <a:pt x="93440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1210"/>
          <p:cNvSpPr/>
          <p:nvPr/>
        </p:nvSpPr>
        <p:spPr>
          <a:xfrm>
            <a:off x="7375247" y="4106227"/>
            <a:ext cx="308571" cy="8573"/>
          </a:xfrm>
          <a:custGeom>
            <a:avLst/>
            <a:gdLst/>
            <a:ahLst/>
            <a:cxnLst/>
            <a:rect l="0" t="0" r="0" b="0"/>
            <a:pathLst>
              <a:path w="308571" h="8573">
                <a:moveTo>
                  <a:pt x="17105" y="0"/>
                </a:moveTo>
                <a:lnTo>
                  <a:pt x="0" y="0"/>
                </a:lnTo>
                <a:lnTo>
                  <a:pt x="4523" y="0"/>
                </a:lnTo>
                <a:lnTo>
                  <a:pt x="6812" y="952"/>
                </a:lnTo>
                <a:lnTo>
                  <a:pt x="9291" y="2540"/>
                </a:lnTo>
                <a:lnTo>
                  <a:pt x="11895" y="4551"/>
                </a:lnTo>
                <a:lnTo>
                  <a:pt x="14584" y="5891"/>
                </a:lnTo>
                <a:lnTo>
                  <a:pt x="17330" y="6785"/>
                </a:lnTo>
                <a:lnTo>
                  <a:pt x="20113" y="7381"/>
                </a:lnTo>
                <a:lnTo>
                  <a:pt x="22920" y="7778"/>
                </a:lnTo>
                <a:lnTo>
                  <a:pt x="25744" y="8043"/>
                </a:lnTo>
                <a:lnTo>
                  <a:pt x="28580" y="8219"/>
                </a:lnTo>
                <a:lnTo>
                  <a:pt x="36810" y="8416"/>
                </a:lnTo>
                <a:lnTo>
                  <a:pt x="100091" y="8572"/>
                </a:lnTo>
                <a:lnTo>
                  <a:pt x="106718" y="7619"/>
                </a:lnTo>
                <a:lnTo>
                  <a:pt x="113995" y="6032"/>
                </a:lnTo>
                <a:lnTo>
                  <a:pt x="121703" y="4022"/>
                </a:lnTo>
                <a:lnTo>
                  <a:pt x="128747" y="2681"/>
                </a:lnTo>
                <a:lnTo>
                  <a:pt x="135348" y="1787"/>
                </a:lnTo>
                <a:lnTo>
                  <a:pt x="141654" y="1192"/>
                </a:lnTo>
                <a:lnTo>
                  <a:pt x="147762" y="795"/>
                </a:lnTo>
                <a:lnTo>
                  <a:pt x="153740" y="530"/>
                </a:lnTo>
                <a:lnTo>
                  <a:pt x="166415" y="235"/>
                </a:lnTo>
                <a:lnTo>
                  <a:pt x="30857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1211"/>
          <p:cNvSpPr/>
          <p:nvPr/>
        </p:nvSpPr>
        <p:spPr>
          <a:xfrm>
            <a:off x="7726680" y="3952028"/>
            <a:ext cx="257128" cy="248494"/>
          </a:xfrm>
          <a:custGeom>
            <a:avLst/>
            <a:gdLst/>
            <a:ahLst/>
            <a:cxnLst/>
            <a:rect l="0" t="0" r="0" b="0"/>
            <a:pathLst>
              <a:path w="257128" h="248494">
                <a:moveTo>
                  <a:pt x="0" y="25612"/>
                </a:moveTo>
                <a:lnTo>
                  <a:pt x="0" y="17392"/>
                </a:lnTo>
                <a:lnTo>
                  <a:pt x="4551" y="17144"/>
                </a:lnTo>
                <a:lnTo>
                  <a:pt x="6844" y="16156"/>
                </a:lnTo>
                <a:lnTo>
                  <a:pt x="11931" y="12519"/>
                </a:lnTo>
                <a:lnTo>
                  <a:pt x="15574" y="11168"/>
                </a:lnTo>
                <a:lnTo>
                  <a:pt x="19908" y="10268"/>
                </a:lnTo>
                <a:lnTo>
                  <a:pt x="24701" y="9667"/>
                </a:lnTo>
                <a:lnTo>
                  <a:pt x="32568" y="9000"/>
                </a:lnTo>
                <a:lnTo>
                  <a:pt x="40192" y="8704"/>
                </a:lnTo>
                <a:lnTo>
                  <a:pt x="49930" y="8572"/>
                </a:lnTo>
                <a:lnTo>
                  <a:pt x="55194" y="7584"/>
                </a:lnTo>
                <a:lnTo>
                  <a:pt x="60609" y="5973"/>
                </a:lnTo>
                <a:lnTo>
                  <a:pt x="66124" y="3947"/>
                </a:lnTo>
                <a:lnTo>
                  <a:pt x="72657" y="2596"/>
                </a:lnTo>
                <a:lnTo>
                  <a:pt x="79871" y="1695"/>
                </a:lnTo>
                <a:lnTo>
                  <a:pt x="87536" y="1095"/>
                </a:lnTo>
                <a:lnTo>
                  <a:pt x="94552" y="695"/>
                </a:lnTo>
                <a:lnTo>
                  <a:pt x="107428" y="250"/>
                </a:lnTo>
                <a:lnTo>
                  <a:pt x="125387" y="0"/>
                </a:lnTo>
                <a:lnTo>
                  <a:pt x="131217" y="917"/>
                </a:lnTo>
                <a:lnTo>
                  <a:pt x="137007" y="2481"/>
                </a:lnTo>
                <a:lnTo>
                  <a:pt x="142772" y="4476"/>
                </a:lnTo>
                <a:lnTo>
                  <a:pt x="147570" y="5806"/>
                </a:lnTo>
                <a:lnTo>
                  <a:pt x="155439" y="7284"/>
                </a:lnTo>
                <a:lnTo>
                  <a:pt x="162111" y="10481"/>
                </a:lnTo>
                <a:lnTo>
                  <a:pt x="168252" y="15077"/>
                </a:lnTo>
                <a:lnTo>
                  <a:pt x="174156" y="20295"/>
                </a:lnTo>
                <a:lnTo>
                  <a:pt x="176112" y="23020"/>
                </a:lnTo>
                <a:lnTo>
                  <a:pt x="178284" y="28587"/>
                </a:lnTo>
                <a:lnTo>
                  <a:pt x="177911" y="31405"/>
                </a:lnTo>
                <a:lnTo>
                  <a:pt x="176710" y="34237"/>
                </a:lnTo>
                <a:lnTo>
                  <a:pt x="172835" y="40875"/>
                </a:lnTo>
                <a:lnTo>
                  <a:pt x="167938" y="50175"/>
                </a:lnTo>
                <a:lnTo>
                  <a:pt x="165298" y="54370"/>
                </a:lnTo>
                <a:lnTo>
                  <a:pt x="159826" y="61571"/>
                </a:lnTo>
                <a:lnTo>
                  <a:pt x="154219" y="67946"/>
                </a:lnTo>
                <a:lnTo>
                  <a:pt x="147599" y="74907"/>
                </a:lnTo>
                <a:lnTo>
                  <a:pt x="138306" y="84351"/>
                </a:lnTo>
                <a:lnTo>
                  <a:pt x="133162" y="88583"/>
                </a:lnTo>
                <a:lnTo>
                  <a:pt x="127827" y="92358"/>
                </a:lnTo>
                <a:lnTo>
                  <a:pt x="122365" y="95827"/>
                </a:lnTo>
                <a:lnTo>
                  <a:pt x="116819" y="99092"/>
                </a:lnTo>
                <a:lnTo>
                  <a:pt x="111217" y="102221"/>
                </a:lnTo>
                <a:lnTo>
                  <a:pt x="105577" y="105260"/>
                </a:lnTo>
                <a:lnTo>
                  <a:pt x="100864" y="107285"/>
                </a:lnTo>
                <a:lnTo>
                  <a:pt x="93089" y="109536"/>
                </a:lnTo>
                <a:lnTo>
                  <a:pt x="86227" y="110981"/>
                </a:lnTo>
                <a:lnTo>
                  <a:pt x="78535" y="111290"/>
                </a:lnTo>
                <a:lnTo>
                  <a:pt x="77273" y="111333"/>
                </a:lnTo>
                <a:lnTo>
                  <a:pt x="84019" y="104492"/>
                </a:lnTo>
                <a:lnTo>
                  <a:pt x="89094" y="99405"/>
                </a:lnTo>
                <a:lnTo>
                  <a:pt x="91781" y="97667"/>
                </a:lnTo>
                <a:lnTo>
                  <a:pt x="97306" y="95736"/>
                </a:lnTo>
                <a:lnTo>
                  <a:pt x="101066" y="95221"/>
                </a:lnTo>
                <a:lnTo>
                  <a:pt x="105477" y="94878"/>
                </a:lnTo>
                <a:lnTo>
                  <a:pt x="110323" y="94649"/>
                </a:lnTo>
                <a:lnTo>
                  <a:pt x="115459" y="93544"/>
                </a:lnTo>
                <a:lnTo>
                  <a:pt x="120787" y="91855"/>
                </a:lnTo>
                <a:lnTo>
                  <a:pt x="126245" y="89776"/>
                </a:lnTo>
                <a:lnTo>
                  <a:pt x="131788" y="88391"/>
                </a:lnTo>
                <a:lnTo>
                  <a:pt x="137388" y="87467"/>
                </a:lnTo>
                <a:lnTo>
                  <a:pt x="143027" y="86851"/>
                </a:lnTo>
                <a:lnTo>
                  <a:pt x="148692" y="86440"/>
                </a:lnTo>
                <a:lnTo>
                  <a:pt x="154373" y="86166"/>
                </a:lnTo>
                <a:lnTo>
                  <a:pt x="165765" y="85862"/>
                </a:lnTo>
                <a:lnTo>
                  <a:pt x="177178" y="85727"/>
                </a:lnTo>
                <a:lnTo>
                  <a:pt x="182888" y="86644"/>
                </a:lnTo>
                <a:lnTo>
                  <a:pt x="188601" y="88207"/>
                </a:lnTo>
                <a:lnTo>
                  <a:pt x="194314" y="90202"/>
                </a:lnTo>
                <a:lnTo>
                  <a:pt x="200027" y="92484"/>
                </a:lnTo>
                <a:lnTo>
                  <a:pt x="205742" y="94959"/>
                </a:lnTo>
                <a:lnTo>
                  <a:pt x="211456" y="97560"/>
                </a:lnTo>
                <a:lnTo>
                  <a:pt x="217171" y="99295"/>
                </a:lnTo>
                <a:lnTo>
                  <a:pt x="222885" y="100451"/>
                </a:lnTo>
                <a:lnTo>
                  <a:pt x="228601" y="101222"/>
                </a:lnTo>
                <a:lnTo>
                  <a:pt x="233362" y="102689"/>
                </a:lnTo>
                <a:lnTo>
                  <a:pt x="241194" y="106858"/>
                </a:lnTo>
                <a:lnTo>
                  <a:pt x="247850" y="111886"/>
                </a:lnTo>
                <a:lnTo>
                  <a:pt x="250957" y="114560"/>
                </a:lnTo>
                <a:lnTo>
                  <a:pt x="253031" y="118248"/>
                </a:lnTo>
                <a:lnTo>
                  <a:pt x="254412" y="122612"/>
                </a:lnTo>
                <a:lnTo>
                  <a:pt x="255333" y="127426"/>
                </a:lnTo>
                <a:lnTo>
                  <a:pt x="255947" y="131588"/>
                </a:lnTo>
                <a:lnTo>
                  <a:pt x="256629" y="138752"/>
                </a:lnTo>
                <a:lnTo>
                  <a:pt x="256931" y="145111"/>
                </a:lnTo>
                <a:lnTo>
                  <a:pt x="257067" y="152065"/>
                </a:lnTo>
                <a:lnTo>
                  <a:pt x="257127" y="161506"/>
                </a:lnTo>
                <a:lnTo>
                  <a:pt x="255238" y="166690"/>
                </a:lnTo>
                <a:lnTo>
                  <a:pt x="252073" y="172052"/>
                </a:lnTo>
                <a:lnTo>
                  <a:pt x="248059" y="177531"/>
                </a:lnTo>
                <a:lnTo>
                  <a:pt x="244430" y="182136"/>
                </a:lnTo>
                <a:lnTo>
                  <a:pt x="237858" y="189793"/>
                </a:lnTo>
                <a:lnTo>
                  <a:pt x="231762" y="196371"/>
                </a:lnTo>
                <a:lnTo>
                  <a:pt x="224925" y="202469"/>
                </a:lnTo>
                <a:lnTo>
                  <a:pt x="220434" y="205429"/>
                </a:lnTo>
                <a:lnTo>
                  <a:pt x="215536" y="208355"/>
                </a:lnTo>
                <a:lnTo>
                  <a:pt x="210366" y="211258"/>
                </a:lnTo>
                <a:lnTo>
                  <a:pt x="199541" y="217024"/>
                </a:lnTo>
                <a:lnTo>
                  <a:pt x="165692" y="234206"/>
                </a:lnTo>
                <a:lnTo>
                  <a:pt x="159992" y="236112"/>
                </a:lnTo>
                <a:lnTo>
                  <a:pt x="154286" y="237382"/>
                </a:lnTo>
                <a:lnTo>
                  <a:pt x="148578" y="238230"/>
                </a:lnTo>
                <a:lnTo>
                  <a:pt x="142866" y="239747"/>
                </a:lnTo>
                <a:lnTo>
                  <a:pt x="137154" y="241711"/>
                </a:lnTo>
                <a:lnTo>
                  <a:pt x="131441" y="243973"/>
                </a:lnTo>
                <a:lnTo>
                  <a:pt x="125727" y="245481"/>
                </a:lnTo>
                <a:lnTo>
                  <a:pt x="120013" y="246486"/>
                </a:lnTo>
                <a:lnTo>
                  <a:pt x="114298" y="247156"/>
                </a:lnTo>
                <a:lnTo>
                  <a:pt x="108584" y="247603"/>
                </a:lnTo>
                <a:lnTo>
                  <a:pt x="102869" y="247901"/>
                </a:lnTo>
                <a:lnTo>
                  <a:pt x="91439" y="248232"/>
                </a:lnTo>
                <a:lnTo>
                  <a:pt x="58220" y="248481"/>
                </a:lnTo>
                <a:lnTo>
                  <a:pt x="41345" y="248493"/>
                </a:lnTo>
                <a:lnTo>
                  <a:pt x="38041" y="247542"/>
                </a:lnTo>
                <a:lnTo>
                  <a:pt x="31830" y="243945"/>
                </a:lnTo>
                <a:lnTo>
                  <a:pt x="25894" y="241711"/>
                </a:lnTo>
                <a:lnTo>
                  <a:pt x="18873" y="240277"/>
                </a:lnTo>
                <a:lnTo>
                  <a:pt x="18296" y="239207"/>
                </a:lnTo>
                <a:lnTo>
                  <a:pt x="17372" y="233185"/>
                </a:lnTo>
                <a:lnTo>
                  <a:pt x="17145" y="23135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1212"/>
          <p:cNvSpPr/>
          <p:nvPr/>
        </p:nvSpPr>
        <p:spPr>
          <a:xfrm>
            <a:off x="8326786" y="3771900"/>
            <a:ext cx="557182" cy="50244"/>
          </a:xfrm>
          <a:custGeom>
            <a:avLst/>
            <a:gdLst/>
            <a:ahLst/>
            <a:cxnLst/>
            <a:rect l="0" t="0" r="0" b="0"/>
            <a:pathLst>
              <a:path w="557182" h="50244">
                <a:moveTo>
                  <a:pt x="8541" y="42862"/>
                </a:moveTo>
                <a:lnTo>
                  <a:pt x="0" y="42862"/>
                </a:lnTo>
                <a:lnTo>
                  <a:pt x="11903" y="42862"/>
                </a:lnTo>
                <a:lnTo>
                  <a:pt x="14593" y="43815"/>
                </a:lnTo>
                <a:lnTo>
                  <a:pt x="17338" y="45402"/>
                </a:lnTo>
                <a:lnTo>
                  <a:pt x="20121" y="47413"/>
                </a:lnTo>
                <a:lnTo>
                  <a:pt x="23881" y="48754"/>
                </a:lnTo>
                <a:lnTo>
                  <a:pt x="33139" y="50243"/>
                </a:lnTo>
                <a:lnTo>
                  <a:pt x="38275" y="49688"/>
                </a:lnTo>
                <a:lnTo>
                  <a:pt x="43603" y="48365"/>
                </a:lnTo>
                <a:lnTo>
                  <a:pt x="49060" y="46531"/>
                </a:lnTo>
                <a:lnTo>
                  <a:pt x="54605" y="45308"/>
                </a:lnTo>
                <a:lnTo>
                  <a:pt x="65844" y="43949"/>
                </a:lnTo>
                <a:lnTo>
                  <a:pt x="79729" y="43345"/>
                </a:lnTo>
                <a:lnTo>
                  <a:pt x="95426" y="42124"/>
                </a:lnTo>
                <a:lnTo>
                  <a:pt x="103612" y="40465"/>
                </a:lnTo>
                <a:lnTo>
                  <a:pt x="111927" y="38407"/>
                </a:lnTo>
                <a:lnTo>
                  <a:pt x="120327" y="37034"/>
                </a:lnTo>
                <a:lnTo>
                  <a:pt x="137281" y="35509"/>
                </a:lnTo>
                <a:lnTo>
                  <a:pt x="146755" y="34151"/>
                </a:lnTo>
                <a:lnTo>
                  <a:pt x="156881" y="32292"/>
                </a:lnTo>
                <a:lnTo>
                  <a:pt x="167442" y="30100"/>
                </a:lnTo>
                <a:lnTo>
                  <a:pt x="178293" y="28639"/>
                </a:lnTo>
                <a:lnTo>
                  <a:pt x="189337" y="27665"/>
                </a:lnTo>
                <a:lnTo>
                  <a:pt x="200509" y="27016"/>
                </a:lnTo>
                <a:lnTo>
                  <a:pt x="212719" y="25630"/>
                </a:lnTo>
                <a:lnTo>
                  <a:pt x="225622" y="23754"/>
                </a:lnTo>
                <a:lnTo>
                  <a:pt x="238988" y="21551"/>
                </a:lnTo>
                <a:lnTo>
                  <a:pt x="251707" y="19130"/>
                </a:lnTo>
                <a:lnTo>
                  <a:pt x="275999" y="13899"/>
                </a:lnTo>
                <a:lnTo>
                  <a:pt x="288764" y="12124"/>
                </a:lnTo>
                <a:lnTo>
                  <a:pt x="302036" y="10940"/>
                </a:lnTo>
                <a:lnTo>
                  <a:pt x="315647" y="10151"/>
                </a:lnTo>
                <a:lnTo>
                  <a:pt x="340930" y="9274"/>
                </a:lnTo>
                <a:lnTo>
                  <a:pt x="353006" y="9040"/>
                </a:lnTo>
                <a:lnTo>
                  <a:pt x="363915" y="7931"/>
                </a:lnTo>
                <a:lnTo>
                  <a:pt x="374044" y="6240"/>
                </a:lnTo>
                <a:lnTo>
                  <a:pt x="383655" y="4160"/>
                </a:lnTo>
                <a:lnTo>
                  <a:pt x="393873" y="2773"/>
                </a:lnTo>
                <a:lnTo>
                  <a:pt x="404494" y="1849"/>
                </a:lnTo>
                <a:lnTo>
                  <a:pt x="415385" y="1232"/>
                </a:lnTo>
                <a:lnTo>
                  <a:pt x="437645" y="548"/>
                </a:lnTo>
                <a:lnTo>
                  <a:pt x="489678" y="48"/>
                </a:lnTo>
                <a:lnTo>
                  <a:pt x="542262" y="0"/>
                </a:lnTo>
                <a:lnTo>
                  <a:pt x="545330" y="953"/>
                </a:lnTo>
                <a:lnTo>
                  <a:pt x="548328" y="2540"/>
                </a:lnTo>
                <a:lnTo>
                  <a:pt x="557181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1213"/>
          <p:cNvSpPr/>
          <p:nvPr/>
        </p:nvSpPr>
        <p:spPr>
          <a:xfrm>
            <a:off x="8309609" y="4003357"/>
            <a:ext cx="257176" cy="34290"/>
          </a:xfrm>
          <a:custGeom>
            <a:avLst/>
            <a:gdLst/>
            <a:ahLst/>
            <a:cxnLst/>
            <a:rect l="0" t="0" r="0" b="0"/>
            <a:pathLst>
              <a:path w="257176" h="34290">
                <a:moveTo>
                  <a:pt x="0" y="25718"/>
                </a:moveTo>
                <a:lnTo>
                  <a:pt x="8220" y="33937"/>
                </a:lnTo>
                <a:lnTo>
                  <a:pt x="15923" y="34259"/>
                </a:lnTo>
                <a:lnTo>
                  <a:pt x="41816" y="34289"/>
                </a:lnTo>
                <a:lnTo>
                  <a:pt x="47880" y="33337"/>
                </a:lnTo>
                <a:lnTo>
                  <a:pt x="54780" y="31750"/>
                </a:lnTo>
                <a:lnTo>
                  <a:pt x="62238" y="29739"/>
                </a:lnTo>
                <a:lnTo>
                  <a:pt x="69114" y="28399"/>
                </a:lnTo>
                <a:lnTo>
                  <a:pt x="75604" y="27505"/>
                </a:lnTo>
                <a:lnTo>
                  <a:pt x="81836" y="26909"/>
                </a:lnTo>
                <a:lnTo>
                  <a:pt x="87895" y="25559"/>
                </a:lnTo>
                <a:lnTo>
                  <a:pt x="93840" y="23707"/>
                </a:lnTo>
                <a:lnTo>
                  <a:pt x="99707" y="21520"/>
                </a:lnTo>
                <a:lnTo>
                  <a:pt x="105524" y="20062"/>
                </a:lnTo>
                <a:lnTo>
                  <a:pt x="111307" y="19089"/>
                </a:lnTo>
                <a:lnTo>
                  <a:pt x="117068" y="18441"/>
                </a:lnTo>
                <a:lnTo>
                  <a:pt x="122813" y="17057"/>
                </a:lnTo>
                <a:lnTo>
                  <a:pt x="128548" y="15181"/>
                </a:lnTo>
                <a:lnTo>
                  <a:pt x="134277" y="12979"/>
                </a:lnTo>
                <a:lnTo>
                  <a:pt x="140000" y="11510"/>
                </a:lnTo>
                <a:lnTo>
                  <a:pt x="145722" y="10531"/>
                </a:lnTo>
                <a:lnTo>
                  <a:pt x="151441" y="9878"/>
                </a:lnTo>
                <a:lnTo>
                  <a:pt x="157158" y="8490"/>
                </a:lnTo>
                <a:lnTo>
                  <a:pt x="162875" y="6613"/>
                </a:lnTo>
                <a:lnTo>
                  <a:pt x="168591" y="4408"/>
                </a:lnTo>
                <a:lnTo>
                  <a:pt x="174306" y="2939"/>
                </a:lnTo>
                <a:lnTo>
                  <a:pt x="180022" y="1960"/>
                </a:lnTo>
                <a:lnTo>
                  <a:pt x="185738" y="1306"/>
                </a:lnTo>
                <a:lnTo>
                  <a:pt x="190500" y="871"/>
                </a:lnTo>
                <a:lnTo>
                  <a:pt x="198332" y="387"/>
                </a:lnTo>
                <a:lnTo>
                  <a:pt x="204988" y="172"/>
                </a:lnTo>
                <a:lnTo>
                  <a:pt x="216630" y="51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1214"/>
          <p:cNvSpPr/>
          <p:nvPr/>
        </p:nvSpPr>
        <p:spPr>
          <a:xfrm>
            <a:off x="8532494" y="3857628"/>
            <a:ext cx="240008" cy="274273"/>
          </a:xfrm>
          <a:custGeom>
            <a:avLst/>
            <a:gdLst/>
            <a:ahLst/>
            <a:cxnLst/>
            <a:rect l="0" t="0" r="0" b="0"/>
            <a:pathLst>
              <a:path w="240008" h="274273">
                <a:moveTo>
                  <a:pt x="34290" y="25714"/>
                </a:moveTo>
                <a:lnTo>
                  <a:pt x="34290" y="18333"/>
                </a:lnTo>
                <a:lnTo>
                  <a:pt x="35243" y="17936"/>
                </a:lnTo>
                <a:lnTo>
                  <a:pt x="38841" y="17495"/>
                </a:lnTo>
                <a:lnTo>
                  <a:pt x="41134" y="16425"/>
                </a:lnTo>
                <a:lnTo>
                  <a:pt x="46222" y="12695"/>
                </a:lnTo>
                <a:lnTo>
                  <a:pt x="49865" y="11320"/>
                </a:lnTo>
                <a:lnTo>
                  <a:pt x="54198" y="10403"/>
                </a:lnTo>
                <a:lnTo>
                  <a:pt x="58992" y="9792"/>
                </a:lnTo>
                <a:lnTo>
                  <a:pt x="63141" y="8432"/>
                </a:lnTo>
                <a:lnTo>
                  <a:pt x="70290" y="4380"/>
                </a:lnTo>
                <a:lnTo>
                  <a:pt x="74482" y="2919"/>
                </a:lnTo>
                <a:lnTo>
                  <a:pt x="79183" y="1945"/>
                </a:lnTo>
                <a:lnTo>
                  <a:pt x="84221" y="1296"/>
                </a:lnTo>
                <a:lnTo>
                  <a:pt x="89485" y="862"/>
                </a:lnTo>
                <a:lnTo>
                  <a:pt x="94900" y="574"/>
                </a:lnTo>
                <a:lnTo>
                  <a:pt x="100414" y="382"/>
                </a:lnTo>
                <a:lnTo>
                  <a:pt x="121828" y="110"/>
                </a:lnTo>
                <a:lnTo>
                  <a:pt x="184446" y="0"/>
                </a:lnTo>
                <a:lnTo>
                  <a:pt x="190591" y="951"/>
                </a:lnTo>
                <a:lnTo>
                  <a:pt x="196594" y="2538"/>
                </a:lnTo>
                <a:lnTo>
                  <a:pt x="202499" y="4549"/>
                </a:lnTo>
                <a:lnTo>
                  <a:pt x="207390" y="5889"/>
                </a:lnTo>
                <a:lnTo>
                  <a:pt x="211603" y="6782"/>
                </a:lnTo>
                <a:lnTo>
                  <a:pt x="215364" y="7378"/>
                </a:lnTo>
                <a:lnTo>
                  <a:pt x="219775" y="8727"/>
                </a:lnTo>
                <a:lnTo>
                  <a:pt x="224623" y="10580"/>
                </a:lnTo>
                <a:lnTo>
                  <a:pt x="229758" y="12767"/>
                </a:lnTo>
                <a:lnTo>
                  <a:pt x="233183" y="15178"/>
                </a:lnTo>
                <a:lnTo>
                  <a:pt x="235465" y="17737"/>
                </a:lnTo>
                <a:lnTo>
                  <a:pt x="236987" y="20396"/>
                </a:lnTo>
                <a:lnTo>
                  <a:pt x="238678" y="25891"/>
                </a:lnTo>
                <a:lnTo>
                  <a:pt x="239630" y="34339"/>
                </a:lnTo>
                <a:lnTo>
                  <a:pt x="239913" y="42875"/>
                </a:lnTo>
                <a:lnTo>
                  <a:pt x="240007" y="54292"/>
                </a:lnTo>
                <a:lnTo>
                  <a:pt x="239062" y="57148"/>
                </a:lnTo>
                <a:lnTo>
                  <a:pt x="235473" y="62862"/>
                </a:lnTo>
                <a:lnTo>
                  <a:pt x="233243" y="68577"/>
                </a:lnTo>
                <a:lnTo>
                  <a:pt x="232648" y="71434"/>
                </a:lnTo>
                <a:lnTo>
                  <a:pt x="230346" y="74292"/>
                </a:lnTo>
                <a:lnTo>
                  <a:pt x="226907" y="77149"/>
                </a:lnTo>
                <a:lnTo>
                  <a:pt x="222709" y="80007"/>
                </a:lnTo>
                <a:lnTo>
                  <a:pt x="215505" y="85722"/>
                </a:lnTo>
                <a:lnTo>
                  <a:pt x="209128" y="91437"/>
                </a:lnTo>
                <a:lnTo>
                  <a:pt x="203120" y="97152"/>
                </a:lnTo>
                <a:lnTo>
                  <a:pt x="199231" y="99057"/>
                </a:lnTo>
                <a:lnTo>
                  <a:pt x="194733" y="100326"/>
                </a:lnTo>
                <a:lnTo>
                  <a:pt x="189830" y="101173"/>
                </a:lnTo>
                <a:lnTo>
                  <a:pt x="185608" y="102690"/>
                </a:lnTo>
                <a:lnTo>
                  <a:pt x="178378" y="106916"/>
                </a:lnTo>
                <a:lnTo>
                  <a:pt x="171990" y="111969"/>
                </a:lnTo>
                <a:lnTo>
                  <a:pt x="168953" y="114650"/>
                </a:lnTo>
                <a:lnTo>
                  <a:pt x="165975" y="116437"/>
                </a:lnTo>
                <a:lnTo>
                  <a:pt x="160127" y="118423"/>
                </a:lnTo>
                <a:lnTo>
                  <a:pt x="154353" y="119305"/>
                </a:lnTo>
                <a:lnTo>
                  <a:pt x="146238" y="119970"/>
                </a:lnTo>
                <a:lnTo>
                  <a:pt x="137164" y="120012"/>
                </a:lnTo>
                <a:lnTo>
                  <a:pt x="191132" y="120012"/>
                </a:lnTo>
                <a:lnTo>
                  <a:pt x="195049" y="120964"/>
                </a:lnTo>
                <a:lnTo>
                  <a:pt x="199566" y="122551"/>
                </a:lnTo>
                <a:lnTo>
                  <a:pt x="204482" y="124562"/>
                </a:lnTo>
                <a:lnTo>
                  <a:pt x="208711" y="125903"/>
                </a:lnTo>
                <a:lnTo>
                  <a:pt x="215951" y="127393"/>
                </a:lnTo>
                <a:lnTo>
                  <a:pt x="222343" y="130595"/>
                </a:lnTo>
                <a:lnTo>
                  <a:pt x="228360" y="135193"/>
                </a:lnTo>
                <a:lnTo>
                  <a:pt x="234208" y="140411"/>
                </a:lnTo>
                <a:lnTo>
                  <a:pt x="236149" y="143137"/>
                </a:lnTo>
                <a:lnTo>
                  <a:pt x="238305" y="148704"/>
                </a:lnTo>
                <a:lnTo>
                  <a:pt x="239520" y="157194"/>
                </a:lnTo>
                <a:lnTo>
                  <a:pt x="239803" y="165430"/>
                </a:lnTo>
                <a:lnTo>
                  <a:pt x="239879" y="170293"/>
                </a:lnTo>
                <a:lnTo>
                  <a:pt x="238977" y="175440"/>
                </a:lnTo>
                <a:lnTo>
                  <a:pt x="237424" y="180777"/>
                </a:lnTo>
                <a:lnTo>
                  <a:pt x="235435" y="186239"/>
                </a:lnTo>
                <a:lnTo>
                  <a:pt x="232204" y="190833"/>
                </a:lnTo>
                <a:lnTo>
                  <a:pt x="228146" y="194849"/>
                </a:lnTo>
                <a:lnTo>
                  <a:pt x="223535" y="198478"/>
                </a:lnTo>
                <a:lnTo>
                  <a:pt x="218557" y="202802"/>
                </a:lnTo>
                <a:lnTo>
                  <a:pt x="213331" y="207591"/>
                </a:lnTo>
                <a:lnTo>
                  <a:pt x="202448" y="217991"/>
                </a:lnTo>
                <a:lnTo>
                  <a:pt x="191259" y="228963"/>
                </a:lnTo>
                <a:lnTo>
                  <a:pt x="185609" y="233603"/>
                </a:lnTo>
                <a:lnTo>
                  <a:pt x="179937" y="237649"/>
                </a:lnTo>
                <a:lnTo>
                  <a:pt x="174251" y="241299"/>
                </a:lnTo>
                <a:lnTo>
                  <a:pt x="168555" y="244685"/>
                </a:lnTo>
                <a:lnTo>
                  <a:pt x="162853" y="247895"/>
                </a:lnTo>
                <a:lnTo>
                  <a:pt x="157146" y="250987"/>
                </a:lnTo>
                <a:lnTo>
                  <a:pt x="150485" y="254001"/>
                </a:lnTo>
                <a:lnTo>
                  <a:pt x="143186" y="256963"/>
                </a:lnTo>
                <a:lnTo>
                  <a:pt x="135462" y="259890"/>
                </a:lnTo>
                <a:lnTo>
                  <a:pt x="128408" y="262794"/>
                </a:lnTo>
                <a:lnTo>
                  <a:pt x="121801" y="265682"/>
                </a:lnTo>
                <a:lnTo>
                  <a:pt x="115491" y="268560"/>
                </a:lnTo>
                <a:lnTo>
                  <a:pt x="109380" y="270479"/>
                </a:lnTo>
                <a:lnTo>
                  <a:pt x="103400" y="271758"/>
                </a:lnTo>
                <a:lnTo>
                  <a:pt x="97508" y="272611"/>
                </a:lnTo>
                <a:lnTo>
                  <a:pt x="92628" y="273179"/>
                </a:lnTo>
                <a:lnTo>
                  <a:pt x="88422" y="273559"/>
                </a:lnTo>
                <a:lnTo>
                  <a:pt x="84666" y="273811"/>
                </a:lnTo>
                <a:lnTo>
                  <a:pt x="80257" y="273980"/>
                </a:lnTo>
                <a:lnTo>
                  <a:pt x="65902" y="274217"/>
                </a:lnTo>
                <a:lnTo>
                  <a:pt x="58500" y="274272"/>
                </a:lnTo>
                <a:lnTo>
                  <a:pt x="55192" y="273334"/>
                </a:lnTo>
                <a:lnTo>
                  <a:pt x="48979" y="269753"/>
                </a:lnTo>
                <a:lnTo>
                  <a:pt x="43041" y="267526"/>
                </a:lnTo>
                <a:lnTo>
                  <a:pt x="40125" y="266932"/>
                </a:lnTo>
                <a:lnTo>
                  <a:pt x="34343" y="263732"/>
                </a:lnTo>
                <a:lnTo>
                  <a:pt x="31468" y="261545"/>
                </a:lnTo>
                <a:lnTo>
                  <a:pt x="25734" y="259116"/>
                </a:lnTo>
                <a:lnTo>
                  <a:pt x="22871" y="258468"/>
                </a:lnTo>
                <a:lnTo>
                  <a:pt x="17151" y="255208"/>
                </a:lnTo>
                <a:lnTo>
                  <a:pt x="10267" y="249905"/>
                </a:lnTo>
                <a:lnTo>
                  <a:pt x="6786" y="249179"/>
                </a:lnTo>
                <a:lnTo>
                  <a:pt x="0" y="24859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1215"/>
          <p:cNvSpPr/>
          <p:nvPr/>
        </p:nvSpPr>
        <p:spPr>
          <a:xfrm>
            <a:off x="7280909" y="4440554"/>
            <a:ext cx="291360" cy="437186"/>
          </a:xfrm>
          <a:custGeom>
            <a:avLst/>
            <a:gdLst/>
            <a:ahLst/>
            <a:cxnLst/>
            <a:rect l="0" t="0" r="0" b="0"/>
            <a:pathLst>
              <a:path w="291360" h="437186">
                <a:moveTo>
                  <a:pt x="120016" y="0"/>
                </a:moveTo>
                <a:lnTo>
                  <a:pt x="111548" y="0"/>
                </a:lnTo>
                <a:lnTo>
                  <a:pt x="111452" y="7382"/>
                </a:lnTo>
                <a:lnTo>
                  <a:pt x="118825" y="15849"/>
                </a:lnTo>
                <a:lnTo>
                  <a:pt x="119663" y="25863"/>
                </a:lnTo>
                <a:lnTo>
                  <a:pt x="119911" y="36344"/>
                </a:lnTo>
                <a:lnTo>
                  <a:pt x="120006" y="61603"/>
                </a:lnTo>
                <a:lnTo>
                  <a:pt x="117471" y="70559"/>
                </a:lnTo>
                <a:lnTo>
                  <a:pt x="114123" y="80890"/>
                </a:lnTo>
                <a:lnTo>
                  <a:pt x="112634" y="91832"/>
                </a:lnTo>
                <a:lnTo>
                  <a:pt x="111796" y="104150"/>
                </a:lnTo>
                <a:lnTo>
                  <a:pt x="114140" y="113282"/>
                </a:lnTo>
                <a:lnTo>
                  <a:pt x="118275" y="126593"/>
                </a:lnTo>
                <a:lnTo>
                  <a:pt x="119499" y="139110"/>
                </a:lnTo>
                <a:lnTo>
                  <a:pt x="119671" y="144175"/>
                </a:lnTo>
                <a:lnTo>
                  <a:pt x="120739" y="148504"/>
                </a:lnTo>
                <a:lnTo>
                  <a:pt x="124465" y="155855"/>
                </a:lnTo>
                <a:lnTo>
                  <a:pt x="131917" y="165348"/>
                </a:lnTo>
                <a:lnTo>
                  <a:pt x="140158" y="174193"/>
                </a:lnTo>
                <a:lnTo>
                  <a:pt x="148632" y="182846"/>
                </a:lnTo>
                <a:lnTo>
                  <a:pt x="151476" y="184763"/>
                </a:lnTo>
                <a:lnTo>
                  <a:pt x="157175" y="186892"/>
                </a:lnTo>
                <a:lnTo>
                  <a:pt x="165740" y="188090"/>
                </a:lnTo>
                <a:lnTo>
                  <a:pt x="174309" y="188446"/>
                </a:lnTo>
                <a:lnTo>
                  <a:pt x="194284" y="188582"/>
                </a:lnTo>
                <a:lnTo>
                  <a:pt x="200966" y="186050"/>
                </a:lnTo>
                <a:lnTo>
                  <a:pt x="209333" y="182701"/>
                </a:lnTo>
                <a:lnTo>
                  <a:pt x="216227" y="181213"/>
                </a:lnTo>
                <a:lnTo>
                  <a:pt x="222467" y="178012"/>
                </a:lnTo>
                <a:lnTo>
                  <a:pt x="225463" y="175825"/>
                </a:lnTo>
                <a:lnTo>
                  <a:pt x="231334" y="168315"/>
                </a:lnTo>
                <a:lnTo>
                  <a:pt x="239994" y="155916"/>
                </a:lnTo>
                <a:lnTo>
                  <a:pt x="242863" y="152522"/>
                </a:lnTo>
                <a:lnTo>
                  <a:pt x="244777" y="148354"/>
                </a:lnTo>
                <a:lnTo>
                  <a:pt x="246902" y="138643"/>
                </a:lnTo>
                <a:lnTo>
                  <a:pt x="250387" y="130517"/>
                </a:lnTo>
                <a:lnTo>
                  <a:pt x="252650" y="127016"/>
                </a:lnTo>
                <a:lnTo>
                  <a:pt x="255165" y="118047"/>
                </a:lnTo>
                <a:lnTo>
                  <a:pt x="257234" y="107711"/>
                </a:lnTo>
                <a:lnTo>
                  <a:pt x="261329" y="96767"/>
                </a:lnTo>
                <a:lnTo>
                  <a:pt x="263784" y="85553"/>
                </a:lnTo>
                <a:lnTo>
                  <a:pt x="264439" y="79896"/>
                </a:lnTo>
                <a:lnTo>
                  <a:pt x="267706" y="71070"/>
                </a:lnTo>
                <a:lnTo>
                  <a:pt x="269911" y="67382"/>
                </a:lnTo>
                <a:lnTo>
                  <a:pt x="272361" y="58205"/>
                </a:lnTo>
                <a:lnTo>
                  <a:pt x="273450" y="47777"/>
                </a:lnTo>
                <a:lnTo>
                  <a:pt x="273934" y="36792"/>
                </a:lnTo>
                <a:lnTo>
                  <a:pt x="274206" y="24448"/>
                </a:lnTo>
                <a:lnTo>
                  <a:pt x="274311" y="5855"/>
                </a:lnTo>
                <a:lnTo>
                  <a:pt x="273361" y="3904"/>
                </a:lnTo>
                <a:lnTo>
                  <a:pt x="271776" y="2603"/>
                </a:lnTo>
                <a:lnTo>
                  <a:pt x="265779" y="14"/>
                </a:lnTo>
                <a:lnTo>
                  <a:pt x="265749" y="20152"/>
                </a:lnTo>
                <a:lnTo>
                  <a:pt x="266701" y="22960"/>
                </a:lnTo>
                <a:lnTo>
                  <a:pt x="271640" y="31462"/>
                </a:lnTo>
                <a:lnTo>
                  <a:pt x="273129" y="37161"/>
                </a:lnTo>
                <a:lnTo>
                  <a:pt x="273968" y="50276"/>
                </a:lnTo>
                <a:lnTo>
                  <a:pt x="274216" y="61675"/>
                </a:lnTo>
                <a:lnTo>
                  <a:pt x="274290" y="75636"/>
                </a:lnTo>
                <a:lnTo>
                  <a:pt x="276847" y="86322"/>
                </a:lnTo>
                <a:lnTo>
                  <a:pt x="278862" y="91838"/>
                </a:lnTo>
                <a:lnTo>
                  <a:pt x="280206" y="98373"/>
                </a:lnTo>
                <a:lnTo>
                  <a:pt x="281102" y="105587"/>
                </a:lnTo>
                <a:lnTo>
                  <a:pt x="281699" y="113254"/>
                </a:lnTo>
                <a:lnTo>
                  <a:pt x="282362" y="126853"/>
                </a:lnTo>
                <a:lnTo>
                  <a:pt x="283609" y="139247"/>
                </a:lnTo>
                <a:lnTo>
                  <a:pt x="287339" y="151106"/>
                </a:lnTo>
                <a:lnTo>
                  <a:pt x="289632" y="162726"/>
                </a:lnTo>
                <a:lnTo>
                  <a:pt x="290651" y="174241"/>
                </a:lnTo>
                <a:lnTo>
                  <a:pt x="291104" y="185708"/>
                </a:lnTo>
                <a:lnTo>
                  <a:pt x="291359" y="207425"/>
                </a:lnTo>
                <a:lnTo>
                  <a:pt x="290442" y="215436"/>
                </a:lnTo>
                <a:lnTo>
                  <a:pt x="288878" y="223634"/>
                </a:lnTo>
                <a:lnTo>
                  <a:pt x="286883" y="231957"/>
                </a:lnTo>
                <a:lnTo>
                  <a:pt x="285553" y="239411"/>
                </a:lnTo>
                <a:lnTo>
                  <a:pt x="284075" y="252773"/>
                </a:lnTo>
                <a:lnTo>
                  <a:pt x="283681" y="259955"/>
                </a:lnTo>
                <a:lnTo>
                  <a:pt x="283244" y="275556"/>
                </a:lnTo>
                <a:lnTo>
                  <a:pt x="281222" y="283717"/>
                </a:lnTo>
                <a:lnTo>
                  <a:pt x="277969" y="292015"/>
                </a:lnTo>
                <a:lnTo>
                  <a:pt x="237191" y="374292"/>
                </a:lnTo>
                <a:lnTo>
                  <a:pt x="233376" y="379068"/>
                </a:lnTo>
                <a:lnTo>
                  <a:pt x="228927" y="383205"/>
                </a:lnTo>
                <a:lnTo>
                  <a:pt x="224055" y="386915"/>
                </a:lnTo>
                <a:lnTo>
                  <a:pt x="216103" y="396118"/>
                </a:lnTo>
                <a:lnTo>
                  <a:pt x="212649" y="401238"/>
                </a:lnTo>
                <a:lnTo>
                  <a:pt x="203731" y="409469"/>
                </a:lnTo>
                <a:lnTo>
                  <a:pt x="198685" y="412997"/>
                </a:lnTo>
                <a:lnTo>
                  <a:pt x="193417" y="415349"/>
                </a:lnTo>
                <a:lnTo>
                  <a:pt x="188000" y="416917"/>
                </a:lnTo>
                <a:lnTo>
                  <a:pt x="182484" y="417962"/>
                </a:lnTo>
                <a:lnTo>
                  <a:pt x="173815" y="421664"/>
                </a:lnTo>
                <a:lnTo>
                  <a:pt x="165834" y="426484"/>
                </a:lnTo>
                <a:lnTo>
                  <a:pt x="155937" y="431801"/>
                </a:lnTo>
                <a:lnTo>
                  <a:pt x="150631" y="433600"/>
                </a:lnTo>
                <a:lnTo>
                  <a:pt x="145188" y="434799"/>
                </a:lnTo>
                <a:lnTo>
                  <a:pt x="139655" y="435599"/>
                </a:lnTo>
                <a:lnTo>
                  <a:pt x="134061" y="436132"/>
                </a:lnTo>
                <a:lnTo>
                  <a:pt x="128427" y="436488"/>
                </a:lnTo>
                <a:lnTo>
                  <a:pt x="117086" y="436882"/>
                </a:lnTo>
                <a:lnTo>
                  <a:pt x="94284" y="437136"/>
                </a:lnTo>
                <a:lnTo>
                  <a:pt x="75986" y="437185"/>
                </a:lnTo>
                <a:lnTo>
                  <a:pt x="71612" y="436237"/>
                </a:lnTo>
                <a:lnTo>
                  <a:pt x="66792" y="434653"/>
                </a:lnTo>
                <a:lnTo>
                  <a:pt x="61673" y="432643"/>
                </a:lnTo>
                <a:lnTo>
                  <a:pt x="56355" y="431304"/>
                </a:lnTo>
                <a:lnTo>
                  <a:pt x="50906" y="430411"/>
                </a:lnTo>
                <a:lnTo>
                  <a:pt x="45367" y="429816"/>
                </a:lnTo>
                <a:lnTo>
                  <a:pt x="36674" y="426615"/>
                </a:lnTo>
                <a:lnTo>
                  <a:pt x="29635" y="422970"/>
                </a:lnTo>
                <a:lnTo>
                  <a:pt x="23331" y="421350"/>
                </a:lnTo>
                <a:lnTo>
                  <a:pt x="14427" y="420437"/>
                </a:lnTo>
                <a:lnTo>
                  <a:pt x="11524" y="419357"/>
                </a:lnTo>
                <a:lnTo>
                  <a:pt x="8635" y="417684"/>
                </a:lnTo>
                <a:lnTo>
                  <a:pt x="0" y="4114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1216"/>
          <p:cNvSpPr/>
          <p:nvPr/>
        </p:nvSpPr>
        <p:spPr>
          <a:xfrm>
            <a:off x="7683817" y="4432338"/>
            <a:ext cx="291466" cy="25363"/>
          </a:xfrm>
          <a:custGeom>
            <a:avLst/>
            <a:gdLst/>
            <a:ahLst/>
            <a:cxnLst/>
            <a:rect l="0" t="0" r="0" b="0"/>
            <a:pathLst>
              <a:path w="291466" h="25363">
                <a:moveTo>
                  <a:pt x="0" y="25362"/>
                </a:moveTo>
                <a:lnTo>
                  <a:pt x="33244" y="25362"/>
                </a:lnTo>
                <a:lnTo>
                  <a:pt x="38355" y="24409"/>
                </a:lnTo>
                <a:lnTo>
                  <a:pt x="43667" y="22822"/>
                </a:lnTo>
                <a:lnTo>
                  <a:pt x="49114" y="20811"/>
                </a:lnTo>
                <a:lnTo>
                  <a:pt x="54650" y="19470"/>
                </a:lnTo>
                <a:lnTo>
                  <a:pt x="60246" y="18576"/>
                </a:lnTo>
                <a:lnTo>
                  <a:pt x="65882" y="17981"/>
                </a:lnTo>
                <a:lnTo>
                  <a:pt x="71544" y="17583"/>
                </a:lnTo>
                <a:lnTo>
                  <a:pt x="77224" y="17319"/>
                </a:lnTo>
                <a:lnTo>
                  <a:pt x="88614" y="17024"/>
                </a:lnTo>
                <a:lnTo>
                  <a:pt x="100027" y="16894"/>
                </a:lnTo>
                <a:lnTo>
                  <a:pt x="105737" y="15906"/>
                </a:lnTo>
                <a:lnTo>
                  <a:pt x="111449" y="14296"/>
                </a:lnTo>
                <a:lnTo>
                  <a:pt x="117162" y="12270"/>
                </a:lnTo>
                <a:lnTo>
                  <a:pt x="122876" y="10919"/>
                </a:lnTo>
                <a:lnTo>
                  <a:pt x="128589" y="10018"/>
                </a:lnTo>
                <a:lnTo>
                  <a:pt x="134304" y="9418"/>
                </a:lnTo>
                <a:lnTo>
                  <a:pt x="140971" y="9017"/>
                </a:lnTo>
                <a:lnTo>
                  <a:pt x="155999" y="8572"/>
                </a:lnTo>
                <a:lnTo>
                  <a:pt x="175974" y="8322"/>
                </a:lnTo>
                <a:lnTo>
                  <a:pt x="182086" y="7334"/>
                </a:lnTo>
                <a:lnTo>
                  <a:pt x="188066" y="5724"/>
                </a:lnTo>
                <a:lnTo>
                  <a:pt x="193957" y="3697"/>
                </a:lnTo>
                <a:lnTo>
                  <a:pt x="199790" y="2346"/>
                </a:lnTo>
                <a:lnTo>
                  <a:pt x="205583" y="1446"/>
                </a:lnTo>
                <a:lnTo>
                  <a:pt x="211350" y="845"/>
                </a:lnTo>
                <a:lnTo>
                  <a:pt x="217100" y="445"/>
                </a:lnTo>
                <a:lnTo>
                  <a:pt x="222839" y="178"/>
                </a:lnTo>
                <a:lnTo>
                  <a:pt x="228569" y="0"/>
                </a:lnTo>
                <a:lnTo>
                  <a:pt x="233342" y="834"/>
                </a:lnTo>
                <a:lnTo>
                  <a:pt x="237477" y="2342"/>
                </a:lnTo>
                <a:lnTo>
                  <a:pt x="241186" y="4301"/>
                </a:lnTo>
                <a:lnTo>
                  <a:pt x="245563" y="5606"/>
                </a:lnTo>
                <a:lnTo>
                  <a:pt x="250386" y="6476"/>
                </a:lnTo>
                <a:lnTo>
                  <a:pt x="255506" y="7056"/>
                </a:lnTo>
                <a:lnTo>
                  <a:pt x="263736" y="7701"/>
                </a:lnTo>
                <a:lnTo>
                  <a:pt x="270568" y="7987"/>
                </a:lnTo>
                <a:lnTo>
                  <a:pt x="276780" y="8114"/>
                </a:lnTo>
                <a:lnTo>
                  <a:pt x="279770" y="9101"/>
                </a:lnTo>
                <a:lnTo>
                  <a:pt x="282716" y="10711"/>
                </a:lnTo>
                <a:lnTo>
                  <a:pt x="291465" y="1678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1217"/>
          <p:cNvSpPr/>
          <p:nvPr/>
        </p:nvSpPr>
        <p:spPr>
          <a:xfrm>
            <a:off x="7666673" y="4509135"/>
            <a:ext cx="291463" cy="25718"/>
          </a:xfrm>
          <a:custGeom>
            <a:avLst/>
            <a:gdLst/>
            <a:ahLst/>
            <a:cxnLst/>
            <a:rect l="0" t="0" r="0" b="0"/>
            <a:pathLst>
              <a:path w="291463" h="25718">
                <a:moveTo>
                  <a:pt x="17144" y="25717"/>
                </a:moveTo>
                <a:lnTo>
                  <a:pt x="12593" y="25717"/>
                </a:lnTo>
                <a:lnTo>
                  <a:pt x="10301" y="24765"/>
                </a:lnTo>
                <a:lnTo>
                  <a:pt x="7819" y="23177"/>
                </a:lnTo>
                <a:lnTo>
                  <a:pt x="39" y="17175"/>
                </a:lnTo>
                <a:lnTo>
                  <a:pt x="11" y="17154"/>
                </a:lnTo>
                <a:lnTo>
                  <a:pt x="0" y="25364"/>
                </a:lnTo>
                <a:lnTo>
                  <a:pt x="8730" y="25697"/>
                </a:lnTo>
                <a:lnTo>
                  <a:pt x="66227" y="25717"/>
                </a:lnTo>
                <a:lnTo>
                  <a:pt x="70821" y="24765"/>
                </a:lnTo>
                <a:lnTo>
                  <a:pt x="74836" y="23177"/>
                </a:lnTo>
                <a:lnTo>
                  <a:pt x="78466" y="21167"/>
                </a:lnTo>
                <a:lnTo>
                  <a:pt x="83743" y="19826"/>
                </a:lnTo>
                <a:lnTo>
                  <a:pt x="90118" y="18932"/>
                </a:lnTo>
                <a:lnTo>
                  <a:pt x="97226" y="18336"/>
                </a:lnTo>
                <a:lnTo>
                  <a:pt x="103869" y="17939"/>
                </a:lnTo>
                <a:lnTo>
                  <a:pt x="116331" y="17498"/>
                </a:lnTo>
                <a:lnTo>
                  <a:pt x="122322" y="16428"/>
                </a:lnTo>
                <a:lnTo>
                  <a:pt x="128220" y="14762"/>
                </a:lnTo>
                <a:lnTo>
                  <a:pt x="134057" y="12698"/>
                </a:lnTo>
                <a:lnTo>
                  <a:pt x="139854" y="11323"/>
                </a:lnTo>
                <a:lnTo>
                  <a:pt x="145623" y="10406"/>
                </a:lnTo>
                <a:lnTo>
                  <a:pt x="151374" y="9795"/>
                </a:lnTo>
                <a:lnTo>
                  <a:pt x="157113" y="9387"/>
                </a:lnTo>
                <a:lnTo>
                  <a:pt x="162845" y="9116"/>
                </a:lnTo>
                <a:lnTo>
                  <a:pt x="175245" y="8813"/>
                </a:lnTo>
                <a:lnTo>
                  <a:pt x="291462" y="8572"/>
                </a:lnTo>
                <a:lnTo>
                  <a:pt x="282996" y="8572"/>
                </a:lnTo>
                <a:lnTo>
                  <a:pt x="282961" y="7620"/>
                </a:lnTo>
                <a:lnTo>
                  <a:pt x="282923" y="4022"/>
                </a:lnTo>
                <a:lnTo>
                  <a:pt x="281960" y="2681"/>
                </a:lnTo>
                <a:lnTo>
                  <a:pt x="280365" y="1787"/>
                </a:lnTo>
                <a:lnTo>
                  <a:pt x="274389" y="21"/>
                </a:lnTo>
                <a:lnTo>
                  <a:pt x="274326" y="2"/>
                </a:lnTo>
                <a:lnTo>
                  <a:pt x="274323" y="1"/>
                </a:lnTo>
                <a:lnTo>
                  <a:pt x="274322" y="1"/>
                </a:lnTo>
                <a:lnTo>
                  <a:pt x="274321" y="0"/>
                </a:lnTo>
                <a:lnTo>
                  <a:pt x="274319" y="0"/>
                </a:lnTo>
                <a:lnTo>
                  <a:pt x="278870" y="0"/>
                </a:lnTo>
                <a:lnTo>
                  <a:pt x="280210" y="952"/>
                </a:lnTo>
                <a:lnTo>
                  <a:pt x="281104" y="2540"/>
                </a:lnTo>
                <a:lnTo>
                  <a:pt x="282845" y="8415"/>
                </a:lnTo>
                <a:lnTo>
                  <a:pt x="282892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1218"/>
          <p:cNvSpPr/>
          <p:nvPr/>
        </p:nvSpPr>
        <p:spPr>
          <a:xfrm>
            <a:off x="8053627" y="4397692"/>
            <a:ext cx="290274" cy="25719"/>
          </a:xfrm>
          <a:custGeom>
            <a:avLst/>
            <a:gdLst/>
            <a:ahLst/>
            <a:cxnLst/>
            <a:rect l="0" t="0" r="0" b="0"/>
            <a:pathLst>
              <a:path w="290274" h="25719">
                <a:moveTo>
                  <a:pt x="7380" y="25718"/>
                </a:moveTo>
                <a:lnTo>
                  <a:pt x="0" y="18336"/>
                </a:lnTo>
                <a:lnTo>
                  <a:pt x="555" y="17940"/>
                </a:lnTo>
                <a:lnTo>
                  <a:pt x="7285" y="17155"/>
                </a:lnTo>
                <a:lnTo>
                  <a:pt x="2422" y="17147"/>
                </a:lnTo>
                <a:lnTo>
                  <a:pt x="65035" y="17145"/>
                </a:lnTo>
                <a:lnTo>
                  <a:pt x="69629" y="16193"/>
                </a:lnTo>
                <a:lnTo>
                  <a:pt x="73645" y="14605"/>
                </a:lnTo>
                <a:lnTo>
                  <a:pt x="77275" y="12595"/>
                </a:lnTo>
                <a:lnTo>
                  <a:pt x="81598" y="11253"/>
                </a:lnTo>
                <a:lnTo>
                  <a:pt x="86386" y="10360"/>
                </a:lnTo>
                <a:lnTo>
                  <a:pt x="91483" y="9764"/>
                </a:lnTo>
                <a:lnTo>
                  <a:pt x="96787" y="9367"/>
                </a:lnTo>
                <a:lnTo>
                  <a:pt x="102227" y="9102"/>
                </a:lnTo>
                <a:lnTo>
                  <a:pt x="107760" y="8926"/>
                </a:lnTo>
                <a:lnTo>
                  <a:pt x="114304" y="7856"/>
                </a:lnTo>
                <a:lnTo>
                  <a:pt x="121525" y="6190"/>
                </a:lnTo>
                <a:lnTo>
                  <a:pt x="129197" y="4126"/>
                </a:lnTo>
                <a:lnTo>
                  <a:pt x="136217" y="2751"/>
                </a:lnTo>
                <a:lnTo>
                  <a:pt x="142801" y="1834"/>
                </a:lnTo>
                <a:lnTo>
                  <a:pt x="149095" y="1223"/>
                </a:lnTo>
                <a:lnTo>
                  <a:pt x="155197" y="815"/>
                </a:lnTo>
                <a:lnTo>
                  <a:pt x="161170" y="544"/>
                </a:lnTo>
                <a:lnTo>
                  <a:pt x="173839" y="241"/>
                </a:lnTo>
                <a:lnTo>
                  <a:pt x="279996" y="0"/>
                </a:lnTo>
                <a:lnTo>
                  <a:pt x="281517" y="953"/>
                </a:lnTo>
                <a:lnTo>
                  <a:pt x="283483" y="2540"/>
                </a:lnTo>
                <a:lnTo>
                  <a:pt x="290273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1219"/>
          <p:cNvSpPr/>
          <p:nvPr/>
        </p:nvSpPr>
        <p:spPr>
          <a:xfrm>
            <a:off x="8403907" y="4251960"/>
            <a:ext cx="8574" cy="394336"/>
          </a:xfrm>
          <a:custGeom>
            <a:avLst/>
            <a:gdLst/>
            <a:ahLst/>
            <a:cxnLst/>
            <a:rect l="0" t="0" r="0" b="0"/>
            <a:pathLst>
              <a:path w="8574" h="394336">
                <a:moveTo>
                  <a:pt x="8573" y="0"/>
                </a:moveTo>
                <a:lnTo>
                  <a:pt x="3634" y="0"/>
                </a:lnTo>
                <a:lnTo>
                  <a:pt x="8323" y="0"/>
                </a:lnTo>
                <a:lnTo>
                  <a:pt x="8550" y="11931"/>
                </a:lnTo>
                <a:lnTo>
                  <a:pt x="8573" y="87537"/>
                </a:lnTo>
                <a:lnTo>
                  <a:pt x="7620" y="94553"/>
                </a:lnTo>
                <a:lnTo>
                  <a:pt x="6033" y="101135"/>
                </a:lnTo>
                <a:lnTo>
                  <a:pt x="4022" y="107428"/>
                </a:lnTo>
                <a:lnTo>
                  <a:pt x="2681" y="113529"/>
                </a:lnTo>
                <a:lnTo>
                  <a:pt x="1787" y="119501"/>
                </a:lnTo>
                <a:lnTo>
                  <a:pt x="1192" y="125387"/>
                </a:lnTo>
                <a:lnTo>
                  <a:pt x="794" y="132169"/>
                </a:lnTo>
                <a:lnTo>
                  <a:pt x="354" y="147324"/>
                </a:lnTo>
                <a:lnTo>
                  <a:pt x="47" y="182019"/>
                </a:lnTo>
                <a:lnTo>
                  <a:pt x="31" y="189926"/>
                </a:lnTo>
                <a:lnTo>
                  <a:pt x="973" y="197102"/>
                </a:lnTo>
                <a:lnTo>
                  <a:pt x="2555" y="203792"/>
                </a:lnTo>
                <a:lnTo>
                  <a:pt x="4561" y="210156"/>
                </a:lnTo>
                <a:lnTo>
                  <a:pt x="5898" y="216304"/>
                </a:lnTo>
                <a:lnTo>
                  <a:pt x="6789" y="222307"/>
                </a:lnTo>
                <a:lnTo>
                  <a:pt x="7384" y="228214"/>
                </a:lnTo>
                <a:lnTo>
                  <a:pt x="7781" y="234058"/>
                </a:lnTo>
                <a:lnTo>
                  <a:pt x="8044" y="239858"/>
                </a:lnTo>
                <a:lnTo>
                  <a:pt x="8220" y="245631"/>
                </a:lnTo>
                <a:lnTo>
                  <a:pt x="7385" y="252336"/>
                </a:lnTo>
                <a:lnTo>
                  <a:pt x="5876" y="259664"/>
                </a:lnTo>
                <a:lnTo>
                  <a:pt x="3917" y="267407"/>
                </a:lnTo>
                <a:lnTo>
                  <a:pt x="3565" y="274473"/>
                </a:lnTo>
                <a:lnTo>
                  <a:pt x="4281" y="281090"/>
                </a:lnTo>
                <a:lnTo>
                  <a:pt x="5712" y="287405"/>
                </a:lnTo>
                <a:lnTo>
                  <a:pt x="6665" y="293521"/>
                </a:lnTo>
                <a:lnTo>
                  <a:pt x="7301" y="299504"/>
                </a:lnTo>
                <a:lnTo>
                  <a:pt x="7725" y="305396"/>
                </a:lnTo>
                <a:lnTo>
                  <a:pt x="7055" y="311230"/>
                </a:lnTo>
                <a:lnTo>
                  <a:pt x="5656" y="317024"/>
                </a:lnTo>
                <a:lnTo>
                  <a:pt x="3771" y="322792"/>
                </a:lnTo>
                <a:lnTo>
                  <a:pt x="2513" y="328542"/>
                </a:lnTo>
                <a:lnTo>
                  <a:pt x="1676" y="334280"/>
                </a:lnTo>
                <a:lnTo>
                  <a:pt x="1117" y="340011"/>
                </a:lnTo>
                <a:lnTo>
                  <a:pt x="745" y="345736"/>
                </a:lnTo>
                <a:lnTo>
                  <a:pt x="497" y="351459"/>
                </a:lnTo>
                <a:lnTo>
                  <a:pt x="148" y="366073"/>
                </a:lnTo>
                <a:lnTo>
                  <a:pt x="0" y="3943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1220"/>
          <p:cNvSpPr/>
          <p:nvPr/>
        </p:nvSpPr>
        <p:spPr>
          <a:xfrm>
            <a:off x="8515350" y="4286250"/>
            <a:ext cx="231057" cy="281667"/>
          </a:xfrm>
          <a:custGeom>
            <a:avLst/>
            <a:gdLst/>
            <a:ahLst/>
            <a:cxnLst/>
            <a:rect l="0" t="0" r="0" b="0"/>
            <a:pathLst>
              <a:path w="231057" h="281667">
                <a:moveTo>
                  <a:pt x="188594" y="0"/>
                </a:moveTo>
                <a:lnTo>
                  <a:pt x="172650" y="0"/>
                </a:lnTo>
                <a:lnTo>
                  <a:pt x="167254" y="4550"/>
                </a:lnTo>
                <a:lnTo>
                  <a:pt x="163890" y="6843"/>
                </a:lnTo>
                <a:lnTo>
                  <a:pt x="159743" y="9325"/>
                </a:lnTo>
                <a:lnTo>
                  <a:pt x="155073" y="11931"/>
                </a:lnTo>
                <a:lnTo>
                  <a:pt x="150054" y="13669"/>
                </a:lnTo>
                <a:lnTo>
                  <a:pt x="144804" y="14828"/>
                </a:lnTo>
                <a:lnTo>
                  <a:pt x="139398" y="15600"/>
                </a:lnTo>
                <a:lnTo>
                  <a:pt x="134842" y="17067"/>
                </a:lnTo>
                <a:lnTo>
                  <a:pt x="130853" y="18998"/>
                </a:lnTo>
                <a:lnTo>
                  <a:pt x="127239" y="21238"/>
                </a:lnTo>
                <a:lnTo>
                  <a:pt x="122926" y="22731"/>
                </a:lnTo>
                <a:lnTo>
                  <a:pt x="118146" y="23726"/>
                </a:lnTo>
                <a:lnTo>
                  <a:pt x="113054" y="24389"/>
                </a:lnTo>
                <a:lnTo>
                  <a:pt x="107754" y="24832"/>
                </a:lnTo>
                <a:lnTo>
                  <a:pt x="102316" y="25127"/>
                </a:lnTo>
                <a:lnTo>
                  <a:pt x="91193" y="25455"/>
                </a:lnTo>
                <a:lnTo>
                  <a:pt x="57642" y="25707"/>
                </a:lnTo>
                <a:lnTo>
                  <a:pt x="54620" y="24758"/>
                </a:lnTo>
                <a:lnTo>
                  <a:pt x="48723" y="21163"/>
                </a:lnTo>
                <a:lnTo>
                  <a:pt x="44598" y="18335"/>
                </a:lnTo>
                <a:lnTo>
                  <a:pt x="41094" y="17674"/>
                </a:lnTo>
                <a:lnTo>
                  <a:pt x="38826" y="17498"/>
                </a:lnTo>
                <a:lnTo>
                  <a:pt x="37314" y="16427"/>
                </a:lnTo>
                <a:lnTo>
                  <a:pt x="36306" y="14761"/>
                </a:lnTo>
                <a:lnTo>
                  <a:pt x="35633" y="12698"/>
                </a:lnTo>
                <a:lnTo>
                  <a:pt x="34233" y="11323"/>
                </a:lnTo>
                <a:lnTo>
                  <a:pt x="32347" y="10406"/>
                </a:lnTo>
                <a:lnTo>
                  <a:pt x="26106" y="8679"/>
                </a:lnTo>
                <a:lnTo>
                  <a:pt x="25740" y="17309"/>
                </a:lnTo>
                <a:lnTo>
                  <a:pt x="25718" y="50305"/>
                </a:lnTo>
                <a:lnTo>
                  <a:pt x="24765" y="54492"/>
                </a:lnTo>
                <a:lnTo>
                  <a:pt x="21167" y="61683"/>
                </a:lnTo>
                <a:lnTo>
                  <a:pt x="19825" y="65887"/>
                </a:lnTo>
                <a:lnTo>
                  <a:pt x="18932" y="70594"/>
                </a:lnTo>
                <a:lnTo>
                  <a:pt x="18336" y="75638"/>
                </a:lnTo>
                <a:lnTo>
                  <a:pt x="16987" y="80905"/>
                </a:lnTo>
                <a:lnTo>
                  <a:pt x="15134" y="86322"/>
                </a:lnTo>
                <a:lnTo>
                  <a:pt x="12948" y="91838"/>
                </a:lnTo>
                <a:lnTo>
                  <a:pt x="11489" y="97420"/>
                </a:lnTo>
                <a:lnTo>
                  <a:pt x="10517" y="103046"/>
                </a:lnTo>
                <a:lnTo>
                  <a:pt x="9869" y="108703"/>
                </a:lnTo>
                <a:lnTo>
                  <a:pt x="8484" y="113426"/>
                </a:lnTo>
                <a:lnTo>
                  <a:pt x="4405" y="121214"/>
                </a:lnTo>
                <a:lnTo>
                  <a:pt x="1958" y="127850"/>
                </a:lnTo>
                <a:lnTo>
                  <a:pt x="870" y="133975"/>
                </a:lnTo>
                <a:lnTo>
                  <a:pt x="387" y="139872"/>
                </a:lnTo>
                <a:lnTo>
                  <a:pt x="115" y="148547"/>
                </a:lnTo>
                <a:lnTo>
                  <a:pt x="0" y="162833"/>
                </a:lnTo>
                <a:lnTo>
                  <a:pt x="28692" y="134185"/>
                </a:lnTo>
                <a:lnTo>
                  <a:pt x="32463" y="131366"/>
                </a:lnTo>
                <a:lnTo>
                  <a:pt x="36882" y="128535"/>
                </a:lnTo>
                <a:lnTo>
                  <a:pt x="41733" y="125695"/>
                </a:lnTo>
                <a:lnTo>
                  <a:pt x="46872" y="122849"/>
                </a:lnTo>
                <a:lnTo>
                  <a:pt x="57662" y="117147"/>
                </a:lnTo>
                <a:lnTo>
                  <a:pt x="74447" y="108582"/>
                </a:lnTo>
                <a:lnTo>
                  <a:pt x="80112" y="106677"/>
                </a:lnTo>
                <a:lnTo>
                  <a:pt x="85793" y="105408"/>
                </a:lnTo>
                <a:lnTo>
                  <a:pt x="91485" y="104562"/>
                </a:lnTo>
                <a:lnTo>
                  <a:pt x="97185" y="103046"/>
                </a:lnTo>
                <a:lnTo>
                  <a:pt x="102889" y="101082"/>
                </a:lnTo>
                <a:lnTo>
                  <a:pt x="108598" y="98820"/>
                </a:lnTo>
                <a:lnTo>
                  <a:pt x="113356" y="97313"/>
                </a:lnTo>
                <a:lnTo>
                  <a:pt x="117481" y="96307"/>
                </a:lnTo>
                <a:lnTo>
                  <a:pt x="121184" y="95637"/>
                </a:lnTo>
                <a:lnTo>
                  <a:pt x="125555" y="95191"/>
                </a:lnTo>
                <a:lnTo>
                  <a:pt x="130377" y="94893"/>
                </a:lnTo>
                <a:lnTo>
                  <a:pt x="140813" y="94562"/>
                </a:lnTo>
                <a:lnTo>
                  <a:pt x="164146" y="94332"/>
                </a:lnTo>
                <a:lnTo>
                  <a:pt x="168485" y="95273"/>
                </a:lnTo>
                <a:lnTo>
                  <a:pt x="173284" y="96853"/>
                </a:lnTo>
                <a:lnTo>
                  <a:pt x="178388" y="98858"/>
                </a:lnTo>
                <a:lnTo>
                  <a:pt x="183695" y="100195"/>
                </a:lnTo>
                <a:lnTo>
                  <a:pt x="189138" y="101087"/>
                </a:lnTo>
                <a:lnTo>
                  <a:pt x="194671" y="101681"/>
                </a:lnTo>
                <a:lnTo>
                  <a:pt x="199314" y="103030"/>
                </a:lnTo>
                <a:lnTo>
                  <a:pt x="203361" y="104881"/>
                </a:lnTo>
                <a:lnTo>
                  <a:pt x="210398" y="109479"/>
                </a:lnTo>
                <a:lnTo>
                  <a:pt x="216700" y="114697"/>
                </a:lnTo>
                <a:lnTo>
                  <a:pt x="218761" y="117422"/>
                </a:lnTo>
                <a:lnTo>
                  <a:pt x="222615" y="125808"/>
                </a:lnTo>
                <a:lnTo>
                  <a:pt x="228414" y="134325"/>
                </a:lnTo>
                <a:lnTo>
                  <a:pt x="230105" y="140028"/>
                </a:lnTo>
                <a:lnTo>
                  <a:pt x="230857" y="148277"/>
                </a:lnTo>
                <a:lnTo>
                  <a:pt x="231056" y="153144"/>
                </a:lnTo>
                <a:lnTo>
                  <a:pt x="230238" y="157340"/>
                </a:lnTo>
                <a:lnTo>
                  <a:pt x="226788" y="164544"/>
                </a:lnTo>
                <a:lnTo>
                  <a:pt x="225487" y="168751"/>
                </a:lnTo>
                <a:lnTo>
                  <a:pt x="224620" y="173460"/>
                </a:lnTo>
                <a:lnTo>
                  <a:pt x="224041" y="178505"/>
                </a:lnTo>
                <a:lnTo>
                  <a:pt x="222704" y="182821"/>
                </a:lnTo>
                <a:lnTo>
                  <a:pt x="218677" y="190156"/>
                </a:lnTo>
                <a:lnTo>
                  <a:pt x="216269" y="194398"/>
                </a:lnTo>
                <a:lnTo>
                  <a:pt x="211055" y="204191"/>
                </a:lnTo>
                <a:lnTo>
                  <a:pt x="205561" y="212354"/>
                </a:lnTo>
                <a:lnTo>
                  <a:pt x="198993" y="220109"/>
                </a:lnTo>
                <a:lnTo>
                  <a:pt x="189724" y="229906"/>
                </a:lnTo>
                <a:lnTo>
                  <a:pt x="184584" y="234233"/>
                </a:lnTo>
                <a:lnTo>
                  <a:pt x="179254" y="238070"/>
                </a:lnTo>
                <a:lnTo>
                  <a:pt x="173794" y="241581"/>
                </a:lnTo>
                <a:lnTo>
                  <a:pt x="168250" y="244874"/>
                </a:lnTo>
                <a:lnTo>
                  <a:pt x="162650" y="248022"/>
                </a:lnTo>
                <a:lnTo>
                  <a:pt x="151346" y="254059"/>
                </a:lnTo>
                <a:lnTo>
                  <a:pt x="139972" y="259917"/>
                </a:lnTo>
                <a:lnTo>
                  <a:pt x="134273" y="261861"/>
                </a:lnTo>
                <a:lnTo>
                  <a:pt x="128567" y="263156"/>
                </a:lnTo>
                <a:lnTo>
                  <a:pt x="122859" y="264020"/>
                </a:lnTo>
                <a:lnTo>
                  <a:pt x="118101" y="265548"/>
                </a:lnTo>
                <a:lnTo>
                  <a:pt x="113976" y="267519"/>
                </a:lnTo>
                <a:lnTo>
                  <a:pt x="110274" y="269787"/>
                </a:lnTo>
                <a:lnTo>
                  <a:pt x="105901" y="271297"/>
                </a:lnTo>
                <a:lnTo>
                  <a:pt x="101080" y="272305"/>
                </a:lnTo>
                <a:lnTo>
                  <a:pt x="95962" y="272977"/>
                </a:lnTo>
                <a:lnTo>
                  <a:pt x="91597" y="273424"/>
                </a:lnTo>
                <a:lnTo>
                  <a:pt x="87734" y="273723"/>
                </a:lnTo>
                <a:lnTo>
                  <a:pt x="84208" y="273922"/>
                </a:lnTo>
                <a:lnTo>
                  <a:pt x="79950" y="275007"/>
                </a:lnTo>
                <a:lnTo>
                  <a:pt x="75208" y="276683"/>
                </a:lnTo>
                <a:lnTo>
                  <a:pt x="70141" y="278752"/>
                </a:lnTo>
                <a:lnTo>
                  <a:pt x="64858" y="280133"/>
                </a:lnTo>
                <a:lnTo>
                  <a:pt x="59432" y="281052"/>
                </a:lnTo>
                <a:lnTo>
                  <a:pt x="53909" y="281666"/>
                </a:lnTo>
                <a:lnTo>
                  <a:pt x="49274" y="281122"/>
                </a:lnTo>
                <a:lnTo>
                  <a:pt x="45231" y="279807"/>
                </a:lnTo>
                <a:lnTo>
                  <a:pt x="38200" y="276758"/>
                </a:lnTo>
                <a:lnTo>
                  <a:pt x="34992" y="275946"/>
                </a:lnTo>
                <a:lnTo>
                  <a:pt x="25717" y="27432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1221"/>
          <p:cNvSpPr/>
          <p:nvPr/>
        </p:nvSpPr>
        <p:spPr>
          <a:xfrm>
            <a:off x="7092315" y="4303395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1222"/>
          <p:cNvSpPr/>
          <p:nvPr/>
        </p:nvSpPr>
        <p:spPr>
          <a:xfrm>
            <a:off x="6886588" y="4166236"/>
            <a:ext cx="2014492" cy="702935"/>
          </a:xfrm>
          <a:custGeom>
            <a:avLst/>
            <a:gdLst/>
            <a:ahLst/>
            <a:cxnLst/>
            <a:rect l="0" t="0" r="0" b="0"/>
            <a:pathLst>
              <a:path w="2014492" h="702935">
                <a:moveTo>
                  <a:pt x="257162" y="145731"/>
                </a:moveTo>
                <a:lnTo>
                  <a:pt x="368789" y="145731"/>
                </a:lnTo>
                <a:lnTo>
                  <a:pt x="429575" y="137000"/>
                </a:lnTo>
                <a:lnTo>
                  <a:pt x="483407" y="125331"/>
                </a:lnTo>
                <a:lnTo>
                  <a:pt x="540120" y="120714"/>
                </a:lnTo>
                <a:lnTo>
                  <a:pt x="574364" y="117681"/>
                </a:lnTo>
                <a:lnTo>
                  <a:pt x="624619" y="108123"/>
                </a:lnTo>
                <a:lnTo>
                  <a:pt x="679454" y="97063"/>
                </a:lnTo>
                <a:lnTo>
                  <a:pt x="730503" y="85706"/>
                </a:lnTo>
                <a:lnTo>
                  <a:pt x="786166" y="78841"/>
                </a:lnTo>
                <a:lnTo>
                  <a:pt x="843022" y="70641"/>
                </a:lnTo>
                <a:lnTo>
                  <a:pt x="914396" y="57044"/>
                </a:lnTo>
                <a:lnTo>
                  <a:pt x="985825" y="49633"/>
                </a:lnTo>
                <a:lnTo>
                  <a:pt x="1042975" y="44199"/>
                </a:lnTo>
                <a:lnTo>
                  <a:pt x="1099172" y="36281"/>
                </a:lnTo>
                <a:lnTo>
                  <a:pt x="1150489" y="28085"/>
                </a:lnTo>
                <a:lnTo>
                  <a:pt x="1206205" y="21633"/>
                </a:lnTo>
                <a:lnTo>
                  <a:pt x="1262119" y="18031"/>
                </a:lnTo>
                <a:lnTo>
                  <a:pt x="1310841" y="14779"/>
                </a:lnTo>
                <a:lnTo>
                  <a:pt x="1368632" y="9388"/>
                </a:lnTo>
                <a:lnTo>
                  <a:pt x="1425866" y="8678"/>
                </a:lnTo>
                <a:lnTo>
                  <a:pt x="1739817" y="8571"/>
                </a:lnTo>
                <a:lnTo>
                  <a:pt x="1800188" y="793"/>
                </a:lnTo>
                <a:lnTo>
                  <a:pt x="1861410" y="30"/>
                </a:lnTo>
                <a:lnTo>
                  <a:pt x="1917252" y="0"/>
                </a:lnTo>
                <a:lnTo>
                  <a:pt x="1928747" y="2539"/>
                </a:lnTo>
                <a:lnTo>
                  <a:pt x="1943389" y="6784"/>
                </a:lnTo>
                <a:lnTo>
                  <a:pt x="1956869" y="8218"/>
                </a:lnTo>
                <a:lnTo>
                  <a:pt x="1959896" y="9288"/>
                </a:lnTo>
                <a:lnTo>
                  <a:pt x="1968704" y="14393"/>
                </a:lnTo>
                <a:lnTo>
                  <a:pt x="1977347" y="17281"/>
                </a:lnTo>
                <a:lnTo>
                  <a:pt x="1985940" y="22793"/>
                </a:lnTo>
                <a:lnTo>
                  <a:pt x="1995685" y="25331"/>
                </a:lnTo>
                <a:lnTo>
                  <a:pt x="1996250" y="26412"/>
                </a:lnTo>
                <a:lnTo>
                  <a:pt x="1996878" y="30153"/>
                </a:lnTo>
                <a:lnTo>
                  <a:pt x="1997998" y="32484"/>
                </a:lnTo>
                <a:lnTo>
                  <a:pt x="2004716" y="41307"/>
                </a:lnTo>
                <a:lnTo>
                  <a:pt x="2010137" y="46951"/>
                </a:lnTo>
                <a:lnTo>
                  <a:pt x="2011599" y="49398"/>
                </a:lnTo>
                <a:lnTo>
                  <a:pt x="2013223" y="54656"/>
                </a:lnTo>
                <a:lnTo>
                  <a:pt x="2014410" y="76019"/>
                </a:lnTo>
                <a:lnTo>
                  <a:pt x="2014491" y="91950"/>
                </a:lnTo>
                <a:lnTo>
                  <a:pt x="2011970" y="103096"/>
                </a:lnTo>
                <a:lnTo>
                  <a:pt x="2008626" y="114400"/>
                </a:lnTo>
                <a:lnTo>
                  <a:pt x="2006744" y="131474"/>
                </a:lnTo>
                <a:lnTo>
                  <a:pt x="2006186" y="148597"/>
                </a:lnTo>
                <a:lnTo>
                  <a:pt x="2005983" y="181716"/>
                </a:lnTo>
                <a:lnTo>
                  <a:pt x="2003425" y="197919"/>
                </a:lnTo>
                <a:lnTo>
                  <a:pt x="2000066" y="214646"/>
                </a:lnTo>
                <a:lnTo>
                  <a:pt x="1998573" y="231605"/>
                </a:lnTo>
                <a:lnTo>
                  <a:pt x="1997733" y="252667"/>
                </a:lnTo>
                <a:lnTo>
                  <a:pt x="1997426" y="291999"/>
                </a:lnTo>
                <a:lnTo>
                  <a:pt x="1997389" y="321309"/>
                </a:lnTo>
                <a:lnTo>
                  <a:pt x="1999923" y="333621"/>
                </a:lnTo>
                <a:lnTo>
                  <a:pt x="2001933" y="339571"/>
                </a:lnTo>
                <a:lnTo>
                  <a:pt x="2002319" y="346395"/>
                </a:lnTo>
                <a:lnTo>
                  <a:pt x="2000209" y="361598"/>
                </a:lnTo>
                <a:lnTo>
                  <a:pt x="2001178" y="375339"/>
                </a:lnTo>
                <a:lnTo>
                  <a:pt x="2004537" y="393786"/>
                </a:lnTo>
                <a:lnTo>
                  <a:pt x="2005533" y="411316"/>
                </a:lnTo>
                <a:lnTo>
                  <a:pt x="2005827" y="428575"/>
                </a:lnTo>
                <a:lnTo>
                  <a:pt x="2005869" y="434307"/>
                </a:lnTo>
                <a:lnTo>
                  <a:pt x="2004944" y="439080"/>
                </a:lnTo>
                <a:lnTo>
                  <a:pt x="2001377" y="446923"/>
                </a:lnTo>
                <a:lnTo>
                  <a:pt x="1992277" y="459720"/>
                </a:lnTo>
                <a:lnTo>
                  <a:pt x="1988882" y="468529"/>
                </a:lnTo>
                <a:lnTo>
                  <a:pt x="1979685" y="480039"/>
                </a:lnTo>
                <a:lnTo>
                  <a:pt x="1977010" y="482903"/>
                </a:lnTo>
                <a:lnTo>
                  <a:pt x="1952819" y="500060"/>
                </a:lnTo>
                <a:lnTo>
                  <a:pt x="1948622" y="501965"/>
                </a:lnTo>
                <a:lnTo>
                  <a:pt x="1872276" y="525884"/>
                </a:lnTo>
                <a:lnTo>
                  <a:pt x="1813112" y="542933"/>
                </a:lnTo>
                <a:lnTo>
                  <a:pt x="1745797" y="560070"/>
                </a:lnTo>
                <a:lnTo>
                  <a:pt x="1688753" y="567571"/>
                </a:lnTo>
                <a:lnTo>
                  <a:pt x="1630665" y="574415"/>
                </a:lnTo>
                <a:lnTo>
                  <a:pt x="1579114" y="580965"/>
                </a:lnTo>
                <a:lnTo>
                  <a:pt x="1527409" y="587091"/>
                </a:lnTo>
                <a:lnTo>
                  <a:pt x="1471335" y="591583"/>
                </a:lnTo>
                <a:lnTo>
                  <a:pt x="1414397" y="598114"/>
                </a:lnTo>
                <a:lnTo>
                  <a:pt x="1357289" y="599687"/>
                </a:lnTo>
                <a:lnTo>
                  <a:pt x="1285861" y="606808"/>
                </a:lnTo>
                <a:lnTo>
                  <a:pt x="1224161" y="612834"/>
                </a:lnTo>
                <a:lnTo>
                  <a:pt x="1163784" y="616353"/>
                </a:lnTo>
                <a:lnTo>
                  <a:pt x="1105996" y="617048"/>
                </a:lnTo>
                <a:lnTo>
                  <a:pt x="1048719" y="617185"/>
                </a:lnTo>
                <a:lnTo>
                  <a:pt x="974716" y="623999"/>
                </a:lnTo>
                <a:lnTo>
                  <a:pt x="912721" y="625437"/>
                </a:lnTo>
                <a:lnTo>
                  <a:pt x="782973" y="625782"/>
                </a:lnTo>
                <a:lnTo>
                  <a:pt x="711508" y="632575"/>
                </a:lnTo>
                <a:lnTo>
                  <a:pt x="654355" y="634010"/>
                </a:lnTo>
                <a:lnTo>
                  <a:pt x="582917" y="641102"/>
                </a:lnTo>
                <a:lnTo>
                  <a:pt x="530318" y="642574"/>
                </a:lnTo>
                <a:lnTo>
                  <a:pt x="476395" y="648756"/>
                </a:lnTo>
                <a:lnTo>
                  <a:pt x="419883" y="653505"/>
                </a:lnTo>
                <a:lnTo>
                  <a:pt x="367409" y="663333"/>
                </a:lnTo>
                <a:lnTo>
                  <a:pt x="304570" y="670493"/>
                </a:lnTo>
                <a:lnTo>
                  <a:pt x="273113" y="675231"/>
                </a:lnTo>
                <a:lnTo>
                  <a:pt x="217000" y="682855"/>
                </a:lnTo>
                <a:lnTo>
                  <a:pt x="155406" y="691432"/>
                </a:lnTo>
                <a:lnTo>
                  <a:pt x="90306" y="701637"/>
                </a:lnTo>
                <a:lnTo>
                  <a:pt x="27892" y="702928"/>
                </a:lnTo>
                <a:lnTo>
                  <a:pt x="24305" y="702934"/>
                </a:lnTo>
                <a:lnTo>
                  <a:pt x="20961" y="701985"/>
                </a:lnTo>
                <a:lnTo>
                  <a:pt x="14707" y="698390"/>
                </a:lnTo>
                <a:lnTo>
                  <a:pt x="1718" y="687343"/>
                </a:lnTo>
                <a:lnTo>
                  <a:pt x="756" y="681405"/>
                </a:lnTo>
                <a:lnTo>
                  <a:pt x="88" y="662537"/>
                </a:lnTo>
                <a:lnTo>
                  <a:pt x="0" y="632241"/>
                </a:lnTo>
                <a:lnTo>
                  <a:pt x="2533" y="616275"/>
                </a:lnTo>
                <a:lnTo>
                  <a:pt x="5881" y="599654"/>
                </a:lnTo>
                <a:lnTo>
                  <a:pt x="7369" y="582742"/>
                </a:lnTo>
                <a:lnTo>
                  <a:pt x="13110" y="565701"/>
                </a:lnTo>
                <a:lnTo>
                  <a:pt x="21060" y="547649"/>
                </a:lnTo>
                <a:lnTo>
                  <a:pt x="27767" y="526926"/>
                </a:lnTo>
                <a:lnTo>
                  <a:pt x="31384" y="505016"/>
                </a:lnTo>
                <a:lnTo>
                  <a:pt x="33943" y="483531"/>
                </a:lnTo>
                <a:lnTo>
                  <a:pt x="38255" y="464456"/>
                </a:lnTo>
                <a:lnTo>
                  <a:pt x="46039" y="433103"/>
                </a:lnTo>
                <a:lnTo>
                  <a:pt x="51569" y="413470"/>
                </a:lnTo>
                <a:lnTo>
                  <a:pt x="57202" y="394266"/>
                </a:lnTo>
                <a:lnTo>
                  <a:pt x="62880" y="373031"/>
                </a:lnTo>
                <a:lnTo>
                  <a:pt x="64776" y="362034"/>
                </a:lnTo>
                <a:lnTo>
                  <a:pt x="66039" y="350894"/>
                </a:lnTo>
                <a:lnTo>
                  <a:pt x="68396" y="329307"/>
                </a:lnTo>
                <a:lnTo>
                  <a:pt x="72619" y="310188"/>
                </a:lnTo>
                <a:lnTo>
                  <a:pt x="80351" y="278808"/>
                </a:lnTo>
                <a:lnTo>
                  <a:pt x="83329" y="259169"/>
                </a:lnTo>
                <a:lnTo>
                  <a:pt x="84653" y="240915"/>
                </a:lnTo>
                <a:lnTo>
                  <a:pt x="85241" y="223278"/>
                </a:lnTo>
                <a:lnTo>
                  <a:pt x="85618" y="195515"/>
                </a:lnTo>
                <a:lnTo>
                  <a:pt x="85699" y="165893"/>
                </a:lnTo>
                <a:lnTo>
                  <a:pt x="83166" y="154374"/>
                </a:lnTo>
                <a:lnTo>
                  <a:pt x="78865" y="143857"/>
                </a:lnTo>
                <a:lnTo>
                  <a:pt x="72041" y="132582"/>
                </a:lnTo>
                <a:lnTo>
                  <a:pt x="70111" y="126234"/>
                </a:lnTo>
                <a:lnTo>
                  <a:pt x="68644" y="124161"/>
                </a:lnTo>
                <a:lnTo>
                  <a:pt x="66713" y="122778"/>
                </a:lnTo>
                <a:lnTo>
                  <a:pt x="59994" y="12001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1223"/>
          <p:cNvSpPr/>
          <p:nvPr/>
        </p:nvSpPr>
        <p:spPr>
          <a:xfrm>
            <a:off x="1794512" y="3574732"/>
            <a:ext cx="34289" cy="334329"/>
          </a:xfrm>
          <a:custGeom>
            <a:avLst/>
            <a:gdLst/>
            <a:ahLst/>
            <a:cxnLst/>
            <a:rect l="0" t="0" r="0" b="0"/>
            <a:pathLst>
              <a:path w="34289" h="334329">
                <a:moveTo>
                  <a:pt x="8570" y="0"/>
                </a:moveTo>
                <a:lnTo>
                  <a:pt x="29" y="0"/>
                </a:lnTo>
                <a:lnTo>
                  <a:pt x="0" y="11932"/>
                </a:lnTo>
                <a:lnTo>
                  <a:pt x="952" y="13669"/>
                </a:lnTo>
                <a:lnTo>
                  <a:pt x="2539" y="14828"/>
                </a:lnTo>
                <a:lnTo>
                  <a:pt x="4549" y="15601"/>
                </a:lnTo>
                <a:lnTo>
                  <a:pt x="5889" y="17068"/>
                </a:lnTo>
                <a:lnTo>
                  <a:pt x="6783" y="18999"/>
                </a:lnTo>
                <a:lnTo>
                  <a:pt x="7776" y="24636"/>
                </a:lnTo>
                <a:lnTo>
                  <a:pt x="8217" y="33492"/>
                </a:lnTo>
                <a:lnTo>
                  <a:pt x="9287" y="37568"/>
                </a:lnTo>
                <a:lnTo>
                  <a:pt x="10953" y="41238"/>
                </a:lnTo>
                <a:lnTo>
                  <a:pt x="13016" y="44637"/>
                </a:lnTo>
                <a:lnTo>
                  <a:pt x="13439" y="48808"/>
                </a:lnTo>
                <a:lnTo>
                  <a:pt x="12768" y="53494"/>
                </a:lnTo>
                <a:lnTo>
                  <a:pt x="11369" y="58522"/>
                </a:lnTo>
                <a:lnTo>
                  <a:pt x="10436" y="63780"/>
                </a:lnTo>
                <a:lnTo>
                  <a:pt x="9814" y="69190"/>
                </a:lnTo>
                <a:lnTo>
                  <a:pt x="9399" y="74702"/>
                </a:lnTo>
                <a:lnTo>
                  <a:pt x="10075" y="80281"/>
                </a:lnTo>
                <a:lnTo>
                  <a:pt x="11479" y="85906"/>
                </a:lnTo>
                <a:lnTo>
                  <a:pt x="13366" y="91561"/>
                </a:lnTo>
                <a:lnTo>
                  <a:pt x="14625" y="97236"/>
                </a:lnTo>
                <a:lnTo>
                  <a:pt x="15464" y="102924"/>
                </a:lnTo>
                <a:lnTo>
                  <a:pt x="16023" y="108621"/>
                </a:lnTo>
                <a:lnTo>
                  <a:pt x="16397" y="114324"/>
                </a:lnTo>
                <a:lnTo>
                  <a:pt x="16645" y="120031"/>
                </a:lnTo>
                <a:lnTo>
                  <a:pt x="16811" y="125741"/>
                </a:lnTo>
                <a:lnTo>
                  <a:pt x="17874" y="131452"/>
                </a:lnTo>
                <a:lnTo>
                  <a:pt x="19535" y="137165"/>
                </a:lnTo>
                <a:lnTo>
                  <a:pt x="21595" y="142878"/>
                </a:lnTo>
                <a:lnTo>
                  <a:pt x="22016" y="148592"/>
                </a:lnTo>
                <a:lnTo>
                  <a:pt x="21344" y="154307"/>
                </a:lnTo>
                <a:lnTo>
                  <a:pt x="19943" y="160021"/>
                </a:lnTo>
                <a:lnTo>
                  <a:pt x="19962" y="166688"/>
                </a:lnTo>
                <a:lnTo>
                  <a:pt x="20927" y="173991"/>
                </a:lnTo>
                <a:lnTo>
                  <a:pt x="22523" y="181716"/>
                </a:lnTo>
                <a:lnTo>
                  <a:pt x="23587" y="188772"/>
                </a:lnTo>
                <a:lnTo>
                  <a:pt x="24296" y="195380"/>
                </a:lnTo>
                <a:lnTo>
                  <a:pt x="24769" y="201691"/>
                </a:lnTo>
                <a:lnTo>
                  <a:pt x="25084" y="207803"/>
                </a:lnTo>
                <a:lnTo>
                  <a:pt x="25435" y="219675"/>
                </a:lnTo>
                <a:lnTo>
                  <a:pt x="25690" y="254286"/>
                </a:lnTo>
                <a:lnTo>
                  <a:pt x="26651" y="259059"/>
                </a:lnTo>
                <a:lnTo>
                  <a:pt x="28244" y="263194"/>
                </a:lnTo>
                <a:lnTo>
                  <a:pt x="30259" y="266903"/>
                </a:lnTo>
                <a:lnTo>
                  <a:pt x="31601" y="271280"/>
                </a:lnTo>
                <a:lnTo>
                  <a:pt x="32497" y="276103"/>
                </a:lnTo>
                <a:lnTo>
                  <a:pt x="33492" y="285590"/>
                </a:lnTo>
                <a:lnTo>
                  <a:pt x="33934" y="292982"/>
                </a:lnTo>
                <a:lnTo>
                  <a:pt x="34182" y="302498"/>
                </a:lnTo>
                <a:lnTo>
                  <a:pt x="34288" y="33432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1224"/>
          <p:cNvSpPr/>
          <p:nvPr/>
        </p:nvSpPr>
        <p:spPr>
          <a:xfrm>
            <a:off x="1485899" y="3977640"/>
            <a:ext cx="625794" cy="42863"/>
          </a:xfrm>
          <a:custGeom>
            <a:avLst/>
            <a:gdLst/>
            <a:ahLst/>
            <a:cxnLst/>
            <a:rect l="0" t="0" r="0" b="0"/>
            <a:pathLst>
              <a:path w="625794" h="42863">
                <a:moveTo>
                  <a:pt x="0" y="0"/>
                </a:moveTo>
                <a:lnTo>
                  <a:pt x="7381" y="0"/>
                </a:lnTo>
                <a:lnTo>
                  <a:pt x="8731" y="952"/>
                </a:lnTo>
                <a:lnTo>
                  <a:pt x="10583" y="2539"/>
                </a:lnTo>
                <a:lnTo>
                  <a:pt x="15849" y="7381"/>
                </a:lnTo>
                <a:lnTo>
                  <a:pt x="21312" y="12770"/>
                </a:lnTo>
                <a:lnTo>
                  <a:pt x="23733" y="14228"/>
                </a:lnTo>
                <a:lnTo>
                  <a:pt x="26300" y="15200"/>
                </a:lnTo>
                <a:lnTo>
                  <a:pt x="31692" y="16280"/>
                </a:lnTo>
                <a:lnTo>
                  <a:pt x="50305" y="17031"/>
                </a:lnTo>
                <a:lnTo>
                  <a:pt x="345793" y="17145"/>
                </a:lnTo>
                <a:lnTo>
                  <a:pt x="357211" y="18097"/>
                </a:lnTo>
                <a:lnTo>
                  <a:pt x="368634" y="19685"/>
                </a:lnTo>
                <a:lnTo>
                  <a:pt x="380058" y="21695"/>
                </a:lnTo>
                <a:lnTo>
                  <a:pt x="390532" y="23036"/>
                </a:lnTo>
                <a:lnTo>
                  <a:pt x="400373" y="23930"/>
                </a:lnTo>
                <a:lnTo>
                  <a:pt x="419879" y="24923"/>
                </a:lnTo>
                <a:lnTo>
                  <a:pt x="441248" y="25364"/>
                </a:lnTo>
                <a:lnTo>
                  <a:pt x="450375" y="26434"/>
                </a:lnTo>
                <a:lnTo>
                  <a:pt x="458366" y="28100"/>
                </a:lnTo>
                <a:lnTo>
                  <a:pt x="465597" y="30163"/>
                </a:lnTo>
                <a:lnTo>
                  <a:pt x="474228" y="31539"/>
                </a:lnTo>
                <a:lnTo>
                  <a:pt x="483792" y="32456"/>
                </a:lnTo>
                <a:lnTo>
                  <a:pt x="502674" y="33475"/>
                </a:lnTo>
                <a:lnTo>
                  <a:pt x="517416" y="33927"/>
                </a:lnTo>
                <a:lnTo>
                  <a:pt x="524967" y="35001"/>
                </a:lnTo>
                <a:lnTo>
                  <a:pt x="532858" y="36669"/>
                </a:lnTo>
                <a:lnTo>
                  <a:pt x="540976" y="38733"/>
                </a:lnTo>
                <a:lnTo>
                  <a:pt x="548294" y="40109"/>
                </a:lnTo>
                <a:lnTo>
                  <a:pt x="555077" y="41027"/>
                </a:lnTo>
                <a:lnTo>
                  <a:pt x="573725" y="42318"/>
                </a:lnTo>
                <a:lnTo>
                  <a:pt x="592542" y="42755"/>
                </a:lnTo>
                <a:lnTo>
                  <a:pt x="625793" y="428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1225"/>
          <p:cNvSpPr/>
          <p:nvPr/>
        </p:nvSpPr>
        <p:spPr>
          <a:xfrm>
            <a:off x="1631737" y="4106271"/>
            <a:ext cx="308354" cy="257122"/>
          </a:xfrm>
          <a:custGeom>
            <a:avLst/>
            <a:gdLst/>
            <a:ahLst/>
            <a:cxnLst/>
            <a:rect l="0" t="0" r="0" b="0"/>
            <a:pathLst>
              <a:path w="308354" h="257122">
                <a:moveTo>
                  <a:pt x="8467" y="85681"/>
                </a:moveTo>
                <a:lnTo>
                  <a:pt x="0" y="77213"/>
                </a:lnTo>
                <a:lnTo>
                  <a:pt x="4477" y="77140"/>
                </a:lnTo>
                <a:lnTo>
                  <a:pt x="6760" y="76177"/>
                </a:lnTo>
                <a:lnTo>
                  <a:pt x="14523" y="71224"/>
                </a:lnTo>
                <a:lnTo>
                  <a:pt x="22856" y="68380"/>
                </a:lnTo>
                <a:lnTo>
                  <a:pt x="31357" y="61928"/>
                </a:lnTo>
                <a:lnTo>
                  <a:pt x="37056" y="56709"/>
                </a:lnTo>
                <a:lnTo>
                  <a:pt x="41814" y="53984"/>
                </a:lnTo>
                <a:lnTo>
                  <a:pt x="47844" y="51215"/>
                </a:lnTo>
                <a:lnTo>
                  <a:pt x="54721" y="48416"/>
                </a:lnTo>
                <a:lnTo>
                  <a:pt x="61211" y="45598"/>
                </a:lnTo>
                <a:lnTo>
                  <a:pt x="73501" y="39927"/>
                </a:lnTo>
                <a:lnTo>
                  <a:pt x="80398" y="37080"/>
                </a:lnTo>
                <a:lnTo>
                  <a:pt x="87854" y="34231"/>
                </a:lnTo>
                <a:lnTo>
                  <a:pt x="95682" y="31378"/>
                </a:lnTo>
                <a:lnTo>
                  <a:pt x="102805" y="28524"/>
                </a:lnTo>
                <a:lnTo>
                  <a:pt x="109459" y="25669"/>
                </a:lnTo>
                <a:lnTo>
                  <a:pt x="115801" y="22813"/>
                </a:lnTo>
                <a:lnTo>
                  <a:pt x="122885" y="19956"/>
                </a:lnTo>
                <a:lnTo>
                  <a:pt x="138377" y="14243"/>
                </a:lnTo>
                <a:lnTo>
                  <a:pt x="145557" y="11385"/>
                </a:lnTo>
                <a:lnTo>
                  <a:pt x="152248" y="8529"/>
                </a:lnTo>
                <a:lnTo>
                  <a:pt x="158613" y="5671"/>
                </a:lnTo>
                <a:lnTo>
                  <a:pt x="164762" y="3766"/>
                </a:lnTo>
                <a:lnTo>
                  <a:pt x="170766" y="2496"/>
                </a:lnTo>
                <a:lnTo>
                  <a:pt x="176674" y="1649"/>
                </a:lnTo>
                <a:lnTo>
                  <a:pt x="182518" y="1085"/>
                </a:lnTo>
                <a:lnTo>
                  <a:pt x="188319" y="709"/>
                </a:lnTo>
                <a:lnTo>
                  <a:pt x="194091" y="458"/>
                </a:lnTo>
                <a:lnTo>
                  <a:pt x="205584" y="179"/>
                </a:lnTo>
                <a:lnTo>
                  <a:pt x="228485" y="0"/>
                </a:lnTo>
                <a:lnTo>
                  <a:pt x="232298" y="938"/>
                </a:lnTo>
                <a:lnTo>
                  <a:pt x="234840" y="2516"/>
                </a:lnTo>
                <a:lnTo>
                  <a:pt x="240958" y="9287"/>
                </a:lnTo>
                <a:lnTo>
                  <a:pt x="251559" y="20108"/>
                </a:lnTo>
                <a:lnTo>
                  <a:pt x="253396" y="22916"/>
                </a:lnTo>
                <a:lnTo>
                  <a:pt x="255437" y="28575"/>
                </a:lnTo>
                <a:lnTo>
                  <a:pt x="258884" y="34266"/>
                </a:lnTo>
                <a:lnTo>
                  <a:pt x="261137" y="37117"/>
                </a:lnTo>
                <a:lnTo>
                  <a:pt x="261686" y="40922"/>
                </a:lnTo>
                <a:lnTo>
                  <a:pt x="261100" y="45364"/>
                </a:lnTo>
                <a:lnTo>
                  <a:pt x="259757" y="50231"/>
                </a:lnTo>
                <a:lnTo>
                  <a:pt x="257909" y="55380"/>
                </a:lnTo>
                <a:lnTo>
                  <a:pt x="255724" y="60718"/>
                </a:lnTo>
                <a:lnTo>
                  <a:pt x="253315" y="66182"/>
                </a:lnTo>
                <a:lnTo>
                  <a:pt x="250757" y="70776"/>
                </a:lnTo>
                <a:lnTo>
                  <a:pt x="245374" y="78422"/>
                </a:lnTo>
                <a:lnTo>
                  <a:pt x="242605" y="82746"/>
                </a:lnTo>
                <a:lnTo>
                  <a:pt x="239807" y="87535"/>
                </a:lnTo>
                <a:lnTo>
                  <a:pt x="236989" y="92632"/>
                </a:lnTo>
                <a:lnTo>
                  <a:pt x="233205" y="96982"/>
                </a:lnTo>
                <a:lnTo>
                  <a:pt x="223921" y="104356"/>
                </a:lnTo>
                <a:lnTo>
                  <a:pt x="215985" y="110809"/>
                </a:lnTo>
                <a:lnTo>
                  <a:pt x="209282" y="116852"/>
                </a:lnTo>
                <a:lnTo>
                  <a:pt x="203128" y="122712"/>
                </a:lnTo>
                <a:lnTo>
                  <a:pt x="194678" y="128492"/>
                </a:lnTo>
                <a:lnTo>
                  <a:pt x="185525" y="133283"/>
                </a:lnTo>
                <a:lnTo>
                  <a:pt x="175970" y="135980"/>
                </a:lnTo>
                <a:lnTo>
                  <a:pt x="171763" y="136780"/>
                </a:lnTo>
                <a:lnTo>
                  <a:pt x="162735" y="137087"/>
                </a:lnTo>
                <a:lnTo>
                  <a:pt x="154589" y="137115"/>
                </a:lnTo>
                <a:lnTo>
                  <a:pt x="154315" y="132565"/>
                </a:lnTo>
                <a:lnTo>
                  <a:pt x="155229" y="130272"/>
                </a:lnTo>
                <a:lnTo>
                  <a:pt x="158785" y="125185"/>
                </a:lnTo>
                <a:lnTo>
                  <a:pt x="161067" y="123447"/>
                </a:lnTo>
                <a:lnTo>
                  <a:pt x="163540" y="122288"/>
                </a:lnTo>
                <a:lnTo>
                  <a:pt x="169781" y="120048"/>
                </a:lnTo>
                <a:lnTo>
                  <a:pt x="178905" y="115878"/>
                </a:lnTo>
                <a:lnTo>
                  <a:pt x="186770" y="113390"/>
                </a:lnTo>
                <a:lnTo>
                  <a:pt x="194393" y="112284"/>
                </a:lnTo>
                <a:lnTo>
                  <a:pt x="199093" y="111988"/>
                </a:lnTo>
                <a:lnTo>
                  <a:pt x="204131" y="111792"/>
                </a:lnTo>
                <a:lnTo>
                  <a:pt x="224874" y="111515"/>
                </a:lnTo>
                <a:lnTo>
                  <a:pt x="271616" y="111402"/>
                </a:lnTo>
                <a:lnTo>
                  <a:pt x="276293" y="112353"/>
                </a:lnTo>
                <a:lnTo>
                  <a:pt x="284028" y="115950"/>
                </a:lnTo>
                <a:lnTo>
                  <a:pt x="290641" y="120724"/>
                </a:lnTo>
                <a:lnTo>
                  <a:pt x="293739" y="123331"/>
                </a:lnTo>
                <a:lnTo>
                  <a:pt x="296756" y="125068"/>
                </a:lnTo>
                <a:lnTo>
                  <a:pt x="302648" y="126999"/>
                </a:lnTo>
                <a:lnTo>
                  <a:pt x="304600" y="129419"/>
                </a:lnTo>
                <a:lnTo>
                  <a:pt x="305902" y="132937"/>
                </a:lnTo>
                <a:lnTo>
                  <a:pt x="306770" y="137188"/>
                </a:lnTo>
                <a:lnTo>
                  <a:pt x="307734" y="144450"/>
                </a:lnTo>
                <a:lnTo>
                  <a:pt x="308162" y="150853"/>
                </a:lnTo>
                <a:lnTo>
                  <a:pt x="308353" y="156874"/>
                </a:lnTo>
                <a:lnTo>
                  <a:pt x="307451" y="160766"/>
                </a:lnTo>
                <a:lnTo>
                  <a:pt x="305897" y="165265"/>
                </a:lnTo>
                <a:lnTo>
                  <a:pt x="303909" y="170170"/>
                </a:lnTo>
                <a:lnTo>
                  <a:pt x="301700" y="178159"/>
                </a:lnTo>
                <a:lnTo>
                  <a:pt x="301111" y="181623"/>
                </a:lnTo>
                <a:lnTo>
                  <a:pt x="298813" y="185837"/>
                </a:lnTo>
                <a:lnTo>
                  <a:pt x="295376" y="190552"/>
                </a:lnTo>
                <a:lnTo>
                  <a:pt x="291180" y="195600"/>
                </a:lnTo>
                <a:lnTo>
                  <a:pt x="287430" y="199918"/>
                </a:lnTo>
                <a:lnTo>
                  <a:pt x="280723" y="207255"/>
                </a:lnTo>
                <a:lnTo>
                  <a:pt x="267042" y="221292"/>
                </a:lnTo>
                <a:lnTo>
                  <a:pt x="246014" y="242457"/>
                </a:lnTo>
                <a:lnTo>
                  <a:pt x="242079" y="244490"/>
                </a:lnTo>
                <a:lnTo>
                  <a:pt x="227440" y="248306"/>
                </a:lnTo>
                <a:lnTo>
                  <a:pt x="222077" y="250295"/>
                </a:lnTo>
                <a:lnTo>
                  <a:pt x="216596" y="252574"/>
                </a:lnTo>
                <a:lnTo>
                  <a:pt x="211037" y="254093"/>
                </a:lnTo>
                <a:lnTo>
                  <a:pt x="205426" y="255106"/>
                </a:lnTo>
                <a:lnTo>
                  <a:pt x="199781" y="255781"/>
                </a:lnTo>
                <a:lnTo>
                  <a:pt x="194112" y="256231"/>
                </a:lnTo>
                <a:lnTo>
                  <a:pt x="188428" y="256531"/>
                </a:lnTo>
                <a:lnTo>
                  <a:pt x="173867" y="256953"/>
                </a:lnTo>
                <a:lnTo>
                  <a:pt x="150545" y="257108"/>
                </a:lnTo>
                <a:lnTo>
                  <a:pt x="139558" y="257121"/>
                </a:lnTo>
                <a:lnTo>
                  <a:pt x="134914" y="256172"/>
                </a:lnTo>
                <a:lnTo>
                  <a:pt x="123826" y="251238"/>
                </a:lnTo>
                <a:lnTo>
                  <a:pt x="117523" y="249749"/>
                </a:lnTo>
                <a:lnTo>
                  <a:pt x="111547" y="246548"/>
                </a:lnTo>
                <a:lnTo>
                  <a:pt x="108619" y="244361"/>
                </a:lnTo>
                <a:lnTo>
                  <a:pt x="102827" y="241931"/>
                </a:lnTo>
                <a:lnTo>
                  <a:pt x="95898" y="240371"/>
                </a:lnTo>
                <a:lnTo>
                  <a:pt x="86961" y="232639"/>
                </a:lnTo>
                <a:lnTo>
                  <a:pt x="86017" y="231777"/>
                </a:lnTo>
                <a:lnTo>
                  <a:pt x="77047" y="23141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1226"/>
          <p:cNvSpPr/>
          <p:nvPr/>
        </p:nvSpPr>
        <p:spPr>
          <a:xfrm>
            <a:off x="2231707" y="3883342"/>
            <a:ext cx="214313" cy="231459"/>
          </a:xfrm>
          <a:custGeom>
            <a:avLst/>
            <a:gdLst/>
            <a:ahLst/>
            <a:cxnLst/>
            <a:rect l="0" t="0" r="0" b="0"/>
            <a:pathLst>
              <a:path w="214313" h="231459">
                <a:moveTo>
                  <a:pt x="0" y="0"/>
                </a:moveTo>
                <a:lnTo>
                  <a:pt x="20400" y="20400"/>
                </a:lnTo>
                <a:lnTo>
                  <a:pt x="22172" y="23125"/>
                </a:lnTo>
                <a:lnTo>
                  <a:pt x="24142" y="28693"/>
                </a:lnTo>
                <a:lnTo>
                  <a:pt x="27557" y="34342"/>
                </a:lnTo>
                <a:lnTo>
                  <a:pt x="32250" y="40028"/>
                </a:lnTo>
                <a:lnTo>
                  <a:pt x="37511" y="45730"/>
                </a:lnTo>
                <a:lnTo>
                  <a:pt x="40247" y="49537"/>
                </a:lnTo>
                <a:lnTo>
                  <a:pt x="43024" y="53980"/>
                </a:lnTo>
                <a:lnTo>
                  <a:pt x="45828" y="58847"/>
                </a:lnTo>
                <a:lnTo>
                  <a:pt x="48649" y="63044"/>
                </a:lnTo>
                <a:lnTo>
                  <a:pt x="54324" y="70247"/>
                </a:lnTo>
                <a:lnTo>
                  <a:pt x="57171" y="74454"/>
                </a:lnTo>
                <a:lnTo>
                  <a:pt x="60022" y="79164"/>
                </a:lnTo>
                <a:lnTo>
                  <a:pt x="62874" y="84208"/>
                </a:lnTo>
                <a:lnTo>
                  <a:pt x="65729" y="88524"/>
                </a:lnTo>
                <a:lnTo>
                  <a:pt x="68584" y="92354"/>
                </a:lnTo>
                <a:lnTo>
                  <a:pt x="74297" y="99149"/>
                </a:lnTo>
                <a:lnTo>
                  <a:pt x="80011" y="105344"/>
                </a:lnTo>
                <a:lnTo>
                  <a:pt x="83820" y="108329"/>
                </a:lnTo>
                <a:lnTo>
                  <a:pt x="88265" y="111272"/>
                </a:lnTo>
                <a:lnTo>
                  <a:pt x="93134" y="114186"/>
                </a:lnTo>
                <a:lnTo>
                  <a:pt x="97332" y="117082"/>
                </a:lnTo>
                <a:lnTo>
                  <a:pt x="101083" y="119965"/>
                </a:lnTo>
                <a:lnTo>
                  <a:pt x="104536" y="122839"/>
                </a:lnTo>
                <a:lnTo>
                  <a:pt x="107791" y="126660"/>
                </a:lnTo>
                <a:lnTo>
                  <a:pt x="110913" y="131112"/>
                </a:lnTo>
                <a:lnTo>
                  <a:pt x="113947" y="135986"/>
                </a:lnTo>
                <a:lnTo>
                  <a:pt x="116922" y="140187"/>
                </a:lnTo>
                <a:lnTo>
                  <a:pt x="122768" y="147395"/>
                </a:lnTo>
                <a:lnTo>
                  <a:pt x="126613" y="150651"/>
                </a:lnTo>
                <a:lnTo>
                  <a:pt x="131081" y="153774"/>
                </a:lnTo>
                <a:lnTo>
                  <a:pt x="135965" y="156809"/>
                </a:lnTo>
                <a:lnTo>
                  <a:pt x="140173" y="159784"/>
                </a:lnTo>
                <a:lnTo>
                  <a:pt x="143931" y="162720"/>
                </a:lnTo>
                <a:lnTo>
                  <a:pt x="147389" y="165630"/>
                </a:lnTo>
                <a:lnTo>
                  <a:pt x="153771" y="171403"/>
                </a:lnTo>
                <a:lnTo>
                  <a:pt x="159783" y="177144"/>
                </a:lnTo>
                <a:lnTo>
                  <a:pt x="174276" y="191450"/>
                </a:lnTo>
                <a:lnTo>
                  <a:pt x="177144" y="193356"/>
                </a:lnTo>
                <a:lnTo>
                  <a:pt x="182871" y="195473"/>
                </a:lnTo>
                <a:lnTo>
                  <a:pt x="188591" y="198955"/>
                </a:lnTo>
                <a:lnTo>
                  <a:pt x="191450" y="201216"/>
                </a:lnTo>
                <a:lnTo>
                  <a:pt x="193356" y="203677"/>
                </a:lnTo>
                <a:lnTo>
                  <a:pt x="194626" y="206270"/>
                </a:lnTo>
                <a:lnTo>
                  <a:pt x="195473" y="208951"/>
                </a:lnTo>
                <a:lnTo>
                  <a:pt x="198955" y="214469"/>
                </a:lnTo>
                <a:lnTo>
                  <a:pt x="201216" y="217275"/>
                </a:lnTo>
                <a:lnTo>
                  <a:pt x="203677" y="219145"/>
                </a:lnTo>
                <a:lnTo>
                  <a:pt x="206269" y="220392"/>
                </a:lnTo>
                <a:lnTo>
                  <a:pt x="208951" y="221223"/>
                </a:lnTo>
                <a:lnTo>
                  <a:pt x="210738" y="222729"/>
                </a:lnTo>
                <a:lnTo>
                  <a:pt x="211929" y="224686"/>
                </a:lnTo>
                <a:lnTo>
                  <a:pt x="214312" y="231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1227"/>
          <p:cNvSpPr/>
          <p:nvPr/>
        </p:nvSpPr>
        <p:spPr>
          <a:xfrm>
            <a:off x="2240279" y="3900487"/>
            <a:ext cx="188597" cy="240027"/>
          </a:xfrm>
          <a:custGeom>
            <a:avLst/>
            <a:gdLst/>
            <a:ahLst/>
            <a:cxnLst/>
            <a:rect l="0" t="0" r="0" b="0"/>
            <a:pathLst>
              <a:path w="188597" h="240027">
                <a:moveTo>
                  <a:pt x="188596" y="0"/>
                </a:moveTo>
                <a:lnTo>
                  <a:pt x="180128" y="0"/>
                </a:lnTo>
                <a:lnTo>
                  <a:pt x="175503" y="4551"/>
                </a:lnTo>
                <a:lnTo>
                  <a:pt x="174152" y="6844"/>
                </a:lnTo>
                <a:lnTo>
                  <a:pt x="172651" y="11932"/>
                </a:lnTo>
                <a:lnTo>
                  <a:pt x="170346" y="15575"/>
                </a:lnTo>
                <a:lnTo>
                  <a:pt x="166904" y="19908"/>
                </a:lnTo>
                <a:lnTo>
                  <a:pt x="162705" y="24702"/>
                </a:lnTo>
                <a:lnTo>
                  <a:pt x="158953" y="29803"/>
                </a:lnTo>
                <a:lnTo>
                  <a:pt x="155498" y="35109"/>
                </a:lnTo>
                <a:lnTo>
                  <a:pt x="152243" y="40551"/>
                </a:lnTo>
                <a:lnTo>
                  <a:pt x="149121" y="46084"/>
                </a:lnTo>
                <a:lnTo>
                  <a:pt x="143111" y="57312"/>
                </a:lnTo>
                <a:lnTo>
                  <a:pt x="139223" y="62973"/>
                </a:lnTo>
                <a:lnTo>
                  <a:pt x="134725" y="68652"/>
                </a:lnTo>
                <a:lnTo>
                  <a:pt x="129822" y="74343"/>
                </a:lnTo>
                <a:lnTo>
                  <a:pt x="125601" y="80042"/>
                </a:lnTo>
                <a:lnTo>
                  <a:pt x="121834" y="85747"/>
                </a:lnTo>
                <a:lnTo>
                  <a:pt x="118370" y="91454"/>
                </a:lnTo>
                <a:lnTo>
                  <a:pt x="114156" y="97165"/>
                </a:lnTo>
                <a:lnTo>
                  <a:pt x="109442" y="102876"/>
                </a:lnTo>
                <a:lnTo>
                  <a:pt x="104394" y="108589"/>
                </a:lnTo>
                <a:lnTo>
                  <a:pt x="99124" y="115256"/>
                </a:lnTo>
                <a:lnTo>
                  <a:pt x="93705" y="122557"/>
                </a:lnTo>
                <a:lnTo>
                  <a:pt x="88188" y="130282"/>
                </a:lnTo>
                <a:lnTo>
                  <a:pt x="83557" y="137337"/>
                </a:lnTo>
                <a:lnTo>
                  <a:pt x="79517" y="143946"/>
                </a:lnTo>
                <a:lnTo>
                  <a:pt x="75872" y="150256"/>
                </a:lnTo>
                <a:lnTo>
                  <a:pt x="71536" y="156368"/>
                </a:lnTo>
                <a:lnTo>
                  <a:pt x="66741" y="162348"/>
                </a:lnTo>
                <a:lnTo>
                  <a:pt x="61639" y="168240"/>
                </a:lnTo>
                <a:lnTo>
                  <a:pt x="57285" y="174072"/>
                </a:lnTo>
                <a:lnTo>
                  <a:pt x="53430" y="179866"/>
                </a:lnTo>
                <a:lnTo>
                  <a:pt x="49908" y="185633"/>
                </a:lnTo>
                <a:lnTo>
                  <a:pt x="46607" y="190431"/>
                </a:lnTo>
                <a:lnTo>
                  <a:pt x="43454" y="194581"/>
                </a:lnTo>
                <a:lnTo>
                  <a:pt x="40400" y="198301"/>
                </a:lnTo>
                <a:lnTo>
                  <a:pt x="37411" y="201733"/>
                </a:lnTo>
                <a:lnTo>
                  <a:pt x="31550" y="208087"/>
                </a:lnTo>
                <a:lnTo>
                  <a:pt x="22895" y="217019"/>
                </a:lnTo>
                <a:lnTo>
                  <a:pt x="30" y="240001"/>
                </a:lnTo>
                <a:lnTo>
                  <a:pt x="4" y="240026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1228"/>
          <p:cNvSpPr/>
          <p:nvPr/>
        </p:nvSpPr>
        <p:spPr>
          <a:xfrm>
            <a:off x="2660335" y="3969098"/>
            <a:ext cx="317180" cy="25688"/>
          </a:xfrm>
          <a:custGeom>
            <a:avLst/>
            <a:gdLst/>
            <a:ahLst/>
            <a:cxnLst/>
            <a:rect l="0" t="0" r="0" b="0"/>
            <a:pathLst>
              <a:path w="317180" h="25688">
                <a:moveTo>
                  <a:pt x="8569" y="8542"/>
                </a:moveTo>
                <a:lnTo>
                  <a:pt x="0" y="8542"/>
                </a:lnTo>
                <a:lnTo>
                  <a:pt x="96024" y="8542"/>
                </a:lnTo>
                <a:lnTo>
                  <a:pt x="103067" y="7589"/>
                </a:lnTo>
                <a:lnTo>
                  <a:pt x="109668" y="6002"/>
                </a:lnTo>
                <a:lnTo>
                  <a:pt x="115974" y="3991"/>
                </a:lnTo>
                <a:lnTo>
                  <a:pt x="123035" y="2650"/>
                </a:lnTo>
                <a:lnTo>
                  <a:pt x="130600" y="1757"/>
                </a:lnTo>
                <a:lnTo>
                  <a:pt x="138501" y="1161"/>
                </a:lnTo>
                <a:lnTo>
                  <a:pt x="146625" y="763"/>
                </a:lnTo>
                <a:lnTo>
                  <a:pt x="163273" y="322"/>
                </a:lnTo>
                <a:lnTo>
                  <a:pt x="206964" y="0"/>
                </a:lnTo>
                <a:lnTo>
                  <a:pt x="214175" y="942"/>
                </a:lnTo>
                <a:lnTo>
                  <a:pt x="220887" y="2523"/>
                </a:lnTo>
                <a:lnTo>
                  <a:pt x="227267" y="4529"/>
                </a:lnTo>
                <a:lnTo>
                  <a:pt x="233425" y="5867"/>
                </a:lnTo>
                <a:lnTo>
                  <a:pt x="239436" y="6758"/>
                </a:lnTo>
                <a:lnTo>
                  <a:pt x="245348" y="7353"/>
                </a:lnTo>
                <a:lnTo>
                  <a:pt x="251194" y="7749"/>
                </a:lnTo>
                <a:lnTo>
                  <a:pt x="256997" y="8013"/>
                </a:lnTo>
                <a:lnTo>
                  <a:pt x="262770" y="8189"/>
                </a:lnTo>
                <a:lnTo>
                  <a:pt x="267572" y="9259"/>
                </a:lnTo>
                <a:lnTo>
                  <a:pt x="271725" y="10925"/>
                </a:lnTo>
                <a:lnTo>
                  <a:pt x="275447" y="12988"/>
                </a:lnTo>
                <a:lnTo>
                  <a:pt x="278880" y="14363"/>
                </a:lnTo>
                <a:lnTo>
                  <a:pt x="282122" y="15280"/>
                </a:lnTo>
                <a:lnTo>
                  <a:pt x="285235" y="15892"/>
                </a:lnTo>
                <a:lnTo>
                  <a:pt x="291235" y="16571"/>
                </a:lnTo>
                <a:lnTo>
                  <a:pt x="299967" y="16953"/>
                </a:lnTo>
                <a:lnTo>
                  <a:pt x="302847" y="17007"/>
                </a:lnTo>
                <a:lnTo>
                  <a:pt x="304767" y="17995"/>
                </a:lnTo>
                <a:lnTo>
                  <a:pt x="306047" y="19606"/>
                </a:lnTo>
                <a:lnTo>
                  <a:pt x="306900" y="21633"/>
                </a:lnTo>
                <a:lnTo>
                  <a:pt x="308422" y="22985"/>
                </a:lnTo>
                <a:lnTo>
                  <a:pt x="310389" y="23885"/>
                </a:lnTo>
                <a:lnTo>
                  <a:pt x="317179" y="256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1229"/>
          <p:cNvSpPr/>
          <p:nvPr/>
        </p:nvSpPr>
        <p:spPr>
          <a:xfrm>
            <a:off x="2792617" y="3857625"/>
            <a:ext cx="30593" cy="248603"/>
          </a:xfrm>
          <a:custGeom>
            <a:avLst/>
            <a:gdLst/>
            <a:ahLst/>
            <a:cxnLst/>
            <a:rect l="0" t="0" r="0" b="0"/>
            <a:pathLst>
              <a:path w="30593" h="248603">
                <a:moveTo>
                  <a:pt x="22020" y="0"/>
                </a:moveTo>
                <a:lnTo>
                  <a:pt x="5332" y="0"/>
                </a:lnTo>
                <a:lnTo>
                  <a:pt x="5011" y="4550"/>
                </a:lnTo>
                <a:lnTo>
                  <a:pt x="5918" y="6844"/>
                </a:lnTo>
                <a:lnTo>
                  <a:pt x="7475" y="9325"/>
                </a:lnTo>
                <a:lnTo>
                  <a:pt x="9466" y="11931"/>
                </a:lnTo>
                <a:lnTo>
                  <a:pt x="10793" y="15574"/>
                </a:lnTo>
                <a:lnTo>
                  <a:pt x="11678" y="19908"/>
                </a:lnTo>
                <a:lnTo>
                  <a:pt x="12268" y="24702"/>
                </a:lnTo>
                <a:lnTo>
                  <a:pt x="11708" y="28850"/>
                </a:lnTo>
                <a:lnTo>
                  <a:pt x="10383" y="32568"/>
                </a:lnTo>
                <a:lnTo>
                  <a:pt x="8547" y="36000"/>
                </a:lnTo>
                <a:lnTo>
                  <a:pt x="7323" y="40192"/>
                </a:lnTo>
                <a:lnTo>
                  <a:pt x="6507" y="44892"/>
                </a:lnTo>
                <a:lnTo>
                  <a:pt x="5963" y="49931"/>
                </a:lnTo>
                <a:lnTo>
                  <a:pt x="5600" y="55195"/>
                </a:lnTo>
                <a:lnTo>
                  <a:pt x="5359" y="60609"/>
                </a:lnTo>
                <a:lnTo>
                  <a:pt x="5198" y="66123"/>
                </a:lnTo>
                <a:lnTo>
                  <a:pt x="4137" y="71704"/>
                </a:lnTo>
                <a:lnTo>
                  <a:pt x="2478" y="77330"/>
                </a:lnTo>
                <a:lnTo>
                  <a:pt x="420" y="82986"/>
                </a:lnTo>
                <a:lnTo>
                  <a:pt x="0" y="89614"/>
                </a:lnTo>
                <a:lnTo>
                  <a:pt x="672" y="96890"/>
                </a:lnTo>
                <a:lnTo>
                  <a:pt x="2073" y="104598"/>
                </a:lnTo>
                <a:lnTo>
                  <a:pt x="3007" y="111642"/>
                </a:lnTo>
                <a:lnTo>
                  <a:pt x="3630" y="118243"/>
                </a:lnTo>
                <a:lnTo>
                  <a:pt x="4045" y="124548"/>
                </a:lnTo>
                <a:lnTo>
                  <a:pt x="4322" y="130657"/>
                </a:lnTo>
                <a:lnTo>
                  <a:pt x="4629" y="142525"/>
                </a:lnTo>
                <a:lnTo>
                  <a:pt x="4869" y="189750"/>
                </a:lnTo>
                <a:lnTo>
                  <a:pt x="5823" y="194127"/>
                </a:lnTo>
                <a:lnTo>
                  <a:pt x="7412" y="198951"/>
                </a:lnTo>
                <a:lnTo>
                  <a:pt x="9424" y="204071"/>
                </a:lnTo>
                <a:lnTo>
                  <a:pt x="10765" y="208437"/>
                </a:lnTo>
                <a:lnTo>
                  <a:pt x="11659" y="212300"/>
                </a:lnTo>
                <a:lnTo>
                  <a:pt x="12255" y="215829"/>
                </a:lnTo>
                <a:lnTo>
                  <a:pt x="12918" y="222289"/>
                </a:lnTo>
                <a:lnTo>
                  <a:pt x="13094" y="225345"/>
                </a:lnTo>
                <a:lnTo>
                  <a:pt x="14164" y="228335"/>
                </a:lnTo>
                <a:lnTo>
                  <a:pt x="15830" y="231280"/>
                </a:lnTo>
                <a:lnTo>
                  <a:pt x="20797" y="238301"/>
                </a:lnTo>
                <a:lnTo>
                  <a:pt x="21477" y="241801"/>
                </a:lnTo>
                <a:lnTo>
                  <a:pt x="21988" y="248205"/>
                </a:lnTo>
                <a:lnTo>
                  <a:pt x="22951" y="248337"/>
                </a:lnTo>
                <a:lnTo>
                  <a:pt x="24546" y="248425"/>
                </a:lnTo>
                <a:lnTo>
                  <a:pt x="30592" y="24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1230"/>
          <p:cNvSpPr/>
          <p:nvPr/>
        </p:nvSpPr>
        <p:spPr>
          <a:xfrm>
            <a:off x="3191830" y="3634750"/>
            <a:ext cx="291463" cy="282838"/>
          </a:xfrm>
          <a:custGeom>
            <a:avLst/>
            <a:gdLst/>
            <a:ahLst/>
            <a:cxnLst/>
            <a:rect l="0" t="0" r="0" b="0"/>
            <a:pathLst>
              <a:path w="291463" h="282838">
                <a:moveTo>
                  <a:pt x="8570" y="42852"/>
                </a:moveTo>
                <a:lnTo>
                  <a:pt x="350" y="42852"/>
                </a:lnTo>
                <a:lnTo>
                  <a:pt x="0" y="34384"/>
                </a:lnTo>
                <a:lnTo>
                  <a:pt x="8728" y="25555"/>
                </a:lnTo>
                <a:lnTo>
                  <a:pt x="20397" y="13881"/>
                </a:lnTo>
                <a:lnTo>
                  <a:pt x="24074" y="12108"/>
                </a:lnTo>
                <a:lnTo>
                  <a:pt x="28431" y="10926"/>
                </a:lnTo>
                <a:lnTo>
                  <a:pt x="33240" y="10138"/>
                </a:lnTo>
                <a:lnTo>
                  <a:pt x="41124" y="6723"/>
                </a:lnTo>
                <a:lnTo>
                  <a:pt x="44560" y="4478"/>
                </a:lnTo>
                <a:lnTo>
                  <a:pt x="53458" y="1984"/>
                </a:lnTo>
                <a:lnTo>
                  <a:pt x="58498" y="1319"/>
                </a:lnTo>
                <a:lnTo>
                  <a:pt x="64715" y="876"/>
                </a:lnTo>
                <a:lnTo>
                  <a:pt x="71717" y="581"/>
                </a:lnTo>
                <a:lnTo>
                  <a:pt x="94386" y="106"/>
                </a:lnTo>
                <a:lnTo>
                  <a:pt x="133367" y="0"/>
                </a:lnTo>
                <a:lnTo>
                  <a:pt x="138440" y="949"/>
                </a:lnTo>
                <a:lnTo>
                  <a:pt x="146617" y="4543"/>
                </a:lnTo>
                <a:lnTo>
                  <a:pt x="161126" y="11922"/>
                </a:lnTo>
                <a:lnTo>
                  <a:pt x="169400" y="17358"/>
                </a:lnTo>
                <a:lnTo>
                  <a:pt x="177205" y="22949"/>
                </a:lnTo>
                <a:lnTo>
                  <a:pt x="181953" y="25773"/>
                </a:lnTo>
                <a:lnTo>
                  <a:pt x="187023" y="28609"/>
                </a:lnTo>
                <a:lnTo>
                  <a:pt x="195197" y="36839"/>
                </a:lnTo>
                <a:lnTo>
                  <a:pt x="198710" y="41701"/>
                </a:lnTo>
                <a:lnTo>
                  <a:pt x="202005" y="46847"/>
                </a:lnTo>
                <a:lnTo>
                  <a:pt x="205154" y="52183"/>
                </a:lnTo>
                <a:lnTo>
                  <a:pt x="208206" y="57645"/>
                </a:lnTo>
                <a:lnTo>
                  <a:pt x="210241" y="63192"/>
                </a:lnTo>
                <a:lnTo>
                  <a:pt x="211597" y="68794"/>
                </a:lnTo>
                <a:lnTo>
                  <a:pt x="212501" y="74434"/>
                </a:lnTo>
                <a:lnTo>
                  <a:pt x="213104" y="80099"/>
                </a:lnTo>
                <a:lnTo>
                  <a:pt x="213506" y="85781"/>
                </a:lnTo>
                <a:lnTo>
                  <a:pt x="213774" y="91474"/>
                </a:lnTo>
                <a:lnTo>
                  <a:pt x="214071" y="102879"/>
                </a:lnTo>
                <a:lnTo>
                  <a:pt x="214151" y="108588"/>
                </a:lnTo>
                <a:lnTo>
                  <a:pt x="213251" y="114298"/>
                </a:lnTo>
                <a:lnTo>
                  <a:pt x="211699" y="120011"/>
                </a:lnTo>
                <a:lnTo>
                  <a:pt x="209711" y="125723"/>
                </a:lnTo>
                <a:lnTo>
                  <a:pt x="207434" y="131437"/>
                </a:lnTo>
                <a:lnTo>
                  <a:pt x="204964" y="137151"/>
                </a:lnTo>
                <a:lnTo>
                  <a:pt x="202364" y="142866"/>
                </a:lnTo>
                <a:lnTo>
                  <a:pt x="199678" y="149533"/>
                </a:lnTo>
                <a:lnTo>
                  <a:pt x="194154" y="164561"/>
                </a:lnTo>
                <a:lnTo>
                  <a:pt x="191347" y="171616"/>
                </a:lnTo>
                <a:lnTo>
                  <a:pt x="188524" y="178225"/>
                </a:lnTo>
                <a:lnTo>
                  <a:pt x="182847" y="190648"/>
                </a:lnTo>
                <a:lnTo>
                  <a:pt x="177148" y="202519"/>
                </a:lnTo>
                <a:lnTo>
                  <a:pt x="172391" y="208352"/>
                </a:lnTo>
                <a:lnTo>
                  <a:pt x="166361" y="214145"/>
                </a:lnTo>
                <a:lnTo>
                  <a:pt x="159484" y="219912"/>
                </a:lnTo>
                <a:lnTo>
                  <a:pt x="153947" y="224710"/>
                </a:lnTo>
                <a:lnTo>
                  <a:pt x="145254" y="232580"/>
                </a:lnTo>
                <a:lnTo>
                  <a:pt x="135676" y="241793"/>
                </a:lnTo>
                <a:lnTo>
                  <a:pt x="130454" y="246917"/>
                </a:lnTo>
                <a:lnTo>
                  <a:pt x="125069" y="251286"/>
                </a:lnTo>
                <a:lnTo>
                  <a:pt x="119573" y="255150"/>
                </a:lnTo>
                <a:lnTo>
                  <a:pt x="114004" y="258679"/>
                </a:lnTo>
                <a:lnTo>
                  <a:pt x="105277" y="265141"/>
                </a:lnTo>
                <a:lnTo>
                  <a:pt x="97271" y="271187"/>
                </a:lnTo>
                <a:lnTo>
                  <a:pt x="92469" y="274133"/>
                </a:lnTo>
                <a:lnTo>
                  <a:pt x="87362" y="277049"/>
                </a:lnTo>
                <a:lnTo>
                  <a:pt x="82053" y="278994"/>
                </a:lnTo>
                <a:lnTo>
                  <a:pt x="76608" y="280290"/>
                </a:lnTo>
                <a:lnTo>
                  <a:pt x="71074" y="281154"/>
                </a:lnTo>
                <a:lnTo>
                  <a:pt x="62384" y="282114"/>
                </a:lnTo>
                <a:lnTo>
                  <a:pt x="55347" y="282541"/>
                </a:lnTo>
                <a:lnTo>
                  <a:pt x="49045" y="282731"/>
                </a:lnTo>
                <a:lnTo>
                  <a:pt x="35591" y="282837"/>
                </a:lnTo>
                <a:lnTo>
                  <a:pt x="31346" y="281900"/>
                </a:lnTo>
                <a:lnTo>
                  <a:pt x="24090" y="278318"/>
                </a:lnTo>
                <a:lnTo>
                  <a:pt x="17690" y="273551"/>
                </a:lnTo>
                <a:lnTo>
                  <a:pt x="14650" y="270946"/>
                </a:lnTo>
                <a:lnTo>
                  <a:pt x="12623" y="268257"/>
                </a:lnTo>
                <a:lnTo>
                  <a:pt x="8818" y="259922"/>
                </a:lnTo>
                <a:lnTo>
                  <a:pt x="2022" y="251112"/>
                </a:lnTo>
                <a:lnTo>
                  <a:pt x="1347" y="250272"/>
                </a:lnTo>
                <a:lnTo>
                  <a:pt x="597" y="246799"/>
                </a:lnTo>
                <a:lnTo>
                  <a:pt x="397" y="244539"/>
                </a:lnTo>
                <a:lnTo>
                  <a:pt x="1216" y="242080"/>
                </a:lnTo>
                <a:lnTo>
                  <a:pt x="5968" y="234068"/>
                </a:lnTo>
                <a:lnTo>
                  <a:pt x="7413" y="228485"/>
                </a:lnTo>
                <a:lnTo>
                  <a:pt x="8751" y="226615"/>
                </a:lnTo>
                <a:lnTo>
                  <a:pt x="10595" y="225368"/>
                </a:lnTo>
                <a:lnTo>
                  <a:pt x="15185" y="223983"/>
                </a:lnTo>
                <a:lnTo>
                  <a:pt x="20400" y="223367"/>
                </a:lnTo>
                <a:lnTo>
                  <a:pt x="28432" y="220554"/>
                </a:lnTo>
                <a:lnTo>
                  <a:pt x="37400" y="217081"/>
                </a:lnTo>
                <a:lnTo>
                  <a:pt x="44561" y="215537"/>
                </a:lnTo>
                <a:lnTo>
                  <a:pt x="49708" y="215125"/>
                </a:lnTo>
                <a:lnTo>
                  <a:pt x="55998" y="214851"/>
                </a:lnTo>
                <a:lnTo>
                  <a:pt x="75963" y="214465"/>
                </a:lnTo>
                <a:lnTo>
                  <a:pt x="99775" y="214334"/>
                </a:lnTo>
                <a:lnTo>
                  <a:pt x="106520" y="215276"/>
                </a:lnTo>
                <a:lnTo>
                  <a:pt x="113875" y="216856"/>
                </a:lnTo>
                <a:lnTo>
                  <a:pt x="121636" y="218862"/>
                </a:lnTo>
                <a:lnTo>
                  <a:pt x="128714" y="220200"/>
                </a:lnTo>
                <a:lnTo>
                  <a:pt x="135339" y="221091"/>
                </a:lnTo>
                <a:lnTo>
                  <a:pt x="141659" y="221686"/>
                </a:lnTo>
                <a:lnTo>
                  <a:pt x="147779" y="223035"/>
                </a:lnTo>
                <a:lnTo>
                  <a:pt x="153763" y="224886"/>
                </a:lnTo>
                <a:lnTo>
                  <a:pt x="159658" y="227073"/>
                </a:lnTo>
                <a:lnTo>
                  <a:pt x="165492" y="228531"/>
                </a:lnTo>
                <a:lnTo>
                  <a:pt x="171287" y="229503"/>
                </a:lnTo>
                <a:lnTo>
                  <a:pt x="177056" y="230151"/>
                </a:lnTo>
                <a:lnTo>
                  <a:pt x="182806" y="231536"/>
                </a:lnTo>
                <a:lnTo>
                  <a:pt x="188545" y="233411"/>
                </a:lnTo>
                <a:lnTo>
                  <a:pt x="194276" y="235614"/>
                </a:lnTo>
                <a:lnTo>
                  <a:pt x="200001" y="238035"/>
                </a:lnTo>
                <a:lnTo>
                  <a:pt x="205723" y="240602"/>
                </a:lnTo>
                <a:lnTo>
                  <a:pt x="211443" y="243265"/>
                </a:lnTo>
                <a:lnTo>
                  <a:pt x="217161" y="245041"/>
                </a:lnTo>
                <a:lnTo>
                  <a:pt x="222878" y="246225"/>
                </a:lnTo>
                <a:lnTo>
                  <a:pt x="228594" y="247014"/>
                </a:lnTo>
                <a:lnTo>
                  <a:pt x="237486" y="250431"/>
                </a:lnTo>
                <a:lnTo>
                  <a:pt x="241190" y="252675"/>
                </a:lnTo>
                <a:lnTo>
                  <a:pt x="245565" y="254172"/>
                </a:lnTo>
                <a:lnTo>
                  <a:pt x="250387" y="255169"/>
                </a:lnTo>
                <a:lnTo>
                  <a:pt x="255506" y="255835"/>
                </a:lnTo>
                <a:lnTo>
                  <a:pt x="263734" y="259114"/>
                </a:lnTo>
                <a:lnTo>
                  <a:pt x="270566" y="262793"/>
                </a:lnTo>
                <a:lnTo>
                  <a:pt x="276778" y="264429"/>
                </a:lnTo>
                <a:lnTo>
                  <a:pt x="282713" y="265156"/>
                </a:lnTo>
                <a:lnTo>
                  <a:pt x="291462" y="2657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1231"/>
          <p:cNvSpPr/>
          <p:nvPr/>
        </p:nvSpPr>
        <p:spPr>
          <a:xfrm>
            <a:off x="3054667" y="4020502"/>
            <a:ext cx="531496" cy="42864"/>
          </a:xfrm>
          <a:custGeom>
            <a:avLst/>
            <a:gdLst/>
            <a:ahLst/>
            <a:cxnLst/>
            <a:rect l="0" t="0" r="0" b="0"/>
            <a:pathLst>
              <a:path w="531496" h="42864">
                <a:moveTo>
                  <a:pt x="0" y="42863"/>
                </a:moveTo>
                <a:lnTo>
                  <a:pt x="20151" y="42863"/>
                </a:lnTo>
                <a:lnTo>
                  <a:pt x="23911" y="41910"/>
                </a:lnTo>
                <a:lnTo>
                  <a:pt x="28324" y="40323"/>
                </a:lnTo>
                <a:lnTo>
                  <a:pt x="33170" y="38312"/>
                </a:lnTo>
                <a:lnTo>
                  <a:pt x="38306" y="36971"/>
                </a:lnTo>
                <a:lnTo>
                  <a:pt x="43635" y="36078"/>
                </a:lnTo>
                <a:lnTo>
                  <a:pt x="49092" y="35482"/>
                </a:lnTo>
                <a:lnTo>
                  <a:pt x="54636" y="34132"/>
                </a:lnTo>
                <a:lnTo>
                  <a:pt x="60236" y="32280"/>
                </a:lnTo>
                <a:lnTo>
                  <a:pt x="65875" y="30092"/>
                </a:lnTo>
                <a:lnTo>
                  <a:pt x="71539" y="28634"/>
                </a:lnTo>
                <a:lnTo>
                  <a:pt x="77220" y="27662"/>
                </a:lnTo>
                <a:lnTo>
                  <a:pt x="82913" y="27014"/>
                </a:lnTo>
                <a:lnTo>
                  <a:pt x="89565" y="25630"/>
                </a:lnTo>
                <a:lnTo>
                  <a:pt x="96858" y="23754"/>
                </a:lnTo>
                <a:lnTo>
                  <a:pt x="104577" y="21551"/>
                </a:lnTo>
                <a:lnTo>
                  <a:pt x="112580" y="20082"/>
                </a:lnTo>
                <a:lnTo>
                  <a:pt x="120774" y="19103"/>
                </a:lnTo>
                <a:lnTo>
                  <a:pt x="129093" y="18451"/>
                </a:lnTo>
                <a:lnTo>
                  <a:pt x="137497" y="17063"/>
                </a:lnTo>
                <a:lnTo>
                  <a:pt x="145957" y="15185"/>
                </a:lnTo>
                <a:lnTo>
                  <a:pt x="154455" y="12981"/>
                </a:lnTo>
                <a:lnTo>
                  <a:pt x="162977" y="11511"/>
                </a:lnTo>
                <a:lnTo>
                  <a:pt x="171517" y="10532"/>
                </a:lnTo>
                <a:lnTo>
                  <a:pt x="180067" y="9879"/>
                </a:lnTo>
                <a:lnTo>
                  <a:pt x="189577" y="8491"/>
                </a:lnTo>
                <a:lnTo>
                  <a:pt x="199727" y="6613"/>
                </a:lnTo>
                <a:lnTo>
                  <a:pt x="210304" y="4409"/>
                </a:lnTo>
                <a:lnTo>
                  <a:pt x="220212" y="2939"/>
                </a:lnTo>
                <a:lnTo>
                  <a:pt x="229676" y="1960"/>
                </a:lnTo>
                <a:lnTo>
                  <a:pt x="238842" y="1306"/>
                </a:lnTo>
                <a:lnTo>
                  <a:pt x="247811" y="871"/>
                </a:lnTo>
                <a:lnTo>
                  <a:pt x="265396" y="387"/>
                </a:lnTo>
                <a:lnTo>
                  <a:pt x="475858" y="0"/>
                </a:lnTo>
                <a:lnTo>
                  <a:pt x="481069" y="952"/>
                </a:lnTo>
                <a:lnTo>
                  <a:pt x="485495" y="2540"/>
                </a:lnTo>
                <a:lnTo>
                  <a:pt x="489398" y="4551"/>
                </a:lnTo>
                <a:lnTo>
                  <a:pt x="493905" y="5891"/>
                </a:lnTo>
                <a:lnTo>
                  <a:pt x="498816" y="6785"/>
                </a:lnTo>
                <a:lnTo>
                  <a:pt x="512287" y="8043"/>
                </a:lnTo>
                <a:lnTo>
                  <a:pt x="524529" y="8526"/>
                </a:lnTo>
                <a:lnTo>
                  <a:pt x="531495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1232"/>
          <p:cNvSpPr/>
          <p:nvPr/>
        </p:nvSpPr>
        <p:spPr>
          <a:xfrm>
            <a:off x="3191827" y="4106227"/>
            <a:ext cx="244889" cy="299918"/>
          </a:xfrm>
          <a:custGeom>
            <a:avLst/>
            <a:gdLst/>
            <a:ahLst/>
            <a:cxnLst/>
            <a:rect l="0" t="0" r="0" b="0"/>
            <a:pathLst>
              <a:path w="244889" h="299918">
                <a:moveTo>
                  <a:pt x="197168" y="0"/>
                </a:moveTo>
                <a:lnTo>
                  <a:pt x="160824" y="0"/>
                </a:lnTo>
                <a:lnTo>
                  <a:pt x="157698" y="952"/>
                </a:lnTo>
                <a:lnTo>
                  <a:pt x="151686" y="4551"/>
                </a:lnTo>
                <a:lnTo>
                  <a:pt x="147796" y="5891"/>
                </a:lnTo>
                <a:lnTo>
                  <a:pt x="143298" y="6785"/>
                </a:lnTo>
                <a:lnTo>
                  <a:pt x="138395" y="7381"/>
                </a:lnTo>
                <a:lnTo>
                  <a:pt x="133221" y="8731"/>
                </a:lnTo>
                <a:lnTo>
                  <a:pt x="127866" y="10583"/>
                </a:lnTo>
                <a:lnTo>
                  <a:pt x="122392" y="12770"/>
                </a:lnTo>
                <a:lnTo>
                  <a:pt x="117789" y="14229"/>
                </a:lnTo>
                <a:lnTo>
                  <a:pt x="113769" y="15201"/>
                </a:lnTo>
                <a:lnTo>
                  <a:pt x="110136" y="15849"/>
                </a:lnTo>
                <a:lnTo>
                  <a:pt x="105809" y="16281"/>
                </a:lnTo>
                <a:lnTo>
                  <a:pt x="101019" y="16569"/>
                </a:lnTo>
                <a:lnTo>
                  <a:pt x="95921" y="16761"/>
                </a:lnTo>
                <a:lnTo>
                  <a:pt x="91570" y="17842"/>
                </a:lnTo>
                <a:lnTo>
                  <a:pt x="84195" y="21582"/>
                </a:lnTo>
                <a:lnTo>
                  <a:pt x="79943" y="22961"/>
                </a:lnTo>
                <a:lnTo>
                  <a:pt x="75203" y="23880"/>
                </a:lnTo>
                <a:lnTo>
                  <a:pt x="70137" y="24492"/>
                </a:lnTo>
                <a:lnTo>
                  <a:pt x="65808" y="24901"/>
                </a:lnTo>
                <a:lnTo>
                  <a:pt x="58458" y="25354"/>
                </a:lnTo>
                <a:lnTo>
                  <a:pt x="52017" y="25556"/>
                </a:lnTo>
                <a:lnTo>
                  <a:pt x="37224" y="25696"/>
                </a:lnTo>
                <a:lnTo>
                  <a:pt x="8585" y="25718"/>
                </a:lnTo>
                <a:lnTo>
                  <a:pt x="8573" y="130953"/>
                </a:lnTo>
                <a:lnTo>
                  <a:pt x="7620" y="133975"/>
                </a:lnTo>
                <a:lnTo>
                  <a:pt x="2681" y="142778"/>
                </a:lnTo>
                <a:lnTo>
                  <a:pt x="530" y="151746"/>
                </a:lnTo>
                <a:lnTo>
                  <a:pt x="1" y="154302"/>
                </a:lnTo>
                <a:lnTo>
                  <a:pt x="0" y="149753"/>
                </a:lnTo>
                <a:lnTo>
                  <a:pt x="953" y="148413"/>
                </a:lnTo>
                <a:lnTo>
                  <a:pt x="2540" y="147520"/>
                </a:lnTo>
                <a:lnTo>
                  <a:pt x="4551" y="146924"/>
                </a:lnTo>
                <a:lnTo>
                  <a:pt x="9325" y="143722"/>
                </a:lnTo>
                <a:lnTo>
                  <a:pt x="14622" y="139124"/>
                </a:lnTo>
                <a:lnTo>
                  <a:pt x="20151" y="133906"/>
                </a:lnTo>
                <a:lnTo>
                  <a:pt x="23911" y="131181"/>
                </a:lnTo>
                <a:lnTo>
                  <a:pt x="28324" y="128411"/>
                </a:lnTo>
                <a:lnTo>
                  <a:pt x="33170" y="125613"/>
                </a:lnTo>
                <a:lnTo>
                  <a:pt x="37353" y="122794"/>
                </a:lnTo>
                <a:lnTo>
                  <a:pt x="44541" y="117123"/>
                </a:lnTo>
                <a:lnTo>
                  <a:pt x="48744" y="114277"/>
                </a:lnTo>
                <a:lnTo>
                  <a:pt x="53451" y="111427"/>
                </a:lnTo>
                <a:lnTo>
                  <a:pt x="58494" y="108575"/>
                </a:lnTo>
                <a:lnTo>
                  <a:pt x="63761" y="106673"/>
                </a:lnTo>
                <a:lnTo>
                  <a:pt x="69177" y="105406"/>
                </a:lnTo>
                <a:lnTo>
                  <a:pt x="74693" y="104560"/>
                </a:lnTo>
                <a:lnTo>
                  <a:pt x="80275" y="103045"/>
                </a:lnTo>
                <a:lnTo>
                  <a:pt x="85902" y="101082"/>
                </a:lnTo>
                <a:lnTo>
                  <a:pt x="91558" y="98820"/>
                </a:lnTo>
                <a:lnTo>
                  <a:pt x="97234" y="97313"/>
                </a:lnTo>
                <a:lnTo>
                  <a:pt x="102923" y="96307"/>
                </a:lnTo>
                <a:lnTo>
                  <a:pt x="108620" y="95638"/>
                </a:lnTo>
                <a:lnTo>
                  <a:pt x="113371" y="95191"/>
                </a:lnTo>
                <a:lnTo>
                  <a:pt x="117491" y="94893"/>
                </a:lnTo>
                <a:lnTo>
                  <a:pt x="121190" y="94695"/>
                </a:lnTo>
                <a:lnTo>
                  <a:pt x="130379" y="94474"/>
                </a:lnTo>
                <a:lnTo>
                  <a:pt x="135497" y="94415"/>
                </a:lnTo>
                <a:lnTo>
                  <a:pt x="140814" y="95328"/>
                </a:lnTo>
                <a:lnTo>
                  <a:pt x="146264" y="96890"/>
                </a:lnTo>
                <a:lnTo>
                  <a:pt x="151802" y="98883"/>
                </a:lnTo>
                <a:lnTo>
                  <a:pt x="157399" y="100212"/>
                </a:lnTo>
                <a:lnTo>
                  <a:pt x="163035" y="101098"/>
                </a:lnTo>
                <a:lnTo>
                  <a:pt x="168697" y="101689"/>
                </a:lnTo>
                <a:lnTo>
                  <a:pt x="173425" y="103035"/>
                </a:lnTo>
                <a:lnTo>
                  <a:pt x="177529" y="104885"/>
                </a:lnTo>
                <a:lnTo>
                  <a:pt x="181218" y="107071"/>
                </a:lnTo>
                <a:lnTo>
                  <a:pt x="185582" y="109481"/>
                </a:lnTo>
                <a:lnTo>
                  <a:pt x="195511" y="114698"/>
                </a:lnTo>
                <a:lnTo>
                  <a:pt x="211811" y="122991"/>
                </a:lnTo>
                <a:lnTo>
                  <a:pt x="216455" y="125809"/>
                </a:lnTo>
                <a:lnTo>
                  <a:pt x="220503" y="128640"/>
                </a:lnTo>
                <a:lnTo>
                  <a:pt x="224155" y="131480"/>
                </a:lnTo>
                <a:lnTo>
                  <a:pt x="226589" y="134326"/>
                </a:lnTo>
                <a:lnTo>
                  <a:pt x="228212" y="137176"/>
                </a:lnTo>
                <a:lnTo>
                  <a:pt x="229294" y="140028"/>
                </a:lnTo>
                <a:lnTo>
                  <a:pt x="233036" y="145737"/>
                </a:lnTo>
                <a:lnTo>
                  <a:pt x="235367" y="148593"/>
                </a:lnTo>
                <a:lnTo>
                  <a:pt x="236921" y="151449"/>
                </a:lnTo>
                <a:lnTo>
                  <a:pt x="238648" y="157163"/>
                </a:lnTo>
                <a:lnTo>
                  <a:pt x="239416" y="165418"/>
                </a:lnTo>
                <a:lnTo>
                  <a:pt x="239621" y="170286"/>
                </a:lnTo>
                <a:lnTo>
                  <a:pt x="240709" y="174484"/>
                </a:lnTo>
                <a:lnTo>
                  <a:pt x="244460" y="181689"/>
                </a:lnTo>
                <a:lnTo>
                  <a:pt x="244888" y="185896"/>
                </a:lnTo>
                <a:lnTo>
                  <a:pt x="244221" y="190606"/>
                </a:lnTo>
                <a:lnTo>
                  <a:pt x="241893" y="199966"/>
                </a:lnTo>
                <a:lnTo>
                  <a:pt x="240858" y="207301"/>
                </a:lnTo>
                <a:lnTo>
                  <a:pt x="235318" y="216276"/>
                </a:lnTo>
                <a:lnTo>
                  <a:pt x="231174" y="221337"/>
                </a:lnTo>
                <a:lnTo>
                  <a:pt x="224029" y="229500"/>
                </a:lnTo>
                <a:lnTo>
                  <a:pt x="216726" y="237255"/>
                </a:lnTo>
                <a:lnTo>
                  <a:pt x="207130" y="247052"/>
                </a:lnTo>
                <a:lnTo>
                  <a:pt x="201904" y="251379"/>
                </a:lnTo>
                <a:lnTo>
                  <a:pt x="196516" y="255216"/>
                </a:lnTo>
                <a:lnTo>
                  <a:pt x="191018" y="258727"/>
                </a:lnTo>
                <a:lnTo>
                  <a:pt x="185448" y="262972"/>
                </a:lnTo>
                <a:lnTo>
                  <a:pt x="179829" y="267707"/>
                </a:lnTo>
                <a:lnTo>
                  <a:pt x="174179" y="272769"/>
                </a:lnTo>
                <a:lnTo>
                  <a:pt x="168507" y="277096"/>
                </a:lnTo>
                <a:lnTo>
                  <a:pt x="162820" y="280933"/>
                </a:lnTo>
                <a:lnTo>
                  <a:pt x="157124" y="284444"/>
                </a:lnTo>
                <a:lnTo>
                  <a:pt x="151422" y="286784"/>
                </a:lnTo>
                <a:lnTo>
                  <a:pt x="145715" y="288345"/>
                </a:lnTo>
                <a:lnTo>
                  <a:pt x="140006" y="289385"/>
                </a:lnTo>
                <a:lnTo>
                  <a:pt x="134295" y="291031"/>
                </a:lnTo>
                <a:lnTo>
                  <a:pt x="128583" y="293080"/>
                </a:lnTo>
                <a:lnTo>
                  <a:pt x="122869" y="295399"/>
                </a:lnTo>
                <a:lnTo>
                  <a:pt x="117155" y="296945"/>
                </a:lnTo>
                <a:lnTo>
                  <a:pt x="111441" y="297976"/>
                </a:lnTo>
                <a:lnTo>
                  <a:pt x="105727" y="298664"/>
                </a:lnTo>
                <a:lnTo>
                  <a:pt x="100965" y="299121"/>
                </a:lnTo>
                <a:lnTo>
                  <a:pt x="96837" y="299427"/>
                </a:lnTo>
                <a:lnTo>
                  <a:pt x="93133" y="299631"/>
                </a:lnTo>
                <a:lnTo>
                  <a:pt x="83938" y="299857"/>
                </a:lnTo>
                <a:lnTo>
                  <a:pt x="78818" y="299917"/>
                </a:lnTo>
                <a:lnTo>
                  <a:pt x="73501" y="299005"/>
                </a:lnTo>
                <a:lnTo>
                  <a:pt x="68050" y="297444"/>
                </a:lnTo>
                <a:lnTo>
                  <a:pt x="62512" y="295451"/>
                </a:lnTo>
                <a:lnTo>
                  <a:pt x="56915" y="294123"/>
                </a:lnTo>
                <a:lnTo>
                  <a:pt x="51278" y="293237"/>
                </a:lnTo>
                <a:lnTo>
                  <a:pt x="45615" y="292646"/>
                </a:lnTo>
                <a:lnTo>
                  <a:pt x="40888" y="291300"/>
                </a:lnTo>
                <a:lnTo>
                  <a:pt x="36784" y="289450"/>
                </a:lnTo>
                <a:lnTo>
                  <a:pt x="29683" y="285807"/>
                </a:lnTo>
                <a:lnTo>
                  <a:pt x="23353" y="284188"/>
                </a:lnTo>
                <a:lnTo>
                  <a:pt x="17419" y="283148"/>
                </a:lnTo>
                <a:lnTo>
                  <a:pt x="13139" y="283007"/>
                </a:lnTo>
                <a:lnTo>
                  <a:pt x="11617" y="282016"/>
                </a:lnTo>
                <a:lnTo>
                  <a:pt x="10602" y="280403"/>
                </a:lnTo>
                <a:lnTo>
                  <a:pt x="8573" y="2743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1233"/>
          <p:cNvSpPr/>
          <p:nvPr/>
        </p:nvSpPr>
        <p:spPr>
          <a:xfrm>
            <a:off x="3663315" y="3583304"/>
            <a:ext cx="197168" cy="745809"/>
          </a:xfrm>
          <a:custGeom>
            <a:avLst/>
            <a:gdLst/>
            <a:ahLst/>
            <a:cxnLst/>
            <a:rect l="0" t="0" r="0" b="0"/>
            <a:pathLst>
              <a:path w="197168" h="745809">
                <a:moveTo>
                  <a:pt x="197167" y="0"/>
                </a:moveTo>
                <a:lnTo>
                  <a:pt x="189786" y="0"/>
                </a:lnTo>
                <a:lnTo>
                  <a:pt x="184397" y="4552"/>
                </a:lnTo>
                <a:lnTo>
                  <a:pt x="179427" y="9326"/>
                </a:lnTo>
                <a:lnTo>
                  <a:pt x="176768" y="11932"/>
                </a:lnTo>
                <a:lnTo>
                  <a:pt x="171273" y="19909"/>
                </a:lnTo>
                <a:lnTo>
                  <a:pt x="165656" y="28851"/>
                </a:lnTo>
                <a:lnTo>
                  <a:pt x="159984" y="36001"/>
                </a:lnTo>
                <a:lnTo>
                  <a:pt x="156187" y="40193"/>
                </a:lnTo>
                <a:lnTo>
                  <a:pt x="146886" y="49931"/>
                </a:lnTo>
                <a:lnTo>
                  <a:pt x="142691" y="55196"/>
                </a:lnTo>
                <a:lnTo>
                  <a:pt x="138943" y="60610"/>
                </a:lnTo>
                <a:lnTo>
                  <a:pt x="135491" y="66124"/>
                </a:lnTo>
                <a:lnTo>
                  <a:pt x="132237" y="71705"/>
                </a:lnTo>
                <a:lnTo>
                  <a:pt x="126082" y="82987"/>
                </a:lnTo>
                <a:lnTo>
                  <a:pt x="122155" y="88662"/>
                </a:lnTo>
                <a:lnTo>
                  <a:pt x="117631" y="94351"/>
                </a:lnTo>
                <a:lnTo>
                  <a:pt x="112710" y="100048"/>
                </a:lnTo>
                <a:lnTo>
                  <a:pt x="108478" y="105751"/>
                </a:lnTo>
                <a:lnTo>
                  <a:pt x="104703" y="111459"/>
                </a:lnTo>
                <a:lnTo>
                  <a:pt x="101235" y="117168"/>
                </a:lnTo>
                <a:lnTo>
                  <a:pt x="97970" y="122880"/>
                </a:lnTo>
                <a:lnTo>
                  <a:pt x="91802" y="134306"/>
                </a:lnTo>
                <a:lnTo>
                  <a:pt x="87871" y="140973"/>
                </a:lnTo>
                <a:lnTo>
                  <a:pt x="78424" y="156000"/>
                </a:lnTo>
                <a:lnTo>
                  <a:pt x="74189" y="164008"/>
                </a:lnTo>
                <a:lnTo>
                  <a:pt x="70414" y="172204"/>
                </a:lnTo>
                <a:lnTo>
                  <a:pt x="66946" y="180525"/>
                </a:lnTo>
                <a:lnTo>
                  <a:pt x="63680" y="187978"/>
                </a:lnTo>
                <a:lnTo>
                  <a:pt x="57512" y="201339"/>
                </a:lnTo>
                <a:lnTo>
                  <a:pt x="51596" y="216167"/>
                </a:lnTo>
                <a:lnTo>
                  <a:pt x="45791" y="232282"/>
                </a:lnTo>
                <a:lnTo>
                  <a:pt x="14288" y="325765"/>
                </a:lnTo>
                <a:lnTo>
                  <a:pt x="11112" y="342905"/>
                </a:lnTo>
                <a:lnTo>
                  <a:pt x="8748" y="360047"/>
                </a:lnTo>
                <a:lnTo>
                  <a:pt x="4523" y="377192"/>
                </a:lnTo>
                <a:lnTo>
                  <a:pt x="1340" y="398358"/>
                </a:lnTo>
                <a:lnTo>
                  <a:pt x="397" y="421245"/>
                </a:lnTo>
                <a:lnTo>
                  <a:pt x="35" y="467042"/>
                </a:lnTo>
                <a:lnTo>
                  <a:pt x="0" y="532795"/>
                </a:lnTo>
                <a:lnTo>
                  <a:pt x="2540" y="546678"/>
                </a:lnTo>
                <a:lnTo>
                  <a:pt x="5891" y="559198"/>
                </a:lnTo>
                <a:lnTo>
                  <a:pt x="8730" y="576957"/>
                </a:lnTo>
                <a:lnTo>
                  <a:pt x="14228" y="594284"/>
                </a:lnTo>
                <a:lnTo>
                  <a:pt x="17233" y="611483"/>
                </a:lnTo>
                <a:lnTo>
                  <a:pt x="21312" y="622925"/>
                </a:lnTo>
                <a:lnTo>
                  <a:pt x="24685" y="627691"/>
                </a:lnTo>
                <a:lnTo>
                  <a:pt x="28839" y="631821"/>
                </a:lnTo>
                <a:lnTo>
                  <a:pt x="33514" y="635527"/>
                </a:lnTo>
                <a:lnTo>
                  <a:pt x="37582" y="639902"/>
                </a:lnTo>
                <a:lnTo>
                  <a:pt x="41247" y="644724"/>
                </a:lnTo>
                <a:lnTo>
                  <a:pt x="44643" y="649844"/>
                </a:lnTo>
                <a:lnTo>
                  <a:pt x="47859" y="654209"/>
                </a:lnTo>
                <a:lnTo>
                  <a:pt x="53973" y="661600"/>
                </a:lnTo>
                <a:lnTo>
                  <a:pt x="59865" y="670600"/>
                </a:lnTo>
                <a:lnTo>
                  <a:pt x="62770" y="675667"/>
                </a:lnTo>
                <a:lnTo>
                  <a:pt x="66611" y="679997"/>
                </a:lnTo>
                <a:lnTo>
                  <a:pt x="71077" y="683837"/>
                </a:lnTo>
                <a:lnTo>
                  <a:pt x="75960" y="687349"/>
                </a:lnTo>
                <a:lnTo>
                  <a:pt x="80167" y="690643"/>
                </a:lnTo>
                <a:lnTo>
                  <a:pt x="83924" y="693791"/>
                </a:lnTo>
                <a:lnTo>
                  <a:pt x="87382" y="696843"/>
                </a:lnTo>
                <a:lnTo>
                  <a:pt x="91592" y="699829"/>
                </a:lnTo>
                <a:lnTo>
                  <a:pt x="96303" y="702773"/>
                </a:lnTo>
                <a:lnTo>
                  <a:pt x="101350" y="705688"/>
                </a:lnTo>
                <a:lnTo>
                  <a:pt x="105666" y="708584"/>
                </a:lnTo>
                <a:lnTo>
                  <a:pt x="109496" y="711467"/>
                </a:lnTo>
                <a:lnTo>
                  <a:pt x="113003" y="714341"/>
                </a:lnTo>
                <a:lnTo>
                  <a:pt x="116292" y="716258"/>
                </a:lnTo>
                <a:lnTo>
                  <a:pt x="119438" y="717535"/>
                </a:lnTo>
                <a:lnTo>
                  <a:pt x="122488" y="718387"/>
                </a:lnTo>
                <a:lnTo>
                  <a:pt x="128416" y="721873"/>
                </a:lnTo>
                <a:lnTo>
                  <a:pt x="134226" y="726598"/>
                </a:lnTo>
                <a:lnTo>
                  <a:pt x="139983" y="731873"/>
                </a:lnTo>
                <a:lnTo>
                  <a:pt x="142852" y="733660"/>
                </a:lnTo>
                <a:lnTo>
                  <a:pt x="148579" y="735647"/>
                </a:lnTo>
                <a:lnTo>
                  <a:pt x="154300" y="739070"/>
                </a:lnTo>
                <a:lnTo>
                  <a:pt x="162375" y="745414"/>
                </a:lnTo>
                <a:lnTo>
                  <a:pt x="167279" y="745691"/>
                </a:lnTo>
                <a:lnTo>
                  <a:pt x="171440" y="745808"/>
                </a:lnTo>
                <a:lnTo>
                  <a:pt x="162877" y="74580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1234"/>
          <p:cNvSpPr/>
          <p:nvPr/>
        </p:nvSpPr>
        <p:spPr>
          <a:xfrm>
            <a:off x="3863563" y="3746182"/>
            <a:ext cx="22638" cy="255974"/>
          </a:xfrm>
          <a:custGeom>
            <a:avLst/>
            <a:gdLst/>
            <a:ahLst/>
            <a:cxnLst/>
            <a:rect l="0" t="0" r="0" b="0"/>
            <a:pathLst>
              <a:path w="22638" h="255974">
                <a:moveTo>
                  <a:pt x="14064" y="0"/>
                </a:moveTo>
                <a:lnTo>
                  <a:pt x="9514" y="4551"/>
                </a:lnTo>
                <a:lnTo>
                  <a:pt x="8172" y="6844"/>
                </a:lnTo>
                <a:lnTo>
                  <a:pt x="7279" y="9325"/>
                </a:lnTo>
                <a:lnTo>
                  <a:pt x="6683" y="11932"/>
                </a:lnTo>
                <a:lnTo>
                  <a:pt x="6021" y="17368"/>
                </a:lnTo>
                <a:lnTo>
                  <a:pt x="5845" y="20151"/>
                </a:lnTo>
                <a:lnTo>
                  <a:pt x="4775" y="22959"/>
                </a:lnTo>
                <a:lnTo>
                  <a:pt x="3109" y="25784"/>
                </a:lnTo>
                <a:lnTo>
                  <a:pt x="1045" y="28619"/>
                </a:lnTo>
                <a:lnTo>
                  <a:pt x="622" y="32414"/>
                </a:lnTo>
                <a:lnTo>
                  <a:pt x="1293" y="36850"/>
                </a:lnTo>
                <a:lnTo>
                  <a:pt x="2693" y="41711"/>
                </a:lnTo>
                <a:lnTo>
                  <a:pt x="2673" y="46858"/>
                </a:lnTo>
                <a:lnTo>
                  <a:pt x="1708" y="52193"/>
                </a:lnTo>
                <a:lnTo>
                  <a:pt x="111" y="57656"/>
                </a:lnTo>
                <a:lnTo>
                  <a:pt x="0" y="62250"/>
                </a:lnTo>
                <a:lnTo>
                  <a:pt x="878" y="66265"/>
                </a:lnTo>
                <a:lnTo>
                  <a:pt x="2416" y="69894"/>
                </a:lnTo>
                <a:lnTo>
                  <a:pt x="3441" y="74218"/>
                </a:lnTo>
                <a:lnTo>
                  <a:pt x="4124" y="79006"/>
                </a:lnTo>
                <a:lnTo>
                  <a:pt x="4580" y="84103"/>
                </a:lnTo>
                <a:lnTo>
                  <a:pt x="4884" y="89407"/>
                </a:lnTo>
                <a:lnTo>
                  <a:pt x="5221" y="100379"/>
                </a:lnTo>
                <a:lnTo>
                  <a:pt x="5412" y="112715"/>
                </a:lnTo>
                <a:lnTo>
                  <a:pt x="6391" y="117054"/>
                </a:lnTo>
                <a:lnTo>
                  <a:pt x="7996" y="121851"/>
                </a:lnTo>
                <a:lnTo>
                  <a:pt x="10019" y="126954"/>
                </a:lnTo>
                <a:lnTo>
                  <a:pt x="11367" y="132261"/>
                </a:lnTo>
                <a:lnTo>
                  <a:pt x="12266" y="137704"/>
                </a:lnTo>
                <a:lnTo>
                  <a:pt x="12865" y="143238"/>
                </a:lnTo>
                <a:lnTo>
                  <a:pt x="13265" y="147879"/>
                </a:lnTo>
                <a:lnTo>
                  <a:pt x="13709" y="155577"/>
                </a:lnTo>
                <a:lnTo>
                  <a:pt x="14780" y="159916"/>
                </a:lnTo>
                <a:lnTo>
                  <a:pt x="16446" y="164713"/>
                </a:lnTo>
                <a:lnTo>
                  <a:pt x="18510" y="169816"/>
                </a:lnTo>
                <a:lnTo>
                  <a:pt x="19886" y="174171"/>
                </a:lnTo>
                <a:lnTo>
                  <a:pt x="20803" y="178026"/>
                </a:lnTo>
                <a:lnTo>
                  <a:pt x="21414" y="181549"/>
                </a:lnTo>
                <a:lnTo>
                  <a:pt x="22093" y="188004"/>
                </a:lnTo>
                <a:lnTo>
                  <a:pt x="22395" y="194999"/>
                </a:lnTo>
                <a:lnTo>
                  <a:pt x="22605" y="215944"/>
                </a:lnTo>
                <a:lnTo>
                  <a:pt x="22637" y="255973"/>
                </a:lnTo>
                <a:lnTo>
                  <a:pt x="22637" y="24860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1235"/>
          <p:cNvSpPr/>
          <p:nvPr/>
        </p:nvSpPr>
        <p:spPr>
          <a:xfrm>
            <a:off x="3740498" y="3883342"/>
            <a:ext cx="94267" cy="8574"/>
          </a:xfrm>
          <a:custGeom>
            <a:avLst/>
            <a:gdLst/>
            <a:ahLst/>
            <a:cxnLst/>
            <a:rect l="0" t="0" r="0" b="0"/>
            <a:pathLst>
              <a:path w="94267" h="8574">
                <a:moveTo>
                  <a:pt x="8541" y="8573"/>
                </a:moveTo>
                <a:lnTo>
                  <a:pt x="0" y="8573"/>
                </a:lnTo>
                <a:lnTo>
                  <a:pt x="45453" y="8573"/>
                </a:lnTo>
                <a:lnTo>
                  <a:pt x="48389" y="7620"/>
                </a:lnTo>
                <a:lnTo>
                  <a:pt x="51299" y="6033"/>
                </a:lnTo>
                <a:lnTo>
                  <a:pt x="54192" y="4022"/>
                </a:lnTo>
                <a:lnTo>
                  <a:pt x="57072" y="2681"/>
                </a:lnTo>
                <a:lnTo>
                  <a:pt x="59945" y="1787"/>
                </a:lnTo>
                <a:lnTo>
                  <a:pt x="62814" y="1192"/>
                </a:lnTo>
                <a:lnTo>
                  <a:pt x="65677" y="794"/>
                </a:lnTo>
                <a:lnTo>
                  <a:pt x="68540" y="530"/>
                </a:lnTo>
                <a:lnTo>
                  <a:pt x="71401" y="353"/>
                </a:lnTo>
                <a:lnTo>
                  <a:pt x="77119" y="157"/>
                </a:lnTo>
                <a:lnTo>
                  <a:pt x="85517" y="21"/>
                </a:lnTo>
                <a:lnTo>
                  <a:pt x="94243" y="0"/>
                </a:lnTo>
                <a:lnTo>
                  <a:pt x="9426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1236"/>
          <p:cNvSpPr/>
          <p:nvPr/>
        </p:nvSpPr>
        <p:spPr>
          <a:xfrm>
            <a:off x="3997645" y="3737610"/>
            <a:ext cx="188579" cy="257058"/>
          </a:xfrm>
          <a:custGeom>
            <a:avLst/>
            <a:gdLst/>
            <a:ahLst/>
            <a:cxnLst/>
            <a:rect l="0" t="0" r="0" b="0"/>
            <a:pathLst>
              <a:path w="188579" h="257058">
                <a:moveTo>
                  <a:pt x="171447" y="0"/>
                </a:moveTo>
                <a:lnTo>
                  <a:pt x="134191" y="0"/>
                </a:lnTo>
                <a:lnTo>
                  <a:pt x="130417" y="952"/>
                </a:lnTo>
                <a:lnTo>
                  <a:pt x="125996" y="2540"/>
                </a:lnTo>
                <a:lnTo>
                  <a:pt x="121144" y="4551"/>
                </a:lnTo>
                <a:lnTo>
                  <a:pt x="116957" y="5891"/>
                </a:lnTo>
                <a:lnTo>
                  <a:pt x="113212" y="6785"/>
                </a:lnTo>
                <a:lnTo>
                  <a:pt x="109764" y="7380"/>
                </a:lnTo>
                <a:lnTo>
                  <a:pt x="105560" y="7778"/>
                </a:lnTo>
                <a:lnTo>
                  <a:pt x="100852" y="8043"/>
                </a:lnTo>
                <a:lnTo>
                  <a:pt x="91494" y="8337"/>
                </a:lnTo>
                <a:lnTo>
                  <a:pt x="77726" y="8526"/>
                </a:lnTo>
                <a:lnTo>
                  <a:pt x="34395" y="8572"/>
                </a:lnTo>
                <a:lnTo>
                  <a:pt x="29768" y="13123"/>
                </a:lnTo>
                <a:lnTo>
                  <a:pt x="28417" y="15416"/>
                </a:lnTo>
                <a:lnTo>
                  <a:pt x="26916" y="20504"/>
                </a:lnTo>
                <a:lnTo>
                  <a:pt x="26248" y="25940"/>
                </a:lnTo>
                <a:lnTo>
                  <a:pt x="26070" y="28723"/>
                </a:lnTo>
                <a:lnTo>
                  <a:pt x="24999" y="31531"/>
                </a:lnTo>
                <a:lnTo>
                  <a:pt x="21269" y="37191"/>
                </a:lnTo>
                <a:lnTo>
                  <a:pt x="19894" y="40986"/>
                </a:lnTo>
                <a:lnTo>
                  <a:pt x="18976" y="45422"/>
                </a:lnTo>
                <a:lnTo>
                  <a:pt x="18365" y="50283"/>
                </a:lnTo>
                <a:lnTo>
                  <a:pt x="17005" y="55430"/>
                </a:lnTo>
                <a:lnTo>
                  <a:pt x="15145" y="60765"/>
                </a:lnTo>
                <a:lnTo>
                  <a:pt x="12953" y="66228"/>
                </a:lnTo>
                <a:lnTo>
                  <a:pt x="11492" y="71774"/>
                </a:lnTo>
                <a:lnTo>
                  <a:pt x="10518" y="77377"/>
                </a:lnTo>
                <a:lnTo>
                  <a:pt x="9868" y="83017"/>
                </a:lnTo>
                <a:lnTo>
                  <a:pt x="9435" y="87730"/>
                </a:lnTo>
                <a:lnTo>
                  <a:pt x="8954" y="95506"/>
                </a:lnTo>
                <a:lnTo>
                  <a:pt x="7874" y="99865"/>
                </a:lnTo>
                <a:lnTo>
                  <a:pt x="6200" y="104677"/>
                </a:lnTo>
                <a:lnTo>
                  <a:pt x="4133" y="109789"/>
                </a:lnTo>
                <a:lnTo>
                  <a:pt x="2754" y="114150"/>
                </a:lnTo>
                <a:lnTo>
                  <a:pt x="1222" y="121536"/>
                </a:lnTo>
                <a:lnTo>
                  <a:pt x="541" y="127993"/>
                </a:lnTo>
                <a:lnTo>
                  <a:pt x="239" y="134038"/>
                </a:lnTo>
                <a:lnTo>
                  <a:pt x="105" y="139900"/>
                </a:lnTo>
                <a:lnTo>
                  <a:pt x="0" y="153800"/>
                </a:lnTo>
                <a:lnTo>
                  <a:pt x="5889" y="160097"/>
                </a:lnTo>
                <a:lnTo>
                  <a:pt x="7378" y="161641"/>
                </a:lnTo>
                <a:lnTo>
                  <a:pt x="8728" y="162053"/>
                </a:lnTo>
                <a:lnTo>
                  <a:pt x="14226" y="162633"/>
                </a:lnTo>
                <a:lnTo>
                  <a:pt x="15846" y="162768"/>
                </a:lnTo>
                <a:lnTo>
                  <a:pt x="19106" y="160289"/>
                </a:lnTo>
                <a:lnTo>
                  <a:pt x="21309" y="158294"/>
                </a:lnTo>
                <a:lnTo>
                  <a:pt x="23730" y="156965"/>
                </a:lnTo>
                <a:lnTo>
                  <a:pt x="28960" y="155487"/>
                </a:lnTo>
                <a:lnTo>
                  <a:pt x="34460" y="152290"/>
                </a:lnTo>
                <a:lnTo>
                  <a:pt x="40079" y="147694"/>
                </a:lnTo>
                <a:lnTo>
                  <a:pt x="45751" y="142477"/>
                </a:lnTo>
                <a:lnTo>
                  <a:pt x="49550" y="139752"/>
                </a:lnTo>
                <a:lnTo>
                  <a:pt x="53987" y="136983"/>
                </a:lnTo>
                <a:lnTo>
                  <a:pt x="58850" y="134184"/>
                </a:lnTo>
                <a:lnTo>
                  <a:pt x="63045" y="132318"/>
                </a:lnTo>
                <a:lnTo>
                  <a:pt x="66794" y="131075"/>
                </a:lnTo>
                <a:lnTo>
                  <a:pt x="70246" y="130246"/>
                </a:lnTo>
                <a:lnTo>
                  <a:pt x="74452" y="128740"/>
                </a:lnTo>
                <a:lnTo>
                  <a:pt x="79161" y="126784"/>
                </a:lnTo>
                <a:lnTo>
                  <a:pt x="84206" y="124528"/>
                </a:lnTo>
                <a:lnTo>
                  <a:pt x="88521" y="123023"/>
                </a:lnTo>
                <a:lnTo>
                  <a:pt x="92351" y="122020"/>
                </a:lnTo>
                <a:lnTo>
                  <a:pt x="95856" y="121352"/>
                </a:lnTo>
                <a:lnTo>
                  <a:pt x="100098" y="119954"/>
                </a:lnTo>
                <a:lnTo>
                  <a:pt x="104831" y="118069"/>
                </a:lnTo>
                <a:lnTo>
                  <a:pt x="109891" y="115860"/>
                </a:lnTo>
                <a:lnTo>
                  <a:pt x="115170" y="114387"/>
                </a:lnTo>
                <a:lnTo>
                  <a:pt x="120594" y="113406"/>
                </a:lnTo>
                <a:lnTo>
                  <a:pt x="126115" y="112751"/>
                </a:lnTo>
                <a:lnTo>
                  <a:pt x="130748" y="112315"/>
                </a:lnTo>
                <a:lnTo>
                  <a:pt x="134789" y="112024"/>
                </a:lnTo>
                <a:lnTo>
                  <a:pt x="138436" y="111830"/>
                </a:lnTo>
                <a:lnTo>
                  <a:pt x="141819" y="112653"/>
                </a:lnTo>
                <a:lnTo>
                  <a:pt x="145028" y="114154"/>
                </a:lnTo>
                <a:lnTo>
                  <a:pt x="148120" y="116108"/>
                </a:lnTo>
                <a:lnTo>
                  <a:pt x="152085" y="117410"/>
                </a:lnTo>
                <a:lnTo>
                  <a:pt x="156634" y="118278"/>
                </a:lnTo>
                <a:lnTo>
                  <a:pt x="161572" y="118857"/>
                </a:lnTo>
                <a:lnTo>
                  <a:pt x="165816" y="120195"/>
                </a:lnTo>
                <a:lnTo>
                  <a:pt x="169598" y="122040"/>
                </a:lnTo>
                <a:lnTo>
                  <a:pt x="173072" y="124222"/>
                </a:lnTo>
                <a:lnTo>
                  <a:pt x="176340" y="126630"/>
                </a:lnTo>
                <a:lnTo>
                  <a:pt x="179472" y="129187"/>
                </a:lnTo>
                <a:lnTo>
                  <a:pt x="182512" y="131845"/>
                </a:lnTo>
                <a:lnTo>
                  <a:pt x="184538" y="134569"/>
                </a:lnTo>
                <a:lnTo>
                  <a:pt x="186791" y="140136"/>
                </a:lnTo>
                <a:lnTo>
                  <a:pt x="187791" y="145785"/>
                </a:lnTo>
                <a:lnTo>
                  <a:pt x="188236" y="151471"/>
                </a:lnTo>
                <a:lnTo>
                  <a:pt x="188434" y="157172"/>
                </a:lnTo>
                <a:lnTo>
                  <a:pt x="188578" y="181689"/>
                </a:lnTo>
                <a:lnTo>
                  <a:pt x="186677" y="184943"/>
                </a:lnTo>
                <a:lnTo>
                  <a:pt x="183506" y="188066"/>
                </a:lnTo>
                <a:lnTo>
                  <a:pt x="179486" y="191099"/>
                </a:lnTo>
                <a:lnTo>
                  <a:pt x="175854" y="194074"/>
                </a:lnTo>
                <a:lnTo>
                  <a:pt x="172480" y="197010"/>
                </a:lnTo>
                <a:lnTo>
                  <a:pt x="169278" y="199920"/>
                </a:lnTo>
                <a:lnTo>
                  <a:pt x="163180" y="205693"/>
                </a:lnTo>
                <a:lnTo>
                  <a:pt x="151505" y="217160"/>
                </a:lnTo>
                <a:lnTo>
                  <a:pt x="147675" y="220021"/>
                </a:lnTo>
                <a:lnTo>
                  <a:pt x="143216" y="222880"/>
                </a:lnTo>
                <a:lnTo>
                  <a:pt x="138340" y="225739"/>
                </a:lnTo>
                <a:lnTo>
                  <a:pt x="133183" y="228598"/>
                </a:lnTo>
                <a:lnTo>
                  <a:pt x="122373" y="234314"/>
                </a:lnTo>
                <a:lnTo>
                  <a:pt x="105578" y="242887"/>
                </a:lnTo>
                <a:lnTo>
                  <a:pt x="100864" y="244792"/>
                </a:lnTo>
                <a:lnTo>
                  <a:pt x="96769" y="246062"/>
                </a:lnTo>
                <a:lnTo>
                  <a:pt x="93087" y="246909"/>
                </a:lnTo>
                <a:lnTo>
                  <a:pt x="88727" y="248426"/>
                </a:lnTo>
                <a:lnTo>
                  <a:pt x="83915" y="250389"/>
                </a:lnTo>
                <a:lnTo>
                  <a:pt x="78802" y="252651"/>
                </a:lnTo>
                <a:lnTo>
                  <a:pt x="74441" y="254159"/>
                </a:lnTo>
                <a:lnTo>
                  <a:pt x="70581" y="255164"/>
                </a:lnTo>
                <a:lnTo>
                  <a:pt x="67056" y="255835"/>
                </a:lnTo>
                <a:lnTo>
                  <a:pt x="62800" y="256281"/>
                </a:lnTo>
                <a:lnTo>
                  <a:pt x="58058" y="256579"/>
                </a:lnTo>
                <a:lnTo>
                  <a:pt x="48662" y="256910"/>
                </a:lnTo>
                <a:lnTo>
                  <a:pt x="41311" y="257057"/>
                </a:lnTo>
                <a:lnTo>
                  <a:pt x="38017" y="256144"/>
                </a:lnTo>
                <a:lnTo>
                  <a:pt x="34869" y="254583"/>
                </a:lnTo>
                <a:lnTo>
                  <a:pt x="31817" y="252589"/>
                </a:lnTo>
                <a:lnTo>
                  <a:pt x="28831" y="251260"/>
                </a:lnTo>
                <a:lnTo>
                  <a:pt x="22972" y="249783"/>
                </a:lnTo>
                <a:lnTo>
                  <a:pt x="17341" y="248835"/>
                </a:lnTo>
                <a:lnTo>
                  <a:pt x="13103" y="248706"/>
                </a:lnTo>
                <a:lnTo>
                  <a:pt x="11592" y="247719"/>
                </a:lnTo>
                <a:lnTo>
                  <a:pt x="10584" y="246108"/>
                </a:lnTo>
                <a:lnTo>
                  <a:pt x="8570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1237"/>
          <p:cNvSpPr/>
          <p:nvPr/>
        </p:nvSpPr>
        <p:spPr>
          <a:xfrm>
            <a:off x="3834764" y="4029075"/>
            <a:ext cx="471489" cy="34291"/>
          </a:xfrm>
          <a:custGeom>
            <a:avLst/>
            <a:gdLst/>
            <a:ahLst/>
            <a:cxnLst/>
            <a:rect l="0" t="0" r="0" b="0"/>
            <a:pathLst>
              <a:path w="471489" h="34291">
                <a:moveTo>
                  <a:pt x="0" y="34290"/>
                </a:moveTo>
                <a:lnTo>
                  <a:pt x="53032" y="34290"/>
                </a:lnTo>
                <a:lnTo>
                  <a:pt x="58215" y="33337"/>
                </a:lnTo>
                <a:lnTo>
                  <a:pt x="64528" y="31750"/>
                </a:lnTo>
                <a:lnTo>
                  <a:pt x="71593" y="29739"/>
                </a:lnTo>
                <a:lnTo>
                  <a:pt x="78209" y="28398"/>
                </a:lnTo>
                <a:lnTo>
                  <a:pt x="84525" y="27505"/>
                </a:lnTo>
                <a:lnTo>
                  <a:pt x="96622" y="26511"/>
                </a:lnTo>
                <a:lnTo>
                  <a:pt x="108348" y="26070"/>
                </a:lnTo>
                <a:lnTo>
                  <a:pt x="125660" y="25822"/>
                </a:lnTo>
                <a:lnTo>
                  <a:pt x="132351" y="24834"/>
                </a:lnTo>
                <a:lnTo>
                  <a:pt x="139669" y="23224"/>
                </a:lnTo>
                <a:lnTo>
                  <a:pt x="147406" y="21197"/>
                </a:lnTo>
                <a:lnTo>
                  <a:pt x="155421" y="19846"/>
                </a:lnTo>
                <a:lnTo>
                  <a:pt x="163621" y="18946"/>
                </a:lnTo>
                <a:lnTo>
                  <a:pt x="171946" y="18345"/>
                </a:lnTo>
                <a:lnTo>
                  <a:pt x="181306" y="17945"/>
                </a:lnTo>
                <a:lnTo>
                  <a:pt x="201865" y="17501"/>
                </a:lnTo>
                <a:lnTo>
                  <a:pt x="210778" y="16430"/>
                </a:lnTo>
                <a:lnTo>
                  <a:pt x="218623" y="14763"/>
                </a:lnTo>
                <a:lnTo>
                  <a:pt x="225759" y="12699"/>
                </a:lnTo>
                <a:lnTo>
                  <a:pt x="233374" y="11324"/>
                </a:lnTo>
                <a:lnTo>
                  <a:pt x="241308" y="10407"/>
                </a:lnTo>
                <a:lnTo>
                  <a:pt x="249454" y="9795"/>
                </a:lnTo>
                <a:lnTo>
                  <a:pt x="258695" y="9387"/>
                </a:lnTo>
                <a:lnTo>
                  <a:pt x="279124" y="8935"/>
                </a:lnTo>
                <a:lnTo>
                  <a:pt x="288000" y="7861"/>
                </a:lnTo>
                <a:lnTo>
                  <a:pt x="295823" y="6193"/>
                </a:lnTo>
                <a:lnTo>
                  <a:pt x="302943" y="4129"/>
                </a:lnTo>
                <a:lnTo>
                  <a:pt x="310547" y="2752"/>
                </a:lnTo>
                <a:lnTo>
                  <a:pt x="318474" y="1835"/>
                </a:lnTo>
                <a:lnTo>
                  <a:pt x="326616" y="1223"/>
                </a:lnTo>
                <a:lnTo>
                  <a:pt x="334902" y="815"/>
                </a:lnTo>
                <a:lnTo>
                  <a:pt x="351728" y="362"/>
                </a:lnTo>
                <a:lnTo>
                  <a:pt x="438920" y="1"/>
                </a:lnTo>
                <a:lnTo>
                  <a:pt x="47148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1238"/>
          <p:cNvSpPr/>
          <p:nvPr/>
        </p:nvSpPr>
        <p:spPr>
          <a:xfrm>
            <a:off x="4014788" y="4114800"/>
            <a:ext cx="25717" cy="180023"/>
          </a:xfrm>
          <a:custGeom>
            <a:avLst/>
            <a:gdLst/>
            <a:ahLst/>
            <a:cxnLst/>
            <a:rect l="0" t="0" r="0" b="0"/>
            <a:pathLst>
              <a:path w="25717" h="180023">
                <a:moveTo>
                  <a:pt x="8571" y="0"/>
                </a:moveTo>
                <a:lnTo>
                  <a:pt x="0" y="0"/>
                </a:lnTo>
                <a:lnTo>
                  <a:pt x="4550" y="4550"/>
                </a:lnTo>
                <a:lnTo>
                  <a:pt x="4938" y="5891"/>
                </a:lnTo>
                <a:lnTo>
                  <a:pt x="4244" y="6785"/>
                </a:lnTo>
                <a:lnTo>
                  <a:pt x="247" y="8468"/>
                </a:lnTo>
                <a:lnTo>
                  <a:pt x="1117" y="9455"/>
                </a:lnTo>
                <a:lnTo>
                  <a:pt x="7402" y="15944"/>
                </a:lnTo>
                <a:lnTo>
                  <a:pt x="8051" y="19151"/>
                </a:lnTo>
                <a:lnTo>
                  <a:pt x="8340" y="23751"/>
                </a:lnTo>
                <a:lnTo>
                  <a:pt x="8469" y="28971"/>
                </a:lnTo>
                <a:lnTo>
                  <a:pt x="8571" y="62868"/>
                </a:lnTo>
                <a:lnTo>
                  <a:pt x="9523" y="65724"/>
                </a:lnTo>
                <a:lnTo>
                  <a:pt x="11111" y="68581"/>
                </a:lnTo>
                <a:lnTo>
                  <a:pt x="13123" y="71438"/>
                </a:lnTo>
                <a:lnTo>
                  <a:pt x="14463" y="75248"/>
                </a:lnTo>
                <a:lnTo>
                  <a:pt x="15357" y="79693"/>
                </a:lnTo>
                <a:lnTo>
                  <a:pt x="15953" y="84561"/>
                </a:lnTo>
                <a:lnTo>
                  <a:pt x="16350" y="88759"/>
                </a:lnTo>
                <a:lnTo>
                  <a:pt x="16615" y="92510"/>
                </a:lnTo>
                <a:lnTo>
                  <a:pt x="16791" y="95963"/>
                </a:lnTo>
                <a:lnTo>
                  <a:pt x="16987" y="102340"/>
                </a:lnTo>
                <a:lnTo>
                  <a:pt x="17124" y="117087"/>
                </a:lnTo>
                <a:lnTo>
                  <a:pt x="17143" y="141208"/>
                </a:lnTo>
                <a:lnTo>
                  <a:pt x="18096" y="143669"/>
                </a:lnTo>
                <a:lnTo>
                  <a:pt x="19684" y="146262"/>
                </a:lnTo>
                <a:lnTo>
                  <a:pt x="24525" y="152716"/>
                </a:lnTo>
                <a:lnTo>
                  <a:pt x="23969" y="154198"/>
                </a:lnTo>
                <a:lnTo>
                  <a:pt x="22647" y="156138"/>
                </a:lnTo>
                <a:lnTo>
                  <a:pt x="20813" y="158385"/>
                </a:lnTo>
                <a:lnTo>
                  <a:pt x="20542" y="159882"/>
                </a:lnTo>
                <a:lnTo>
                  <a:pt x="21315" y="160880"/>
                </a:lnTo>
                <a:lnTo>
                  <a:pt x="22782" y="161546"/>
                </a:lnTo>
                <a:lnTo>
                  <a:pt x="23760" y="162942"/>
                </a:lnTo>
                <a:lnTo>
                  <a:pt x="24412" y="164825"/>
                </a:lnTo>
                <a:lnTo>
                  <a:pt x="25694" y="171335"/>
                </a:lnTo>
                <a:lnTo>
                  <a:pt x="25716" y="179864"/>
                </a:lnTo>
                <a:lnTo>
                  <a:pt x="25716" y="180022"/>
                </a:lnTo>
                <a:lnTo>
                  <a:pt x="17144" y="18002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1239"/>
          <p:cNvSpPr/>
          <p:nvPr/>
        </p:nvSpPr>
        <p:spPr>
          <a:xfrm>
            <a:off x="4040504" y="4294822"/>
            <a:ext cx="2542" cy="1"/>
          </a:xfrm>
          <a:custGeom>
            <a:avLst/>
            <a:gdLst/>
            <a:ahLst/>
            <a:cxnLst/>
            <a:rect l="0" t="0" r="0" b="0"/>
            <a:pathLst>
              <a:path w="2542" h="1">
                <a:moveTo>
                  <a:pt x="0" y="0"/>
                </a:moveTo>
                <a:lnTo>
                  <a:pt x="2541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1240"/>
          <p:cNvSpPr/>
          <p:nvPr/>
        </p:nvSpPr>
        <p:spPr>
          <a:xfrm>
            <a:off x="4314825" y="3557587"/>
            <a:ext cx="214194" cy="754015"/>
          </a:xfrm>
          <a:custGeom>
            <a:avLst/>
            <a:gdLst/>
            <a:ahLst/>
            <a:cxnLst/>
            <a:rect l="0" t="0" r="0" b="0"/>
            <a:pathLst>
              <a:path w="214194" h="754015">
                <a:moveTo>
                  <a:pt x="0" y="0"/>
                </a:moveTo>
                <a:lnTo>
                  <a:pt x="0" y="11932"/>
                </a:lnTo>
                <a:lnTo>
                  <a:pt x="952" y="14622"/>
                </a:lnTo>
                <a:lnTo>
                  <a:pt x="4550" y="20151"/>
                </a:lnTo>
                <a:lnTo>
                  <a:pt x="6843" y="22006"/>
                </a:lnTo>
                <a:lnTo>
                  <a:pt x="9325" y="23244"/>
                </a:lnTo>
                <a:lnTo>
                  <a:pt x="11931" y="24068"/>
                </a:lnTo>
                <a:lnTo>
                  <a:pt x="17367" y="27525"/>
                </a:lnTo>
                <a:lnTo>
                  <a:pt x="23911" y="32236"/>
                </a:lnTo>
                <a:lnTo>
                  <a:pt x="28323" y="34825"/>
                </a:lnTo>
                <a:lnTo>
                  <a:pt x="33169" y="37505"/>
                </a:lnTo>
                <a:lnTo>
                  <a:pt x="37352" y="40243"/>
                </a:lnTo>
                <a:lnTo>
                  <a:pt x="41094" y="43021"/>
                </a:lnTo>
                <a:lnTo>
                  <a:pt x="44541" y="45826"/>
                </a:lnTo>
                <a:lnTo>
                  <a:pt x="48744" y="48648"/>
                </a:lnTo>
                <a:lnTo>
                  <a:pt x="53451" y="51482"/>
                </a:lnTo>
                <a:lnTo>
                  <a:pt x="58494" y="54324"/>
                </a:lnTo>
                <a:lnTo>
                  <a:pt x="63761" y="58124"/>
                </a:lnTo>
                <a:lnTo>
                  <a:pt x="69177" y="62561"/>
                </a:lnTo>
                <a:lnTo>
                  <a:pt x="74693" y="67425"/>
                </a:lnTo>
                <a:lnTo>
                  <a:pt x="80275" y="71620"/>
                </a:lnTo>
                <a:lnTo>
                  <a:pt x="85902" y="75369"/>
                </a:lnTo>
                <a:lnTo>
                  <a:pt x="91558" y="78822"/>
                </a:lnTo>
                <a:lnTo>
                  <a:pt x="97233" y="83027"/>
                </a:lnTo>
                <a:lnTo>
                  <a:pt x="102922" y="87737"/>
                </a:lnTo>
                <a:lnTo>
                  <a:pt x="108620" y="92781"/>
                </a:lnTo>
                <a:lnTo>
                  <a:pt x="120030" y="103466"/>
                </a:lnTo>
                <a:lnTo>
                  <a:pt x="148591" y="131524"/>
                </a:lnTo>
                <a:lnTo>
                  <a:pt x="160021" y="142910"/>
                </a:lnTo>
                <a:lnTo>
                  <a:pt x="165736" y="149566"/>
                </a:lnTo>
                <a:lnTo>
                  <a:pt x="171450" y="156861"/>
                </a:lnTo>
                <a:lnTo>
                  <a:pt x="177165" y="164581"/>
                </a:lnTo>
                <a:lnTo>
                  <a:pt x="181927" y="172586"/>
                </a:lnTo>
                <a:lnTo>
                  <a:pt x="186055" y="180780"/>
                </a:lnTo>
                <a:lnTo>
                  <a:pt x="189758" y="189100"/>
                </a:lnTo>
                <a:lnTo>
                  <a:pt x="196415" y="205965"/>
                </a:lnTo>
                <a:lnTo>
                  <a:pt x="201595" y="223937"/>
                </a:lnTo>
                <a:lnTo>
                  <a:pt x="203897" y="244625"/>
                </a:lnTo>
                <a:lnTo>
                  <a:pt x="207461" y="263980"/>
                </a:lnTo>
                <a:lnTo>
                  <a:pt x="211267" y="283059"/>
                </a:lnTo>
                <a:lnTo>
                  <a:pt x="212958" y="304239"/>
                </a:lnTo>
                <a:lnTo>
                  <a:pt x="213711" y="326353"/>
                </a:lnTo>
                <a:lnTo>
                  <a:pt x="214193" y="371593"/>
                </a:lnTo>
                <a:lnTo>
                  <a:pt x="213280" y="383936"/>
                </a:lnTo>
                <a:lnTo>
                  <a:pt x="211720" y="396928"/>
                </a:lnTo>
                <a:lnTo>
                  <a:pt x="209726" y="410351"/>
                </a:lnTo>
                <a:lnTo>
                  <a:pt x="207445" y="423110"/>
                </a:lnTo>
                <a:lnTo>
                  <a:pt x="204971" y="435426"/>
                </a:lnTo>
                <a:lnTo>
                  <a:pt x="199683" y="459270"/>
                </a:lnTo>
                <a:lnTo>
                  <a:pt x="185692" y="517104"/>
                </a:lnTo>
                <a:lnTo>
                  <a:pt x="180002" y="537482"/>
                </a:lnTo>
                <a:lnTo>
                  <a:pt x="174298" y="556063"/>
                </a:lnTo>
                <a:lnTo>
                  <a:pt x="168588" y="573847"/>
                </a:lnTo>
                <a:lnTo>
                  <a:pt x="162875" y="593816"/>
                </a:lnTo>
                <a:lnTo>
                  <a:pt x="157161" y="613485"/>
                </a:lnTo>
                <a:lnTo>
                  <a:pt x="151446" y="628578"/>
                </a:lnTo>
                <a:lnTo>
                  <a:pt x="147637" y="636222"/>
                </a:lnTo>
                <a:lnTo>
                  <a:pt x="143192" y="644175"/>
                </a:lnTo>
                <a:lnTo>
                  <a:pt x="138324" y="652335"/>
                </a:lnTo>
                <a:lnTo>
                  <a:pt x="134125" y="659681"/>
                </a:lnTo>
                <a:lnTo>
                  <a:pt x="126921" y="672921"/>
                </a:lnTo>
                <a:lnTo>
                  <a:pt x="120544" y="682616"/>
                </a:lnTo>
                <a:lnTo>
                  <a:pt x="114535" y="691052"/>
                </a:lnTo>
                <a:lnTo>
                  <a:pt x="108689" y="701152"/>
                </a:lnTo>
                <a:lnTo>
                  <a:pt x="104844" y="705560"/>
                </a:lnTo>
                <a:lnTo>
                  <a:pt x="100376" y="709451"/>
                </a:lnTo>
                <a:lnTo>
                  <a:pt x="95493" y="712997"/>
                </a:lnTo>
                <a:lnTo>
                  <a:pt x="92237" y="716314"/>
                </a:lnTo>
                <a:lnTo>
                  <a:pt x="90066" y="719478"/>
                </a:lnTo>
                <a:lnTo>
                  <a:pt x="86701" y="725533"/>
                </a:lnTo>
                <a:lnTo>
                  <a:pt x="82031" y="731399"/>
                </a:lnTo>
                <a:lnTo>
                  <a:pt x="76780" y="737181"/>
                </a:lnTo>
                <a:lnTo>
                  <a:pt x="70199" y="744104"/>
                </a:lnTo>
                <a:lnTo>
                  <a:pt x="68707" y="744672"/>
                </a:lnTo>
                <a:lnTo>
                  <a:pt x="64509" y="745303"/>
                </a:lnTo>
                <a:lnTo>
                  <a:pt x="63008" y="746424"/>
                </a:lnTo>
                <a:lnTo>
                  <a:pt x="62008" y="748123"/>
                </a:lnTo>
                <a:lnTo>
                  <a:pt x="61341" y="750209"/>
                </a:lnTo>
                <a:lnTo>
                  <a:pt x="59944" y="751599"/>
                </a:lnTo>
                <a:lnTo>
                  <a:pt x="58060" y="752526"/>
                </a:lnTo>
                <a:lnTo>
                  <a:pt x="52743" y="754014"/>
                </a:lnTo>
                <a:lnTo>
                  <a:pt x="52307" y="753183"/>
                </a:lnTo>
                <a:lnTo>
                  <a:pt x="51434" y="74580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1241"/>
          <p:cNvSpPr/>
          <p:nvPr/>
        </p:nvSpPr>
        <p:spPr>
          <a:xfrm>
            <a:off x="4640579" y="3857656"/>
            <a:ext cx="265749" cy="25687"/>
          </a:xfrm>
          <a:custGeom>
            <a:avLst/>
            <a:gdLst/>
            <a:ahLst/>
            <a:cxnLst/>
            <a:rect l="0" t="0" r="0" b="0"/>
            <a:pathLst>
              <a:path w="265749" h="25687">
                <a:moveTo>
                  <a:pt x="0" y="25686"/>
                </a:moveTo>
                <a:lnTo>
                  <a:pt x="0" y="17145"/>
                </a:lnTo>
                <a:lnTo>
                  <a:pt x="33170" y="17114"/>
                </a:lnTo>
                <a:lnTo>
                  <a:pt x="38306" y="16161"/>
                </a:lnTo>
                <a:lnTo>
                  <a:pt x="43635" y="14574"/>
                </a:lnTo>
                <a:lnTo>
                  <a:pt x="49092" y="12563"/>
                </a:lnTo>
                <a:lnTo>
                  <a:pt x="54636" y="11222"/>
                </a:lnTo>
                <a:lnTo>
                  <a:pt x="60237" y="10329"/>
                </a:lnTo>
                <a:lnTo>
                  <a:pt x="65875" y="9733"/>
                </a:lnTo>
                <a:lnTo>
                  <a:pt x="72492" y="9336"/>
                </a:lnTo>
                <a:lnTo>
                  <a:pt x="87464" y="8894"/>
                </a:lnTo>
                <a:lnTo>
                  <a:pt x="107407" y="8646"/>
                </a:lnTo>
                <a:lnTo>
                  <a:pt x="114468" y="7658"/>
                </a:lnTo>
                <a:lnTo>
                  <a:pt x="122032" y="6048"/>
                </a:lnTo>
                <a:lnTo>
                  <a:pt x="129932" y="4021"/>
                </a:lnTo>
                <a:lnTo>
                  <a:pt x="137104" y="2670"/>
                </a:lnTo>
                <a:lnTo>
                  <a:pt x="143790" y="1770"/>
                </a:lnTo>
                <a:lnTo>
                  <a:pt x="150152" y="1169"/>
                </a:lnTo>
                <a:lnTo>
                  <a:pt x="156299" y="769"/>
                </a:lnTo>
                <a:lnTo>
                  <a:pt x="162303" y="502"/>
                </a:lnTo>
                <a:lnTo>
                  <a:pt x="174052" y="206"/>
                </a:lnTo>
                <a:lnTo>
                  <a:pt x="202849" y="0"/>
                </a:lnTo>
                <a:lnTo>
                  <a:pt x="208575" y="942"/>
                </a:lnTo>
                <a:lnTo>
                  <a:pt x="214298" y="2523"/>
                </a:lnTo>
                <a:lnTo>
                  <a:pt x="220018" y="4529"/>
                </a:lnTo>
                <a:lnTo>
                  <a:pt x="224784" y="5866"/>
                </a:lnTo>
                <a:lnTo>
                  <a:pt x="228914" y="6758"/>
                </a:lnTo>
                <a:lnTo>
                  <a:pt x="232619" y="7352"/>
                </a:lnTo>
                <a:lnTo>
                  <a:pt x="239277" y="8013"/>
                </a:lnTo>
                <a:lnTo>
                  <a:pt x="245410" y="8306"/>
                </a:lnTo>
                <a:lnTo>
                  <a:pt x="255438" y="8510"/>
                </a:lnTo>
                <a:lnTo>
                  <a:pt x="256970" y="9473"/>
                </a:lnTo>
                <a:lnTo>
                  <a:pt x="258944" y="11067"/>
                </a:lnTo>
                <a:lnTo>
                  <a:pt x="265748" y="1711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1242"/>
          <p:cNvSpPr/>
          <p:nvPr/>
        </p:nvSpPr>
        <p:spPr>
          <a:xfrm>
            <a:off x="4623434" y="4029075"/>
            <a:ext cx="274321" cy="8573"/>
          </a:xfrm>
          <a:custGeom>
            <a:avLst/>
            <a:gdLst/>
            <a:ahLst/>
            <a:cxnLst/>
            <a:rect l="0" t="0" r="0" b="0"/>
            <a:pathLst>
              <a:path w="274321" h="8573">
                <a:moveTo>
                  <a:pt x="0" y="8572"/>
                </a:moveTo>
                <a:lnTo>
                  <a:pt x="134306" y="8572"/>
                </a:lnTo>
                <a:lnTo>
                  <a:pt x="140020" y="7620"/>
                </a:lnTo>
                <a:lnTo>
                  <a:pt x="145734" y="6032"/>
                </a:lnTo>
                <a:lnTo>
                  <a:pt x="151449" y="4021"/>
                </a:lnTo>
                <a:lnTo>
                  <a:pt x="157164" y="2681"/>
                </a:lnTo>
                <a:lnTo>
                  <a:pt x="162878" y="1787"/>
                </a:lnTo>
                <a:lnTo>
                  <a:pt x="168593" y="1191"/>
                </a:lnTo>
                <a:lnTo>
                  <a:pt x="174308" y="794"/>
                </a:lnTo>
                <a:lnTo>
                  <a:pt x="180023" y="529"/>
                </a:lnTo>
                <a:lnTo>
                  <a:pt x="191453" y="235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SMARTPenAnnotation1243"/>
          <p:cNvSpPr/>
          <p:nvPr/>
        </p:nvSpPr>
        <p:spPr>
          <a:xfrm>
            <a:off x="4957762" y="3926204"/>
            <a:ext cx="257176" cy="8574"/>
          </a:xfrm>
          <a:custGeom>
            <a:avLst/>
            <a:gdLst/>
            <a:ahLst/>
            <a:cxnLst/>
            <a:rect l="0" t="0" r="0" b="0"/>
            <a:pathLst>
              <a:path w="257176" h="8574">
                <a:moveTo>
                  <a:pt x="0" y="8573"/>
                </a:moveTo>
                <a:lnTo>
                  <a:pt x="12770" y="8573"/>
                </a:lnTo>
                <a:lnTo>
                  <a:pt x="15181" y="7621"/>
                </a:lnTo>
                <a:lnTo>
                  <a:pt x="17741" y="6033"/>
                </a:lnTo>
                <a:lnTo>
                  <a:pt x="20400" y="4022"/>
                </a:lnTo>
                <a:lnTo>
                  <a:pt x="24077" y="2682"/>
                </a:lnTo>
                <a:lnTo>
                  <a:pt x="28434" y="1788"/>
                </a:lnTo>
                <a:lnTo>
                  <a:pt x="33244" y="1192"/>
                </a:lnTo>
                <a:lnTo>
                  <a:pt x="37403" y="795"/>
                </a:lnTo>
                <a:lnTo>
                  <a:pt x="41127" y="530"/>
                </a:lnTo>
                <a:lnTo>
                  <a:pt x="44563" y="354"/>
                </a:lnTo>
                <a:lnTo>
                  <a:pt x="53461" y="157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SMARTPenAnnotation1244"/>
          <p:cNvSpPr/>
          <p:nvPr/>
        </p:nvSpPr>
        <p:spPr>
          <a:xfrm>
            <a:off x="5214937" y="3755149"/>
            <a:ext cx="290084" cy="291058"/>
          </a:xfrm>
          <a:custGeom>
            <a:avLst/>
            <a:gdLst/>
            <a:ahLst/>
            <a:cxnLst/>
            <a:rect l="0" t="0" r="0" b="0"/>
            <a:pathLst>
              <a:path w="290084" h="291058">
                <a:moveTo>
                  <a:pt x="0" y="68186"/>
                </a:moveTo>
                <a:lnTo>
                  <a:pt x="0" y="52586"/>
                </a:lnTo>
                <a:lnTo>
                  <a:pt x="2540" y="49187"/>
                </a:lnTo>
                <a:lnTo>
                  <a:pt x="7381" y="43795"/>
                </a:lnTo>
                <a:lnTo>
                  <a:pt x="13123" y="40518"/>
                </a:lnTo>
                <a:lnTo>
                  <a:pt x="21072" y="35887"/>
                </a:lnTo>
                <a:lnTo>
                  <a:pt x="27780" y="30653"/>
                </a:lnTo>
                <a:lnTo>
                  <a:pt x="31855" y="28876"/>
                </a:lnTo>
                <a:lnTo>
                  <a:pt x="36477" y="27692"/>
                </a:lnTo>
                <a:lnTo>
                  <a:pt x="41463" y="26902"/>
                </a:lnTo>
                <a:lnTo>
                  <a:pt x="47644" y="25423"/>
                </a:lnTo>
                <a:lnTo>
                  <a:pt x="54623" y="23485"/>
                </a:lnTo>
                <a:lnTo>
                  <a:pt x="69997" y="18791"/>
                </a:lnTo>
                <a:lnTo>
                  <a:pt x="86355" y="13530"/>
                </a:lnTo>
                <a:lnTo>
                  <a:pt x="94717" y="11746"/>
                </a:lnTo>
                <a:lnTo>
                  <a:pt x="103150" y="10557"/>
                </a:lnTo>
                <a:lnTo>
                  <a:pt x="111629" y="9764"/>
                </a:lnTo>
                <a:lnTo>
                  <a:pt x="120140" y="8283"/>
                </a:lnTo>
                <a:lnTo>
                  <a:pt x="128671" y="6343"/>
                </a:lnTo>
                <a:lnTo>
                  <a:pt x="137215" y="4097"/>
                </a:lnTo>
                <a:lnTo>
                  <a:pt x="145769" y="2600"/>
                </a:lnTo>
                <a:lnTo>
                  <a:pt x="154330" y="1602"/>
                </a:lnTo>
                <a:lnTo>
                  <a:pt x="162894" y="936"/>
                </a:lnTo>
                <a:lnTo>
                  <a:pt x="170509" y="493"/>
                </a:lnTo>
                <a:lnTo>
                  <a:pt x="184049" y="0"/>
                </a:lnTo>
                <a:lnTo>
                  <a:pt x="190327" y="821"/>
                </a:lnTo>
                <a:lnTo>
                  <a:pt x="196417" y="2321"/>
                </a:lnTo>
                <a:lnTo>
                  <a:pt x="202382" y="4273"/>
                </a:lnTo>
                <a:lnTo>
                  <a:pt x="208264" y="5575"/>
                </a:lnTo>
                <a:lnTo>
                  <a:pt x="214090" y="6443"/>
                </a:lnTo>
                <a:lnTo>
                  <a:pt x="219879" y="7021"/>
                </a:lnTo>
                <a:lnTo>
                  <a:pt x="228852" y="10204"/>
                </a:lnTo>
                <a:lnTo>
                  <a:pt x="236014" y="14793"/>
                </a:lnTo>
                <a:lnTo>
                  <a:pt x="242373" y="20008"/>
                </a:lnTo>
                <a:lnTo>
                  <a:pt x="244450" y="23685"/>
                </a:lnTo>
                <a:lnTo>
                  <a:pt x="245833" y="28041"/>
                </a:lnTo>
                <a:lnTo>
                  <a:pt x="246757" y="32850"/>
                </a:lnTo>
                <a:lnTo>
                  <a:pt x="247372" y="37961"/>
                </a:lnTo>
                <a:lnTo>
                  <a:pt x="247782" y="43274"/>
                </a:lnTo>
                <a:lnTo>
                  <a:pt x="248056" y="48720"/>
                </a:lnTo>
                <a:lnTo>
                  <a:pt x="247286" y="54256"/>
                </a:lnTo>
                <a:lnTo>
                  <a:pt x="245819" y="59852"/>
                </a:lnTo>
                <a:lnTo>
                  <a:pt x="243890" y="65487"/>
                </a:lnTo>
                <a:lnTo>
                  <a:pt x="241650" y="71149"/>
                </a:lnTo>
                <a:lnTo>
                  <a:pt x="239206" y="76829"/>
                </a:lnTo>
                <a:lnTo>
                  <a:pt x="236623" y="82521"/>
                </a:lnTo>
                <a:lnTo>
                  <a:pt x="232996" y="87267"/>
                </a:lnTo>
                <a:lnTo>
                  <a:pt x="228673" y="91384"/>
                </a:lnTo>
                <a:lnTo>
                  <a:pt x="223886" y="95081"/>
                </a:lnTo>
                <a:lnTo>
                  <a:pt x="218790" y="99451"/>
                </a:lnTo>
                <a:lnTo>
                  <a:pt x="213487" y="104269"/>
                </a:lnTo>
                <a:lnTo>
                  <a:pt x="202516" y="114703"/>
                </a:lnTo>
                <a:lnTo>
                  <a:pt x="191289" y="125690"/>
                </a:lnTo>
                <a:lnTo>
                  <a:pt x="185629" y="130334"/>
                </a:lnTo>
                <a:lnTo>
                  <a:pt x="179950" y="134383"/>
                </a:lnTo>
                <a:lnTo>
                  <a:pt x="174259" y="138035"/>
                </a:lnTo>
                <a:lnTo>
                  <a:pt x="168560" y="141422"/>
                </a:lnTo>
                <a:lnTo>
                  <a:pt x="162856" y="144632"/>
                </a:lnTo>
                <a:lnTo>
                  <a:pt x="151438" y="150739"/>
                </a:lnTo>
                <a:lnTo>
                  <a:pt x="140013" y="156628"/>
                </a:lnTo>
                <a:lnTo>
                  <a:pt x="131126" y="162421"/>
                </a:lnTo>
                <a:lnTo>
                  <a:pt x="127422" y="165299"/>
                </a:lnTo>
                <a:lnTo>
                  <a:pt x="120767" y="168497"/>
                </a:lnTo>
                <a:lnTo>
                  <a:pt x="113285" y="170550"/>
                </a:lnTo>
                <a:lnTo>
                  <a:pt x="107438" y="170906"/>
                </a:lnTo>
                <a:lnTo>
                  <a:pt x="105915" y="170004"/>
                </a:lnTo>
                <a:lnTo>
                  <a:pt x="104900" y="168449"/>
                </a:lnTo>
                <a:lnTo>
                  <a:pt x="104223" y="166461"/>
                </a:lnTo>
                <a:lnTo>
                  <a:pt x="102820" y="165135"/>
                </a:lnTo>
                <a:lnTo>
                  <a:pt x="100931" y="164251"/>
                </a:lnTo>
                <a:lnTo>
                  <a:pt x="98720" y="163662"/>
                </a:lnTo>
                <a:lnTo>
                  <a:pt x="98199" y="163269"/>
                </a:lnTo>
                <a:lnTo>
                  <a:pt x="98803" y="163007"/>
                </a:lnTo>
                <a:lnTo>
                  <a:pt x="102067" y="162587"/>
                </a:lnTo>
                <a:lnTo>
                  <a:pt x="107183" y="157963"/>
                </a:lnTo>
                <a:lnTo>
                  <a:pt x="110508" y="156612"/>
                </a:lnTo>
                <a:lnTo>
                  <a:pt x="119282" y="155111"/>
                </a:lnTo>
                <a:lnTo>
                  <a:pt x="126991" y="154444"/>
                </a:lnTo>
                <a:lnTo>
                  <a:pt x="134546" y="154148"/>
                </a:lnTo>
                <a:lnTo>
                  <a:pt x="160428" y="153942"/>
                </a:lnTo>
                <a:lnTo>
                  <a:pt x="218847" y="153912"/>
                </a:lnTo>
                <a:lnTo>
                  <a:pt x="224003" y="154864"/>
                </a:lnTo>
                <a:lnTo>
                  <a:pt x="232271" y="158462"/>
                </a:lnTo>
                <a:lnTo>
                  <a:pt x="246833" y="165842"/>
                </a:lnTo>
                <a:lnTo>
                  <a:pt x="252185" y="167580"/>
                </a:lnTo>
                <a:lnTo>
                  <a:pt x="257658" y="168739"/>
                </a:lnTo>
                <a:lnTo>
                  <a:pt x="263213" y="169511"/>
                </a:lnTo>
                <a:lnTo>
                  <a:pt x="271924" y="172909"/>
                </a:lnTo>
                <a:lnTo>
                  <a:pt x="275580" y="175149"/>
                </a:lnTo>
                <a:lnTo>
                  <a:pt x="278018" y="178547"/>
                </a:lnTo>
                <a:lnTo>
                  <a:pt x="280726" y="187402"/>
                </a:lnTo>
                <a:lnTo>
                  <a:pt x="284469" y="195149"/>
                </a:lnTo>
                <a:lnTo>
                  <a:pt x="286801" y="198548"/>
                </a:lnTo>
                <a:lnTo>
                  <a:pt x="289392" y="204864"/>
                </a:lnTo>
                <a:lnTo>
                  <a:pt x="290083" y="207882"/>
                </a:lnTo>
                <a:lnTo>
                  <a:pt x="289591" y="211799"/>
                </a:lnTo>
                <a:lnTo>
                  <a:pt x="288311" y="216315"/>
                </a:lnTo>
                <a:lnTo>
                  <a:pt x="286505" y="221231"/>
                </a:lnTo>
                <a:lnTo>
                  <a:pt x="281958" y="229234"/>
                </a:lnTo>
                <a:lnTo>
                  <a:pt x="275810" y="236917"/>
                </a:lnTo>
                <a:lnTo>
                  <a:pt x="271504" y="241634"/>
                </a:lnTo>
                <a:lnTo>
                  <a:pt x="258881" y="254832"/>
                </a:lnTo>
                <a:lnTo>
                  <a:pt x="251266" y="261630"/>
                </a:lnTo>
                <a:lnTo>
                  <a:pt x="246568" y="264776"/>
                </a:lnTo>
                <a:lnTo>
                  <a:pt x="241531" y="267826"/>
                </a:lnTo>
                <a:lnTo>
                  <a:pt x="236268" y="270812"/>
                </a:lnTo>
                <a:lnTo>
                  <a:pt x="225341" y="276669"/>
                </a:lnTo>
                <a:lnTo>
                  <a:pt x="208478" y="285322"/>
                </a:lnTo>
                <a:lnTo>
                  <a:pt x="202803" y="287238"/>
                </a:lnTo>
                <a:lnTo>
                  <a:pt x="197115" y="288516"/>
                </a:lnTo>
                <a:lnTo>
                  <a:pt x="191417" y="289367"/>
                </a:lnTo>
                <a:lnTo>
                  <a:pt x="185714" y="289935"/>
                </a:lnTo>
                <a:lnTo>
                  <a:pt x="180007" y="290314"/>
                </a:lnTo>
                <a:lnTo>
                  <a:pt x="174297" y="290566"/>
                </a:lnTo>
                <a:lnTo>
                  <a:pt x="162873" y="290847"/>
                </a:lnTo>
                <a:lnTo>
                  <a:pt x="127423" y="291057"/>
                </a:lnTo>
                <a:lnTo>
                  <a:pt x="123049" y="290109"/>
                </a:lnTo>
                <a:lnTo>
                  <a:pt x="118228" y="288525"/>
                </a:lnTo>
                <a:lnTo>
                  <a:pt x="113109" y="286516"/>
                </a:lnTo>
                <a:lnTo>
                  <a:pt x="104881" y="284284"/>
                </a:lnTo>
                <a:lnTo>
                  <a:pt x="98049" y="283292"/>
                </a:lnTo>
                <a:lnTo>
                  <a:pt x="91837" y="282851"/>
                </a:lnTo>
                <a:lnTo>
                  <a:pt x="88847" y="281781"/>
                </a:lnTo>
                <a:lnTo>
                  <a:pt x="81041" y="276676"/>
                </a:lnTo>
                <a:lnTo>
                  <a:pt x="78881" y="275148"/>
                </a:lnTo>
                <a:lnTo>
                  <a:pt x="75381" y="274469"/>
                </a:lnTo>
                <a:lnTo>
                  <a:pt x="68580" y="27392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SMARTPenAnnotation1245"/>
          <p:cNvSpPr/>
          <p:nvPr/>
        </p:nvSpPr>
        <p:spPr>
          <a:xfrm>
            <a:off x="1931669" y="4466272"/>
            <a:ext cx="51436" cy="240031"/>
          </a:xfrm>
          <a:custGeom>
            <a:avLst/>
            <a:gdLst/>
            <a:ahLst/>
            <a:cxnLst/>
            <a:rect l="0" t="0" r="0" b="0"/>
            <a:pathLst>
              <a:path w="51436" h="240031">
                <a:moveTo>
                  <a:pt x="0" y="0"/>
                </a:moveTo>
                <a:lnTo>
                  <a:pt x="8220" y="0"/>
                </a:lnTo>
                <a:lnTo>
                  <a:pt x="9290" y="953"/>
                </a:lnTo>
                <a:lnTo>
                  <a:pt x="15923" y="7381"/>
                </a:lnTo>
                <a:lnTo>
                  <a:pt x="16331" y="8731"/>
                </a:lnTo>
                <a:lnTo>
                  <a:pt x="16904" y="15181"/>
                </a:lnTo>
                <a:lnTo>
                  <a:pt x="17038" y="20400"/>
                </a:lnTo>
                <a:lnTo>
                  <a:pt x="17145" y="67417"/>
                </a:lnTo>
                <a:lnTo>
                  <a:pt x="16193" y="71615"/>
                </a:lnTo>
                <a:lnTo>
                  <a:pt x="14606" y="75366"/>
                </a:lnTo>
                <a:lnTo>
                  <a:pt x="12595" y="78819"/>
                </a:lnTo>
                <a:lnTo>
                  <a:pt x="12206" y="83026"/>
                </a:lnTo>
                <a:lnTo>
                  <a:pt x="12900" y="87736"/>
                </a:lnTo>
                <a:lnTo>
                  <a:pt x="14315" y="92781"/>
                </a:lnTo>
                <a:lnTo>
                  <a:pt x="15259" y="98049"/>
                </a:lnTo>
                <a:lnTo>
                  <a:pt x="15888" y="103466"/>
                </a:lnTo>
                <a:lnTo>
                  <a:pt x="16307" y="108982"/>
                </a:lnTo>
                <a:lnTo>
                  <a:pt x="16773" y="117652"/>
                </a:lnTo>
                <a:lnTo>
                  <a:pt x="16897" y="121297"/>
                </a:lnTo>
                <a:lnTo>
                  <a:pt x="17932" y="125632"/>
                </a:lnTo>
                <a:lnTo>
                  <a:pt x="19575" y="130427"/>
                </a:lnTo>
                <a:lnTo>
                  <a:pt x="21623" y="135529"/>
                </a:lnTo>
                <a:lnTo>
                  <a:pt x="22988" y="139883"/>
                </a:lnTo>
                <a:lnTo>
                  <a:pt x="24505" y="147260"/>
                </a:lnTo>
                <a:lnTo>
                  <a:pt x="24909" y="151514"/>
                </a:lnTo>
                <a:lnTo>
                  <a:pt x="25179" y="156254"/>
                </a:lnTo>
                <a:lnTo>
                  <a:pt x="25478" y="165649"/>
                </a:lnTo>
                <a:lnTo>
                  <a:pt x="25611" y="172999"/>
                </a:lnTo>
                <a:lnTo>
                  <a:pt x="26600" y="176293"/>
                </a:lnTo>
                <a:lnTo>
                  <a:pt x="28210" y="179441"/>
                </a:lnTo>
                <a:lnTo>
                  <a:pt x="30237" y="182493"/>
                </a:lnTo>
                <a:lnTo>
                  <a:pt x="32541" y="185479"/>
                </a:lnTo>
                <a:lnTo>
                  <a:pt x="35029" y="188423"/>
                </a:lnTo>
                <a:lnTo>
                  <a:pt x="37640" y="191338"/>
                </a:lnTo>
                <a:lnTo>
                  <a:pt x="39381" y="194234"/>
                </a:lnTo>
                <a:lnTo>
                  <a:pt x="40542" y="197117"/>
                </a:lnTo>
                <a:lnTo>
                  <a:pt x="41831" y="203813"/>
                </a:lnTo>
                <a:lnTo>
                  <a:pt x="42175" y="208265"/>
                </a:lnTo>
                <a:lnTo>
                  <a:pt x="42404" y="213138"/>
                </a:lnTo>
                <a:lnTo>
                  <a:pt x="43510" y="216387"/>
                </a:lnTo>
                <a:lnTo>
                  <a:pt x="45199" y="218553"/>
                </a:lnTo>
                <a:lnTo>
                  <a:pt x="47278" y="219997"/>
                </a:lnTo>
                <a:lnTo>
                  <a:pt x="48664" y="221912"/>
                </a:lnTo>
                <a:lnTo>
                  <a:pt x="50204" y="226581"/>
                </a:lnTo>
                <a:lnTo>
                  <a:pt x="50888" y="231830"/>
                </a:lnTo>
                <a:lnTo>
                  <a:pt x="51435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SMARTPenAnnotation1246"/>
          <p:cNvSpPr/>
          <p:nvPr/>
        </p:nvSpPr>
        <p:spPr>
          <a:xfrm>
            <a:off x="1708784" y="4701752"/>
            <a:ext cx="608649" cy="38841"/>
          </a:xfrm>
          <a:custGeom>
            <a:avLst/>
            <a:gdLst/>
            <a:ahLst/>
            <a:cxnLst/>
            <a:rect l="0" t="0" r="0" b="0"/>
            <a:pathLst>
              <a:path w="608649" h="38841">
                <a:moveTo>
                  <a:pt x="0" y="4550"/>
                </a:moveTo>
                <a:lnTo>
                  <a:pt x="41712" y="4550"/>
                </a:lnTo>
                <a:lnTo>
                  <a:pt x="47811" y="3598"/>
                </a:lnTo>
                <a:lnTo>
                  <a:pt x="54734" y="2010"/>
                </a:lnTo>
                <a:lnTo>
                  <a:pt x="62207" y="0"/>
                </a:lnTo>
                <a:lnTo>
                  <a:pt x="78130" y="305"/>
                </a:lnTo>
                <a:lnTo>
                  <a:pt x="86377" y="1720"/>
                </a:lnTo>
                <a:lnTo>
                  <a:pt x="94733" y="2663"/>
                </a:lnTo>
                <a:lnTo>
                  <a:pt x="111636" y="3712"/>
                </a:lnTo>
                <a:lnTo>
                  <a:pt x="128674" y="4178"/>
                </a:lnTo>
                <a:lnTo>
                  <a:pt x="216326" y="4541"/>
                </a:lnTo>
                <a:lnTo>
                  <a:pt x="227085" y="4544"/>
                </a:lnTo>
                <a:lnTo>
                  <a:pt x="238068" y="5498"/>
                </a:lnTo>
                <a:lnTo>
                  <a:pt x="249199" y="7087"/>
                </a:lnTo>
                <a:lnTo>
                  <a:pt x="260431" y="9099"/>
                </a:lnTo>
                <a:lnTo>
                  <a:pt x="271728" y="10440"/>
                </a:lnTo>
                <a:lnTo>
                  <a:pt x="283070" y="11334"/>
                </a:lnTo>
                <a:lnTo>
                  <a:pt x="294441" y="11931"/>
                </a:lnTo>
                <a:lnTo>
                  <a:pt x="319775" y="12593"/>
                </a:lnTo>
                <a:lnTo>
                  <a:pt x="333199" y="12769"/>
                </a:lnTo>
                <a:lnTo>
                  <a:pt x="345958" y="13840"/>
                </a:lnTo>
                <a:lnTo>
                  <a:pt x="358273" y="15506"/>
                </a:lnTo>
                <a:lnTo>
                  <a:pt x="370294" y="17569"/>
                </a:lnTo>
                <a:lnTo>
                  <a:pt x="381166" y="18945"/>
                </a:lnTo>
                <a:lnTo>
                  <a:pt x="391270" y="19861"/>
                </a:lnTo>
                <a:lnTo>
                  <a:pt x="400865" y="20472"/>
                </a:lnTo>
                <a:lnTo>
                  <a:pt x="412023" y="20880"/>
                </a:lnTo>
                <a:lnTo>
                  <a:pt x="437122" y="21333"/>
                </a:lnTo>
                <a:lnTo>
                  <a:pt x="448577" y="22406"/>
                </a:lnTo>
                <a:lnTo>
                  <a:pt x="459072" y="24074"/>
                </a:lnTo>
                <a:lnTo>
                  <a:pt x="468925" y="26139"/>
                </a:lnTo>
                <a:lnTo>
                  <a:pt x="478352" y="27515"/>
                </a:lnTo>
                <a:lnTo>
                  <a:pt x="487494" y="28433"/>
                </a:lnTo>
                <a:lnTo>
                  <a:pt x="505272" y="29452"/>
                </a:lnTo>
                <a:lnTo>
                  <a:pt x="522698" y="29905"/>
                </a:lnTo>
                <a:lnTo>
                  <a:pt x="562407" y="30236"/>
                </a:lnTo>
                <a:lnTo>
                  <a:pt x="568295" y="31199"/>
                </a:lnTo>
                <a:lnTo>
                  <a:pt x="574126" y="32794"/>
                </a:lnTo>
                <a:lnTo>
                  <a:pt x="588071" y="37645"/>
                </a:lnTo>
                <a:lnTo>
                  <a:pt x="597669" y="38604"/>
                </a:lnTo>
                <a:lnTo>
                  <a:pt x="608648" y="388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SMARTPenAnnotation1247"/>
          <p:cNvSpPr/>
          <p:nvPr/>
        </p:nvSpPr>
        <p:spPr>
          <a:xfrm>
            <a:off x="1965959" y="4783487"/>
            <a:ext cx="248556" cy="205674"/>
          </a:xfrm>
          <a:custGeom>
            <a:avLst/>
            <a:gdLst/>
            <a:ahLst/>
            <a:cxnLst/>
            <a:rect l="0" t="0" r="0" b="0"/>
            <a:pathLst>
              <a:path w="248556" h="205674">
                <a:moveTo>
                  <a:pt x="0" y="17113"/>
                </a:moveTo>
                <a:lnTo>
                  <a:pt x="15601" y="17113"/>
                </a:lnTo>
                <a:lnTo>
                  <a:pt x="18999" y="14573"/>
                </a:lnTo>
                <a:lnTo>
                  <a:pt x="21239" y="12562"/>
                </a:lnTo>
                <a:lnTo>
                  <a:pt x="23684" y="11221"/>
                </a:lnTo>
                <a:lnTo>
                  <a:pt x="28942" y="9732"/>
                </a:lnTo>
                <a:lnTo>
                  <a:pt x="34453" y="9070"/>
                </a:lnTo>
                <a:lnTo>
                  <a:pt x="37257" y="8893"/>
                </a:lnTo>
                <a:lnTo>
                  <a:pt x="41030" y="7823"/>
                </a:lnTo>
                <a:lnTo>
                  <a:pt x="45451" y="6157"/>
                </a:lnTo>
                <a:lnTo>
                  <a:pt x="50303" y="4094"/>
                </a:lnTo>
                <a:lnTo>
                  <a:pt x="55443" y="2719"/>
                </a:lnTo>
                <a:lnTo>
                  <a:pt x="60775" y="1801"/>
                </a:lnTo>
                <a:lnTo>
                  <a:pt x="66234" y="1190"/>
                </a:lnTo>
                <a:lnTo>
                  <a:pt x="71779" y="783"/>
                </a:lnTo>
                <a:lnTo>
                  <a:pt x="77380" y="511"/>
                </a:lnTo>
                <a:lnTo>
                  <a:pt x="89637" y="209"/>
                </a:lnTo>
                <a:lnTo>
                  <a:pt x="124552" y="0"/>
                </a:lnTo>
                <a:lnTo>
                  <a:pt x="131612" y="941"/>
                </a:lnTo>
                <a:lnTo>
                  <a:pt x="139177" y="2522"/>
                </a:lnTo>
                <a:lnTo>
                  <a:pt x="147077" y="4528"/>
                </a:lnTo>
                <a:lnTo>
                  <a:pt x="154249" y="5866"/>
                </a:lnTo>
                <a:lnTo>
                  <a:pt x="160935" y="6757"/>
                </a:lnTo>
                <a:lnTo>
                  <a:pt x="167298" y="7351"/>
                </a:lnTo>
                <a:lnTo>
                  <a:pt x="173445" y="8700"/>
                </a:lnTo>
                <a:lnTo>
                  <a:pt x="179447" y="10552"/>
                </a:lnTo>
                <a:lnTo>
                  <a:pt x="185354" y="12738"/>
                </a:lnTo>
                <a:lnTo>
                  <a:pt x="190245" y="15149"/>
                </a:lnTo>
                <a:lnTo>
                  <a:pt x="194457" y="17709"/>
                </a:lnTo>
                <a:lnTo>
                  <a:pt x="198218" y="20368"/>
                </a:lnTo>
                <a:lnTo>
                  <a:pt x="202631" y="22140"/>
                </a:lnTo>
                <a:lnTo>
                  <a:pt x="207477" y="23322"/>
                </a:lnTo>
                <a:lnTo>
                  <a:pt x="212613" y="24110"/>
                </a:lnTo>
                <a:lnTo>
                  <a:pt x="216990" y="25587"/>
                </a:lnTo>
                <a:lnTo>
                  <a:pt x="224393" y="29769"/>
                </a:lnTo>
                <a:lnTo>
                  <a:pt x="230858" y="34803"/>
                </a:lnTo>
                <a:lnTo>
                  <a:pt x="233915" y="37479"/>
                </a:lnTo>
                <a:lnTo>
                  <a:pt x="235954" y="40215"/>
                </a:lnTo>
                <a:lnTo>
                  <a:pt x="238219" y="45795"/>
                </a:lnTo>
                <a:lnTo>
                  <a:pt x="237870" y="48617"/>
                </a:lnTo>
                <a:lnTo>
                  <a:pt x="236685" y="51451"/>
                </a:lnTo>
                <a:lnTo>
                  <a:pt x="234943" y="54292"/>
                </a:lnTo>
                <a:lnTo>
                  <a:pt x="232829" y="56186"/>
                </a:lnTo>
                <a:lnTo>
                  <a:pt x="230467" y="57450"/>
                </a:lnTo>
                <a:lnTo>
                  <a:pt x="224350" y="59805"/>
                </a:lnTo>
                <a:lnTo>
                  <a:pt x="220052" y="61767"/>
                </a:lnTo>
                <a:lnTo>
                  <a:pt x="215281" y="64027"/>
                </a:lnTo>
                <a:lnTo>
                  <a:pt x="211149" y="65534"/>
                </a:lnTo>
                <a:lnTo>
                  <a:pt x="204016" y="67208"/>
                </a:lnTo>
                <a:lnTo>
                  <a:pt x="199829" y="68607"/>
                </a:lnTo>
                <a:lnTo>
                  <a:pt x="195132" y="70493"/>
                </a:lnTo>
                <a:lnTo>
                  <a:pt x="190096" y="72701"/>
                </a:lnTo>
                <a:lnTo>
                  <a:pt x="184833" y="74175"/>
                </a:lnTo>
                <a:lnTo>
                  <a:pt x="179420" y="75156"/>
                </a:lnTo>
                <a:lnTo>
                  <a:pt x="173906" y="75811"/>
                </a:lnTo>
                <a:lnTo>
                  <a:pt x="168325" y="76247"/>
                </a:lnTo>
                <a:lnTo>
                  <a:pt x="162699" y="76538"/>
                </a:lnTo>
                <a:lnTo>
                  <a:pt x="151369" y="76862"/>
                </a:lnTo>
                <a:lnTo>
                  <a:pt x="110276" y="77110"/>
                </a:lnTo>
                <a:lnTo>
                  <a:pt x="90587" y="77120"/>
                </a:lnTo>
                <a:lnTo>
                  <a:pt x="106170" y="77120"/>
                </a:lnTo>
                <a:lnTo>
                  <a:pt x="109833" y="78073"/>
                </a:lnTo>
                <a:lnTo>
                  <a:pt x="114180" y="79660"/>
                </a:lnTo>
                <a:lnTo>
                  <a:pt x="118982" y="81671"/>
                </a:lnTo>
                <a:lnTo>
                  <a:pt x="125042" y="83964"/>
                </a:lnTo>
                <a:lnTo>
                  <a:pt x="139394" y="89052"/>
                </a:lnTo>
                <a:lnTo>
                  <a:pt x="146270" y="91742"/>
                </a:lnTo>
                <a:lnTo>
                  <a:pt x="152758" y="94488"/>
                </a:lnTo>
                <a:lnTo>
                  <a:pt x="158989" y="97271"/>
                </a:lnTo>
                <a:lnTo>
                  <a:pt x="166000" y="100079"/>
                </a:lnTo>
                <a:lnTo>
                  <a:pt x="181411" y="105739"/>
                </a:lnTo>
                <a:lnTo>
                  <a:pt x="188568" y="109534"/>
                </a:lnTo>
                <a:lnTo>
                  <a:pt x="195245" y="113970"/>
                </a:lnTo>
                <a:lnTo>
                  <a:pt x="201601" y="118831"/>
                </a:lnTo>
                <a:lnTo>
                  <a:pt x="207743" y="123025"/>
                </a:lnTo>
                <a:lnTo>
                  <a:pt x="213743" y="126774"/>
                </a:lnTo>
                <a:lnTo>
                  <a:pt x="219648" y="130225"/>
                </a:lnTo>
                <a:lnTo>
                  <a:pt x="224537" y="133478"/>
                </a:lnTo>
                <a:lnTo>
                  <a:pt x="228749" y="136600"/>
                </a:lnTo>
                <a:lnTo>
                  <a:pt x="235969" y="142608"/>
                </a:lnTo>
                <a:lnTo>
                  <a:pt x="242353" y="148453"/>
                </a:lnTo>
                <a:lnTo>
                  <a:pt x="244436" y="151346"/>
                </a:lnTo>
                <a:lnTo>
                  <a:pt x="246751" y="157100"/>
                </a:lnTo>
                <a:lnTo>
                  <a:pt x="247368" y="160920"/>
                </a:lnTo>
                <a:lnTo>
                  <a:pt x="247780" y="165372"/>
                </a:lnTo>
                <a:lnTo>
                  <a:pt x="248237" y="174446"/>
                </a:lnTo>
                <a:lnTo>
                  <a:pt x="248440" y="181653"/>
                </a:lnTo>
                <a:lnTo>
                  <a:pt x="248555" y="191066"/>
                </a:lnTo>
                <a:lnTo>
                  <a:pt x="247619" y="193089"/>
                </a:lnTo>
                <a:lnTo>
                  <a:pt x="246042" y="194438"/>
                </a:lnTo>
                <a:lnTo>
                  <a:pt x="244038" y="195337"/>
                </a:lnTo>
                <a:lnTo>
                  <a:pt x="236667" y="201153"/>
                </a:lnTo>
                <a:lnTo>
                  <a:pt x="233978" y="202671"/>
                </a:lnTo>
                <a:lnTo>
                  <a:pt x="228450" y="204358"/>
                </a:lnTo>
                <a:lnTo>
                  <a:pt x="224691" y="204808"/>
                </a:lnTo>
                <a:lnTo>
                  <a:pt x="220279" y="205108"/>
                </a:lnTo>
                <a:lnTo>
                  <a:pt x="215433" y="205308"/>
                </a:lnTo>
                <a:lnTo>
                  <a:pt x="204968" y="205530"/>
                </a:lnTo>
                <a:lnTo>
                  <a:pt x="178177" y="205673"/>
                </a:lnTo>
                <a:lnTo>
                  <a:pt x="171172" y="204732"/>
                </a:lnTo>
                <a:lnTo>
                  <a:pt x="164597" y="203152"/>
                </a:lnTo>
                <a:lnTo>
                  <a:pt x="158309" y="201146"/>
                </a:lnTo>
                <a:lnTo>
                  <a:pt x="152212" y="199809"/>
                </a:lnTo>
                <a:lnTo>
                  <a:pt x="146243" y="198918"/>
                </a:lnTo>
                <a:lnTo>
                  <a:pt x="140358" y="198323"/>
                </a:lnTo>
                <a:lnTo>
                  <a:pt x="134529" y="197927"/>
                </a:lnTo>
                <a:lnTo>
                  <a:pt x="128739" y="197663"/>
                </a:lnTo>
                <a:lnTo>
                  <a:pt x="122973" y="197487"/>
                </a:lnTo>
                <a:lnTo>
                  <a:pt x="117225" y="196417"/>
                </a:lnTo>
                <a:lnTo>
                  <a:pt x="111488" y="194752"/>
                </a:lnTo>
                <a:lnTo>
                  <a:pt x="105758" y="192689"/>
                </a:lnTo>
                <a:lnTo>
                  <a:pt x="100985" y="191313"/>
                </a:lnTo>
                <a:lnTo>
                  <a:pt x="96851" y="190396"/>
                </a:lnTo>
                <a:lnTo>
                  <a:pt x="89718" y="189378"/>
                </a:lnTo>
                <a:lnTo>
                  <a:pt x="83372" y="188924"/>
                </a:lnTo>
                <a:lnTo>
                  <a:pt x="78996" y="188670"/>
                </a:lnTo>
                <a:lnTo>
                  <a:pt x="78381" y="187682"/>
                </a:lnTo>
                <a:lnTo>
                  <a:pt x="77396" y="181792"/>
                </a:lnTo>
                <a:lnTo>
                  <a:pt x="77153" y="17999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SMARTPenAnnotation1248"/>
          <p:cNvSpPr/>
          <p:nvPr/>
        </p:nvSpPr>
        <p:spPr>
          <a:xfrm>
            <a:off x="2480309" y="4689157"/>
            <a:ext cx="248604" cy="240031"/>
          </a:xfrm>
          <a:custGeom>
            <a:avLst/>
            <a:gdLst/>
            <a:ahLst/>
            <a:cxnLst/>
            <a:rect l="0" t="0" r="0" b="0"/>
            <a:pathLst>
              <a:path w="248604" h="240031">
                <a:moveTo>
                  <a:pt x="0" y="0"/>
                </a:moveTo>
                <a:lnTo>
                  <a:pt x="4551" y="4551"/>
                </a:lnTo>
                <a:lnTo>
                  <a:pt x="6845" y="5892"/>
                </a:lnTo>
                <a:lnTo>
                  <a:pt x="11932" y="7381"/>
                </a:lnTo>
                <a:lnTo>
                  <a:pt x="17369" y="10583"/>
                </a:lnTo>
                <a:lnTo>
                  <a:pt x="20152" y="12770"/>
                </a:lnTo>
                <a:lnTo>
                  <a:pt x="22959" y="16134"/>
                </a:lnTo>
                <a:lnTo>
                  <a:pt x="25784" y="20281"/>
                </a:lnTo>
                <a:lnTo>
                  <a:pt x="28620" y="24950"/>
                </a:lnTo>
                <a:lnTo>
                  <a:pt x="30510" y="29016"/>
                </a:lnTo>
                <a:lnTo>
                  <a:pt x="32610" y="36074"/>
                </a:lnTo>
                <a:lnTo>
                  <a:pt x="36084" y="42385"/>
                </a:lnTo>
                <a:lnTo>
                  <a:pt x="41755" y="49318"/>
                </a:lnTo>
                <a:lnTo>
                  <a:pt x="45934" y="53834"/>
                </a:lnTo>
                <a:lnTo>
                  <a:pt x="60918" y="69291"/>
                </a:lnTo>
                <a:lnTo>
                  <a:pt x="66330" y="74769"/>
                </a:lnTo>
                <a:lnTo>
                  <a:pt x="70890" y="80326"/>
                </a:lnTo>
                <a:lnTo>
                  <a:pt x="74883" y="85936"/>
                </a:lnTo>
                <a:lnTo>
                  <a:pt x="78497" y="91581"/>
                </a:lnTo>
                <a:lnTo>
                  <a:pt x="82811" y="97248"/>
                </a:lnTo>
                <a:lnTo>
                  <a:pt x="87593" y="102932"/>
                </a:lnTo>
                <a:lnTo>
                  <a:pt x="92685" y="108627"/>
                </a:lnTo>
                <a:lnTo>
                  <a:pt x="103424" y="120033"/>
                </a:lnTo>
                <a:lnTo>
                  <a:pt x="108954" y="125742"/>
                </a:lnTo>
                <a:lnTo>
                  <a:pt x="115499" y="130501"/>
                </a:lnTo>
                <a:lnTo>
                  <a:pt x="122719" y="134626"/>
                </a:lnTo>
                <a:lnTo>
                  <a:pt x="130391" y="138328"/>
                </a:lnTo>
                <a:lnTo>
                  <a:pt x="137410" y="142701"/>
                </a:lnTo>
                <a:lnTo>
                  <a:pt x="143994" y="147522"/>
                </a:lnTo>
                <a:lnTo>
                  <a:pt x="150289" y="152640"/>
                </a:lnTo>
                <a:lnTo>
                  <a:pt x="155438" y="157958"/>
                </a:lnTo>
                <a:lnTo>
                  <a:pt x="159823" y="163408"/>
                </a:lnTo>
                <a:lnTo>
                  <a:pt x="163699" y="168946"/>
                </a:lnTo>
                <a:lnTo>
                  <a:pt x="168188" y="174543"/>
                </a:lnTo>
                <a:lnTo>
                  <a:pt x="173085" y="180179"/>
                </a:lnTo>
                <a:lnTo>
                  <a:pt x="178255" y="185842"/>
                </a:lnTo>
                <a:lnTo>
                  <a:pt x="183607" y="190570"/>
                </a:lnTo>
                <a:lnTo>
                  <a:pt x="189080" y="194674"/>
                </a:lnTo>
                <a:lnTo>
                  <a:pt x="194633" y="198363"/>
                </a:lnTo>
                <a:lnTo>
                  <a:pt x="199288" y="201775"/>
                </a:lnTo>
                <a:lnTo>
                  <a:pt x="207000" y="208105"/>
                </a:lnTo>
                <a:lnTo>
                  <a:pt x="213603" y="214094"/>
                </a:lnTo>
                <a:lnTo>
                  <a:pt x="220665" y="219930"/>
                </a:lnTo>
                <a:lnTo>
                  <a:pt x="225215" y="222820"/>
                </a:lnTo>
                <a:lnTo>
                  <a:pt x="237104" y="229752"/>
                </a:lnTo>
                <a:lnTo>
                  <a:pt x="243714" y="235503"/>
                </a:lnTo>
                <a:lnTo>
                  <a:pt x="248603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SMARTPenAnnotation1249"/>
          <p:cNvSpPr/>
          <p:nvPr/>
        </p:nvSpPr>
        <p:spPr>
          <a:xfrm>
            <a:off x="2437814" y="4714875"/>
            <a:ext cx="248237" cy="154305"/>
          </a:xfrm>
          <a:custGeom>
            <a:avLst/>
            <a:gdLst/>
            <a:ahLst/>
            <a:cxnLst/>
            <a:rect l="0" t="0" r="0" b="0"/>
            <a:pathLst>
              <a:path w="248237" h="154305">
                <a:moveTo>
                  <a:pt x="248236" y="0"/>
                </a:moveTo>
                <a:lnTo>
                  <a:pt x="236304" y="0"/>
                </a:lnTo>
                <a:lnTo>
                  <a:pt x="234566" y="953"/>
                </a:lnTo>
                <a:lnTo>
                  <a:pt x="233408" y="2540"/>
                </a:lnTo>
                <a:lnTo>
                  <a:pt x="232635" y="4551"/>
                </a:lnTo>
                <a:lnTo>
                  <a:pt x="229237" y="9325"/>
                </a:lnTo>
                <a:lnTo>
                  <a:pt x="226997" y="11931"/>
                </a:lnTo>
                <a:lnTo>
                  <a:pt x="223599" y="14621"/>
                </a:lnTo>
                <a:lnTo>
                  <a:pt x="219429" y="17367"/>
                </a:lnTo>
                <a:lnTo>
                  <a:pt x="214744" y="20151"/>
                </a:lnTo>
                <a:lnTo>
                  <a:pt x="210667" y="22959"/>
                </a:lnTo>
                <a:lnTo>
                  <a:pt x="206998" y="25783"/>
                </a:lnTo>
                <a:lnTo>
                  <a:pt x="203599" y="28619"/>
                </a:lnTo>
                <a:lnTo>
                  <a:pt x="199428" y="32414"/>
                </a:lnTo>
                <a:lnTo>
                  <a:pt x="189713" y="41711"/>
                </a:lnTo>
                <a:lnTo>
                  <a:pt x="184455" y="45904"/>
                </a:lnTo>
                <a:lnTo>
                  <a:pt x="179046" y="49653"/>
                </a:lnTo>
                <a:lnTo>
                  <a:pt x="173534" y="53104"/>
                </a:lnTo>
                <a:lnTo>
                  <a:pt x="167954" y="56358"/>
                </a:lnTo>
                <a:lnTo>
                  <a:pt x="162330" y="59479"/>
                </a:lnTo>
                <a:lnTo>
                  <a:pt x="156675" y="62513"/>
                </a:lnTo>
                <a:lnTo>
                  <a:pt x="150048" y="66440"/>
                </a:lnTo>
                <a:lnTo>
                  <a:pt x="135064" y="75884"/>
                </a:lnTo>
                <a:lnTo>
                  <a:pt x="128020" y="80117"/>
                </a:lnTo>
                <a:lnTo>
                  <a:pt x="121420" y="83891"/>
                </a:lnTo>
                <a:lnTo>
                  <a:pt x="115114" y="87360"/>
                </a:lnTo>
                <a:lnTo>
                  <a:pt x="109005" y="91577"/>
                </a:lnTo>
                <a:lnTo>
                  <a:pt x="103028" y="96294"/>
                </a:lnTo>
                <a:lnTo>
                  <a:pt x="97138" y="101343"/>
                </a:lnTo>
                <a:lnTo>
                  <a:pt x="91306" y="105662"/>
                </a:lnTo>
                <a:lnTo>
                  <a:pt x="85514" y="109494"/>
                </a:lnTo>
                <a:lnTo>
                  <a:pt x="79747" y="113001"/>
                </a:lnTo>
                <a:lnTo>
                  <a:pt x="73997" y="116291"/>
                </a:lnTo>
                <a:lnTo>
                  <a:pt x="62529" y="122487"/>
                </a:lnTo>
                <a:lnTo>
                  <a:pt x="57756" y="125473"/>
                </a:lnTo>
                <a:lnTo>
                  <a:pt x="53622" y="128416"/>
                </a:lnTo>
                <a:lnTo>
                  <a:pt x="49913" y="131330"/>
                </a:lnTo>
                <a:lnTo>
                  <a:pt x="45535" y="134226"/>
                </a:lnTo>
                <a:lnTo>
                  <a:pt x="40712" y="137109"/>
                </a:lnTo>
                <a:lnTo>
                  <a:pt x="35592" y="139984"/>
                </a:lnTo>
                <a:lnTo>
                  <a:pt x="31225" y="141899"/>
                </a:lnTo>
                <a:lnTo>
                  <a:pt x="23834" y="144028"/>
                </a:lnTo>
                <a:lnTo>
                  <a:pt x="17374" y="144975"/>
                </a:lnTo>
                <a:lnTo>
                  <a:pt x="14318" y="145227"/>
                </a:lnTo>
                <a:lnTo>
                  <a:pt x="12280" y="146348"/>
                </a:lnTo>
                <a:lnTo>
                  <a:pt x="10922" y="148048"/>
                </a:lnTo>
                <a:lnTo>
                  <a:pt x="8742" y="153069"/>
                </a:lnTo>
                <a:lnTo>
                  <a:pt x="7611" y="153480"/>
                </a:lnTo>
                <a:lnTo>
                  <a:pt x="0" y="154272"/>
                </a:lnTo>
                <a:lnTo>
                  <a:pt x="8205" y="15430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SMARTPenAnnotation1250"/>
          <p:cNvSpPr/>
          <p:nvPr/>
        </p:nvSpPr>
        <p:spPr>
          <a:xfrm>
            <a:off x="2823209" y="4723447"/>
            <a:ext cx="265749" cy="8574"/>
          </a:xfrm>
          <a:custGeom>
            <a:avLst/>
            <a:gdLst/>
            <a:ahLst/>
            <a:cxnLst/>
            <a:rect l="0" t="0" r="0" b="0"/>
            <a:pathLst>
              <a:path w="265749" h="8574">
                <a:moveTo>
                  <a:pt x="0" y="8573"/>
                </a:moveTo>
                <a:lnTo>
                  <a:pt x="242885" y="8573"/>
                </a:lnTo>
                <a:lnTo>
                  <a:pt x="245743" y="7620"/>
                </a:lnTo>
                <a:lnTo>
                  <a:pt x="248602" y="6033"/>
                </a:lnTo>
                <a:lnTo>
                  <a:pt x="255482" y="1192"/>
                </a:lnTo>
                <a:lnTo>
                  <a:pt x="256999" y="794"/>
                </a:lnTo>
                <a:lnTo>
                  <a:pt x="258963" y="530"/>
                </a:lnTo>
                <a:lnTo>
                  <a:pt x="26574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SMARTPenAnnotation1251"/>
          <p:cNvSpPr/>
          <p:nvPr/>
        </p:nvSpPr>
        <p:spPr>
          <a:xfrm>
            <a:off x="2994660" y="4646295"/>
            <a:ext cx="17145" cy="214313"/>
          </a:xfrm>
          <a:custGeom>
            <a:avLst/>
            <a:gdLst/>
            <a:ahLst/>
            <a:cxnLst/>
            <a:rect l="0" t="0" r="0" b="0"/>
            <a:pathLst>
              <a:path w="17145" h="214313">
                <a:moveTo>
                  <a:pt x="17144" y="8572"/>
                </a:moveTo>
                <a:lnTo>
                  <a:pt x="17144" y="0"/>
                </a:lnTo>
                <a:lnTo>
                  <a:pt x="12594" y="4550"/>
                </a:lnTo>
                <a:lnTo>
                  <a:pt x="11253" y="6843"/>
                </a:lnTo>
                <a:lnTo>
                  <a:pt x="10360" y="9325"/>
                </a:lnTo>
                <a:lnTo>
                  <a:pt x="9764" y="11931"/>
                </a:lnTo>
                <a:lnTo>
                  <a:pt x="9366" y="14622"/>
                </a:lnTo>
                <a:lnTo>
                  <a:pt x="8925" y="20151"/>
                </a:lnTo>
                <a:lnTo>
                  <a:pt x="8729" y="25783"/>
                </a:lnTo>
                <a:lnTo>
                  <a:pt x="8677" y="28619"/>
                </a:lnTo>
                <a:lnTo>
                  <a:pt x="7689" y="31462"/>
                </a:lnTo>
                <a:lnTo>
                  <a:pt x="6078" y="34309"/>
                </a:lnTo>
                <a:lnTo>
                  <a:pt x="4052" y="37160"/>
                </a:lnTo>
                <a:lnTo>
                  <a:pt x="2701" y="40966"/>
                </a:lnTo>
                <a:lnTo>
                  <a:pt x="1801" y="45408"/>
                </a:lnTo>
                <a:lnTo>
                  <a:pt x="1200" y="50274"/>
                </a:lnTo>
                <a:lnTo>
                  <a:pt x="800" y="54471"/>
                </a:lnTo>
                <a:lnTo>
                  <a:pt x="533" y="58221"/>
                </a:lnTo>
                <a:lnTo>
                  <a:pt x="356" y="61674"/>
                </a:lnTo>
                <a:lnTo>
                  <a:pt x="158" y="70591"/>
                </a:lnTo>
                <a:lnTo>
                  <a:pt x="0" y="139550"/>
                </a:lnTo>
                <a:lnTo>
                  <a:pt x="952" y="143515"/>
                </a:lnTo>
                <a:lnTo>
                  <a:pt x="2540" y="148064"/>
                </a:lnTo>
                <a:lnTo>
                  <a:pt x="4550" y="153002"/>
                </a:lnTo>
                <a:lnTo>
                  <a:pt x="5891" y="157246"/>
                </a:lnTo>
                <a:lnTo>
                  <a:pt x="6785" y="161028"/>
                </a:lnTo>
                <a:lnTo>
                  <a:pt x="7380" y="164502"/>
                </a:lnTo>
                <a:lnTo>
                  <a:pt x="7778" y="167770"/>
                </a:lnTo>
                <a:lnTo>
                  <a:pt x="8219" y="173942"/>
                </a:lnTo>
                <a:lnTo>
                  <a:pt x="8415" y="179860"/>
                </a:lnTo>
                <a:lnTo>
                  <a:pt x="8468" y="182772"/>
                </a:lnTo>
                <a:lnTo>
                  <a:pt x="9455" y="185665"/>
                </a:lnTo>
                <a:lnTo>
                  <a:pt x="11066" y="188547"/>
                </a:lnTo>
                <a:lnTo>
                  <a:pt x="15944" y="195464"/>
                </a:lnTo>
                <a:lnTo>
                  <a:pt x="16344" y="196984"/>
                </a:lnTo>
                <a:lnTo>
                  <a:pt x="16789" y="201213"/>
                </a:lnTo>
                <a:lnTo>
                  <a:pt x="17138" y="206614"/>
                </a:lnTo>
                <a:lnTo>
                  <a:pt x="17144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SMARTPenAnnotation1252"/>
          <p:cNvSpPr/>
          <p:nvPr/>
        </p:nvSpPr>
        <p:spPr>
          <a:xfrm>
            <a:off x="3246896" y="4603433"/>
            <a:ext cx="167817" cy="8572"/>
          </a:xfrm>
          <a:custGeom>
            <a:avLst/>
            <a:gdLst/>
            <a:ahLst/>
            <a:cxnLst/>
            <a:rect l="0" t="0" r="0" b="0"/>
            <a:pathLst>
              <a:path w="167817" h="8572">
                <a:moveTo>
                  <a:pt x="4938" y="8571"/>
                </a:moveTo>
                <a:lnTo>
                  <a:pt x="4938" y="104"/>
                </a:lnTo>
                <a:lnTo>
                  <a:pt x="0" y="20"/>
                </a:lnTo>
                <a:lnTo>
                  <a:pt x="9241" y="0"/>
                </a:lnTo>
                <a:lnTo>
                  <a:pt x="12569" y="953"/>
                </a:lnTo>
                <a:lnTo>
                  <a:pt x="16693" y="2539"/>
                </a:lnTo>
                <a:lnTo>
                  <a:pt x="21347" y="4550"/>
                </a:lnTo>
                <a:lnTo>
                  <a:pt x="25403" y="5891"/>
                </a:lnTo>
                <a:lnTo>
                  <a:pt x="29059" y="6784"/>
                </a:lnTo>
                <a:lnTo>
                  <a:pt x="32449" y="7380"/>
                </a:lnTo>
                <a:lnTo>
                  <a:pt x="35661" y="7777"/>
                </a:lnTo>
                <a:lnTo>
                  <a:pt x="38755" y="8042"/>
                </a:lnTo>
                <a:lnTo>
                  <a:pt x="41771" y="8218"/>
                </a:lnTo>
                <a:lnTo>
                  <a:pt x="50201" y="8414"/>
                </a:lnTo>
                <a:lnTo>
                  <a:pt x="167816" y="857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8" name="SMARTPenAnnotation1253"/>
          <p:cNvSpPr/>
          <p:nvPr/>
        </p:nvSpPr>
        <p:spPr>
          <a:xfrm>
            <a:off x="3483292" y="4534853"/>
            <a:ext cx="221044" cy="179666"/>
          </a:xfrm>
          <a:custGeom>
            <a:avLst/>
            <a:gdLst/>
            <a:ahLst/>
            <a:cxnLst/>
            <a:rect l="0" t="0" r="0" b="0"/>
            <a:pathLst>
              <a:path w="221044" h="179666">
                <a:moveTo>
                  <a:pt x="0" y="8572"/>
                </a:moveTo>
                <a:lnTo>
                  <a:pt x="4551" y="8572"/>
                </a:lnTo>
                <a:lnTo>
                  <a:pt x="5891" y="7619"/>
                </a:lnTo>
                <a:lnTo>
                  <a:pt x="6785" y="6032"/>
                </a:lnTo>
                <a:lnTo>
                  <a:pt x="7381" y="4021"/>
                </a:lnTo>
                <a:lnTo>
                  <a:pt x="8730" y="2680"/>
                </a:lnTo>
                <a:lnTo>
                  <a:pt x="10583" y="1786"/>
                </a:lnTo>
                <a:lnTo>
                  <a:pt x="15181" y="793"/>
                </a:lnTo>
                <a:lnTo>
                  <a:pt x="20400" y="352"/>
                </a:lnTo>
                <a:lnTo>
                  <a:pt x="28434" y="156"/>
                </a:lnTo>
                <a:lnTo>
                  <a:pt x="94637" y="0"/>
                </a:lnTo>
                <a:lnTo>
                  <a:pt x="99286" y="953"/>
                </a:lnTo>
                <a:lnTo>
                  <a:pt x="104291" y="2539"/>
                </a:lnTo>
                <a:lnTo>
                  <a:pt x="109532" y="4550"/>
                </a:lnTo>
                <a:lnTo>
                  <a:pt x="114931" y="5891"/>
                </a:lnTo>
                <a:lnTo>
                  <a:pt x="120436" y="6784"/>
                </a:lnTo>
                <a:lnTo>
                  <a:pt x="126010" y="7380"/>
                </a:lnTo>
                <a:lnTo>
                  <a:pt x="130679" y="8730"/>
                </a:lnTo>
                <a:lnTo>
                  <a:pt x="134745" y="10582"/>
                </a:lnTo>
                <a:lnTo>
                  <a:pt x="143562" y="15848"/>
                </a:lnTo>
                <a:lnTo>
                  <a:pt x="144286" y="17233"/>
                </a:lnTo>
                <a:lnTo>
                  <a:pt x="145090" y="21311"/>
                </a:lnTo>
                <a:lnTo>
                  <a:pt x="146256" y="22780"/>
                </a:lnTo>
                <a:lnTo>
                  <a:pt x="147987" y="23759"/>
                </a:lnTo>
                <a:lnTo>
                  <a:pt x="150093" y="24411"/>
                </a:lnTo>
                <a:lnTo>
                  <a:pt x="150545" y="25799"/>
                </a:lnTo>
                <a:lnTo>
                  <a:pt x="149893" y="27677"/>
                </a:lnTo>
                <a:lnTo>
                  <a:pt x="146555" y="32982"/>
                </a:lnTo>
                <a:lnTo>
                  <a:pt x="141425" y="38453"/>
                </a:lnTo>
                <a:lnTo>
                  <a:pt x="139051" y="39923"/>
                </a:lnTo>
                <a:lnTo>
                  <a:pt x="133873" y="41555"/>
                </a:lnTo>
                <a:lnTo>
                  <a:pt x="130206" y="41991"/>
                </a:lnTo>
                <a:lnTo>
                  <a:pt x="125857" y="42281"/>
                </a:lnTo>
                <a:lnTo>
                  <a:pt x="116896" y="42604"/>
                </a:lnTo>
                <a:lnTo>
                  <a:pt x="109739" y="42747"/>
                </a:lnTo>
                <a:lnTo>
                  <a:pt x="107449" y="43738"/>
                </a:lnTo>
                <a:lnTo>
                  <a:pt x="105923" y="45351"/>
                </a:lnTo>
                <a:lnTo>
                  <a:pt x="104905" y="47378"/>
                </a:lnTo>
                <a:lnTo>
                  <a:pt x="103274" y="48731"/>
                </a:lnTo>
                <a:lnTo>
                  <a:pt x="101234" y="49631"/>
                </a:lnTo>
                <a:lnTo>
                  <a:pt x="98922" y="50233"/>
                </a:lnTo>
                <a:lnTo>
                  <a:pt x="93813" y="53440"/>
                </a:lnTo>
                <a:lnTo>
                  <a:pt x="86199" y="59623"/>
                </a:lnTo>
                <a:lnTo>
                  <a:pt x="85866" y="64444"/>
                </a:lnTo>
                <a:lnTo>
                  <a:pt x="85766" y="67354"/>
                </a:lnTo>
                <a:lnTo>
                  <a:pt x="86705" y="67762"/>
                </a:lnTo>
                <a:lnTo>
                  <a:pt x="90288" y="68216"/>
                </a:lnTo>
                <a:lnTo>
                  <a:pt x="92577" y="69289"/>
                </a:lnTo>
                <a:lnTo>
                  <a:pt x="97660" y="73022"/>
                </a:lnTo>
                <a:lnTo>
                  <a:pt x="101302" y="75351"/>
                </a:lnTo>
                <a:lnTo>
                  <a:pt x="105635" y="77856"/>
                </a:lnTo>
                <a:lnTo>
                  <a:pt x="115529" y="83180"/>
                </a:lnTo>
                <a:lnTo>
                  <a:pt x="143037" y="97195"/>
                </a:lnTo>
                <a:lnTo>
                  <a:pt x="148698" y="99087"/>
                </a:lnTo>
                <a:lnTo>
                  <a:pt x="154377" y="100348"/>
                </a:lnTo>
                <a:lnTo>
                  <a:pt x="160068" y="101188"/>
                </a:lnTo>
                <a:lnTo>
                  <a:pt x="165767" y="102701"/>
                </a:lnTo>
                <a:lnTo>
                  <a:pt x="171471" y="104662"/>
                </a:lnTo>
                <a:lnTo>
                  <a:pt x="177179" y="106922"/>
                </a:lnTo>
                <a:lnTo>
                  <a:pt x="182890" y="109381"/>
                </a:lnTo>
                <a:lnTo>
                  <a:pt x="194314" y="114653"/>
                </a:lnTo>
                <a:lnTo>
                  <a:pt x="199075" y="118345"/>
                </a:lnTo>
                <a:lnTo>
                  <a:pt x="203202" y="122711"/>
                </a:lnTo>
                <a:lnTo>
                  <a:pt x="206906" y="127527"/>
                </a:lnTo>
                <a:lnTo>
                  <a:pt x="210327" y="131690"/>
                </a:lnTo>
                <a:lnTo>
                  <a:pt x="213561" y="135418"/>
                </a:lnTo>
                <a:lnTo>
                  <a:pt x="221043" y="143695"/>
                </a:lnTo>
                <a:lnTo>
                  <a:pt x="220705" y="145326"/>
                </a:lnTo>
                <a:lnTo>
                  <a:pt x="217789" y="149679"/>
                </a:lnTo>
                <a:lnTo>
                  <a:pt x="216630" y="152173"/>
                </a:lnTo>
                <a:lnTo>
                  <a:pt x="215343" y="157485"/>
                </a:lnTo>
                <a:lnTo>
                  <a:pt x="212230" y="163021"/>
                </a:lnTo>
                <a:lnTo>
                  <a:pt x="210067" y="165830"/>
                </a:lnTo>
                <a:lnTo>
                  <a:pt x="206719" y="167703"/>
                </a:lnTo>
                <a:lnTo>
                  <a:pt x="202583" y="168952"/>
                </a:lnTo>
                <a:lnTo>
                  <a:pt x="197920" y="169784"/>
                </a:lnTo>
                <a:lnTo>
                  <a:pt x="193859" y="170339"/>
                </a:lnTo>
                <a:lnTo>
                  <a:pt x="190200" y="170709"/>
                </a:lnTo>
                <a:lnTo>
                  <a:pt x="186807" y="170956"/>
                </a:lnTo>
                <a:lnTo>
                  <a:pt x="182641" y="171120"/>
                </a:lnTo>
                <a:lnTo>
                  <a:pt x="172931" y="171303"/>
                </a:lnTo>
                <a:lnTo>
                  <a:pt x="167675" y="172304"/>
                </a:lnTo>
                <a:lnTo>
                  <a:pt x="162266" y="173925"/>
                </a:lnTo>
                <a:lnTo>
                  <a:pt x="156755" y="175957"/>
                </a:lnTo>
                <a:lnTo>
                  <a:pt x="151176" y="177312"/>
                </a:lnTo>
                <a:lnTo>
                  <a:pt x="145552" y="178215"/>
                </a:lnTo>
                <a:lnTo>
                  <a:pt x="139896" y="178817"/>
                </a:lnTo>
                <a:lnTo>
                  <a:pt x="134222" y="179219"/>
                </a:lnTo>
                <a:lnTo>
                  <a:pt x="128534" y="179486"/>
                </a:lnTo>
                <a:lnTo>
                  <a:pt x="122837" y="179665"/>
                </a:lnTo>
                <a:lnTo>
                  <a:pt x="118087" y="178831"/>
                </a:lnTo>
                <a:lnTo>
                  <a:pt x="113967" y="177323"/>
                </a:lnTo>
                <a:lnTo>
                  <a:pt x="110268" y="175366"/>
                </a:lnTo>
                <a:lnTo>
                  <a:pt x="105897" y="174060"/>
                </a:lnTo>
                <a:lnTo>
                  <a:pt x="101078" y="173190"/>
                </a:lnTo>
                <a:lnTo>
                  <a:pt x="95960" y="172610"/>
                </a:lnTo>
                <a:lnTo>
                  <a:pt x="91596" y="172222"/>
                </a:lnTo>
                <a:lnTo>
                  <a:pt x="87734" y="171965"/>
                </a:lnTo>
                <a:lnTo>
                  <a:pt x="79243" y="171551"/>
                </a:lnTo>
                <a:lnTo>
                  <a:pt x="73221" y="171479"/>
                </a:lnTo>
                <a:lnTo>
                  <a:pt x="68580" y="17144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9" name="SMARTPenAnnotation1254"/>
          <p:cNvSpPr/>
          <p:nvPr/>
        </p:nvSpPr>
        <p:spPr>
          <a:xfrm>
            <a:off x="3766199" y="4560570"/>
            <a:ext cx="188184" cy="154305"/>
          </a:xfrm>
          <a:custGeom>
            <a:avLst/>
            <a:gdLst/>
            <a:ahLst/>
            <a:cxnLst/>
            <a:rect l="0" t="0" r="0" b="0"/>
            <a:pathLst>
              <a:path w="188184" h="154305">
                <a:moveTo>
                  <a:pt x="85710" y="0"/>
                </a:moveTo>
                <a:lnTo>
                  <a:pt x="85710" y="4550"/>
                </a:lnTo>
                <a:lnTo>
                  <a:pt x="84758" y="5891"/>
                </a:lnTo>
                <a:lnTo>
                  <a:pt x="83171" y="6785"/>
                </a:lnTo>
                <a:lnTo>
                  <a:pt x="78329" y="8219"/>
                </a:lnTo>
                <a:lnTo>
                  <a:pt x="72940" y="13019"/>
                </a:lnTo>
                <a:lnTo>
                  <a:pt x="62585" y="23173"/>
                </a:lnTo>
                <a:lnTo>
                  <a:pt x="39980" y="45732"/>
                </a:lnTo>
                <a:lnTo>
                  <a:pt x="36174" y="48585"/>
                </a:lnTo>
                <a:lnTo>
                  <a:pt x="31731" y="51440"/>
                </a:lnTo>
                <a:lnTo>
                  <a:pt x="26864" y="54296"/>
                </a:lnTo>
                <a:lnTo>
                  <a:pt x="22667" y="57152"/>
                </a:lnTo>
                <a:lnTo>
                  <a:pt x="18917" y="60009"/>
                </a:lnTo>
                <a:lnTo>
                  <a:pt x="15463" y="62866"/>
                </a:lnTo>
                <a:lnTo>
                  <a:pt x="12209" y="65723"/>
                </a:lnTo>
                <a:lnTo>
                  <a:pt x="9087" y="68580"/>
                </a:lnTo>
                <a:lnTo>
                  <a:pt x="6053" y="71437"/>
                </a:lnTo>
                <a:lnTo>
                  <a:pt x="4030" y="75248"/>
                </a:lnTo>
                <a:lnTo>
                  <a:pt x="2682" y="79692"/>
                </a:lnTo>
                <a:lnTo>
                  <a:pt x="1784" y="84560"/>
                </a:lnTo>
                <a:lnTo>
                  <a:pt x="1184" y="88759"/>
                </a:lnTo>
                <a:lnTo>
                  <a:pt x="785" y="92510"/>
                </a:lnTo>
                <a:lnTo>
                  <a:pt x="518" y="95963"/>
                </a:lnTo>
                <a:lnTo>
                  <a:pt x="341" y="99218"/>
                </a:lnTo>
                <a:lnTo>
                  <a:pt x="143" y="105374"/>
                </a:lnTo>
                <a:lnTo>
                  <a:pt x="6" y="119968"/>
                </a:lnTo>
                <a:lnTo>
                  <a:pt x="0" y="122841"/>
                </a:lnTo>
                <a:lnTo>
                  <a:pt x="947" y="125709"/>
                </a:lnTo>
                <a:lnTo>
                  <a:pt x="2532" y="128574"/>
                </a:lnTo>
                <a:lnTo>
                  <a:pt x="4540" y="131435"/>
                </a:lnTo>
                <a:lnTo>
                  <a:pt x="5880" y="134296"/>
                </a:lnTo>
                <a:lnTo>
                  <a:pt x="6773" y="137156"/>
                </a:lnTo>
                <a:lnTo>
                  <a:pt x="7367" y="140014"/>
                </a:lnTo>
                <a:lnTo>
                  <a:pt x="9669" y="142873"/>
                </a:lnTo>
                <a:lnTo>
                  <a:pt x="13109" y="145731"/>
                </a:lnTo>
                <a:lnTo>
                  <a:pt x="17307" y="148589"/>
                </a:lnTo>
                <a:lnTo>
                  <a:pt x="21058" y="150494"/>
                </a:lnTo>
                <a:lnTo>
                  <a:pt x="24512" y="151764"/>
                </a:lnTo>
                <a:lnTo>
                  <a:pt x="27766" y="152611"/>
                </a:lnTo>
                <a:lnTo>
                  <a:pt x="30888" y="153175"/>
                </a:lnTo>
                <a:lnTo>
                  <a:pt x="33922" y="153552"/>
                </a:lnTo>
                <a:lnTo>
                  <a:pt x="36898" y="153803"/>
                </a:lnTo>
                <a:lnTo>
                  <a:pt x="42743" y="154082"/>
                </a:lnTo>
                <a:lnTo>
                  <a:pt x="48516" y="154206"/>
                </a:lnTo>
                <a:lnTo>
                  <a:pt x="108967" y="154304"/>
                </a:lnTo>
                <a:lnTo>
                  <a:pt x="113598" y="153352"/>
                </a:lnTo>
                <a:lnTo>
                  <a:pt x="117637" y="151764"/>
                </a:lnTo>
                <a:lnTo>
                  <a:pt x="121282" y="149754"/>
                </a:lnTo>
                <a:lnTo>
                  <a:pt x="130413" y="144980"/>
                </a:lnTo>
                <a:lnTo>
                  <a:pt x="135515" y="142373"/>
                </a:lnTo>
                <a:lnTo>
                  <a:pt x="139868" y="139683"/>
                </a:lnTo>
                <a:lnTo>
                  <a:pt x="143723" y="136937"/>
                </a:lnTo>
                <a:lnTo>
                  <a:pt x="147246" y="134154"/>
                </a:lnTo>
                <a:lnTo>
                  <a:pt x="150546" y="131345"/>
                </a:lnTo>
                <a:lnTo>
                  <a:pt x="153700" y="128521"/>
                </a:lnTo>
                <a:lnTo>
                  <a:pt x="159743" y="122842"/>
                </a:lnTo>
                <a:lnTo>
                  <a:pt x="174258" y="108581"/>
                </a:lnTo>
                <a:lnTo>
                  <a:pt x="176175" y="105725"/>
                </a:lnTo>
                <a:lnTo>
                  <a:pt x="177452" y="102868"/>
                </a:lnTo>
                <a:lnTo>
                  <a:pt x="178304" y="100011"/>
                </a:lnTo>
                <a:lnTo>
                  <a:pt x="179825" y="96201"/>
                </a:lnTo>
                <a:lnTo>
                  <a:pt x="181791" y="91757"/>
                </a:lnTo>
                <a:lnTo>
                  <a:pt x="184054" y="86889"/>
                </a:lnTo>
                <a:lnTo>
                  <a:pt x="185563" y="82690"/>
                </a:lnTo>
                <a:lnTo>
                  <a:pt x="186569" y="78939"/>
                </a:lnTo>
                <a:lnTo>
                  <a:pt x="187239" y="75486"/>
                </a:lnTo>
                <a:lnTo>
                  <a:pt x="187686" y="72232"/>
                </a:lnTo>
                <a:lnTo>
                  <a:pt x="187984" y="69109"/>
                </a:lnTo>
                <a:lnTo>
                  <a:pt x="188183" y="66075"/>
                </a:lnTo>
                <a:lnTo>
                  <a:pt x="187363" y="63100"/>
                </a:lnTo>
                <a:lnTo>
                  <a:pt x="185864" y="60164"/>
                </a:lnTo>
                <a:lnTo>
                  <a:pt x="183912" y="57254"/>
                </a:lnTo>
                <a:lnTo>
                  <a:pt x="182611" y="54362"/>
                </a:lnTo>
                <a:lnTo>
                  <a:pt x="181743" y="51481"/>
                </a:lnTo>
                <a:lnTo>
                  <a:pt x="181165" y="48608"/>
                </a:lnTo>
                <a:lnTo>
                  <a:pt x="179827" y="44788"/>
                </a:lnTo>
                <a:lnTo>
                  <a:pt x="177982" y="40336"/>
                </a:lnTo>
                <a:lnTo>
                  <a:pt x="175800" y="35463"/>
                </a:lnTo>
                <a:lnTo>
                  <a:pt x="173393" y="31262"/>
                </a:lnTo>
                <a:lnTo>
                  <a:pt x="170835" y="27509"/>
                </a:lnTo>
                <a:lnTo>
                  <a:pt x="168178" y="24054"/>
                </a:lnTo>
                <a:lnTo>
                  <a:pt x="164501" y="20798"/>
                </a:lnTo>
                <a:lnTo>
                  <a:pt x="160145" y="17676"/>
                </a:lnTo>
                <a:lnTo>
                  <a:pt x="155336" y="14641"/>
                </a:lnTo>
                <a:lnTo>
                  <a:pt x="151177" y="11666"/>
                </a:lnTo>
                <a:lnTo>
                  <a:pt x="147452" y="8730"/>
                </a:lnTo>
                <a:lnTo>
                  <a:pt x="144017" y="5819"/>
                </a:lnTo>
                <a:lnTo>
                  <a:pt x="140774" y="3879"/>
                </a:lnTo>
                <a:lnTo>
                  <a:pt x="137660" y="2586"/>
                </a:lnTo>
                <a:lnTo>
                  <a:pt x="134631" y="1724"/>
                </a:lnTo>
                <a:lnTo>
                  <a:pt x="130707" y="1149"/>
                </a:lnTo>
                <a:lnTo>
                  <a:pt x="126185" y="766"/>
                </a:lnTo>
                <a:lnTo>
                  <a:pt x="117034" y="340"/>
                </a:lnTo>
                <a:lnTo>
                  <a:pt x="109792" y="151"/>
                </a:lnTo>
                <a:lnTo>
                  <a:pt x="7713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SMARTPenAnnotation1255"/>
          <p:cNvSpPr/>
          <p:nvPr/>
        </p:nvSpPr>
        <p:spPr>
          <a:xfrm>
            <a:off x="3371850" y="4783454"/>
            <a:ext cx="735883" cy="25719"/>
          </a:xfrm>
          <a:custGeom>
            <a:avLst/>
            <a:gdLst/>
            <a:ahLst/>
            <a:cxnLst/>
            <a:rect l="0" t="0" r="0" b="0"/>
            <a:pathLst>
              <a:path w="735883" h="25719">
                <a:moveTo>
                  <a:pt x="0" y="8573"/>
                </a:moveTo>
                <a:lnTo>
                  <a:pt x="11931" y="8573"/>
                </a:lnTo>
                <a:lnTo>
                  <a:pt x="13669" y="7621"/>
                </a:lnTo>
                <a:lnTo>
                  <a:pt x="14827" y="6033"/>
                </a:lnTo>
                <a:lnTo>
                  <a:pt x="15600" y="4023"/>
                </a:lnTo>
                <a:lnTo>
                  <a:pt x="17067" y="2682"/>
                </a:lnTo>
                <a:lnTo>
                  <a:pt x="18998" y="1788"/>
                </a:lnTo>
                <a:lnTo>
                  <a:pt x="21238" y="1192"/>
                </a:lnTo>
                <a:lnTo>
                  <a:pt x="28806" y="530"/>
                </a:lnTo>
                <a:lnTo>
                  <a:pt x="49187" y="105"/>
                </a:lnTo>
                <a:lnTo>
                  <a:pt x="469828" y="0"/>
                </a:lnTo>
                <a:lnTo>
                  <a:pt x="479906" y="953"/>
                </a:lnTo>
                <a:lnTo>
                  <a:pt x="490435" y="2541"/>
                </a:lnTo>
                <a:lnTo>
                  <a:pt x="501264" y="4552"/>
                </a:lnTo>
                <a:lnTo>
                  <a:pt x="512293" y="5892"/>
                </a:lnTo>
                <a:lnTo>
                  <a:pt x="523456" y="6786"/>
                </a:lnTo>
                <a:lnTo>
                  <a:pt x="534708" y="7382"/>
                </a:lnTo>
                <a:lnTo>
                  <a:pt x="545067" y="8731"/>
                </a:lnTo>
                <a:lnTo>
                  <a:pt x="554830" y="10584"/>
                </a:lnTo>
                <a:lnTo>
                  <a:pt x="564196" y="12771"/>
                </a:lnTo>
                <a:lnTo>
                  <a:pt x="573299" y="14229"/>
                </a:lnTo>
                <a:lnTo>
                  <a:pt x="582224" y="15201"/>
                </a:lnTo>
                <a:lnTo>
                  <a:pt x="591032" y="15849"/>
                </a:lnTo>
                <a:lnTo>
                  <a:pt x="608438" y="16570"/>
                </a:lnTo>
                <a:lnTo>
                  <a:pt x="617080" y="16761"/>
                </a:lnTo>
                <a:lnTo>
                  <a:pt x="625699" y="17842"/>
                </a:lnTo>
                <a:lnTo>
                  <a:pt x="634303" y="19515"/>
                </a:lnTo>
                <a:lnTo>
                  <a:pt x="642896" y="21583"/>
                </a:lnTo>
                <a:lnTo>
                  <a:pt x="651482" y="22961"/>
                </a:lnTo>
                <a:lnTo>
                  <a:pt x="660063" y="23880"/>
                </a:lnTo>
                <a:lnTo>
                  <a:pt x="675314" y="24901"/>
                </a:lnTo>
                <a:lnTo>
                  <a:pt x="695406" y="25557"/>
                </a:lnTo>
                <a:lnTo>
                  <a:pt x="735882" y="25717"/>
                </a:lnTo>
                <a:lnTo>
                  <a:pt x="728662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1" name="SMARTPenAnnotation1256"/>
          <p:cNvSpPr/>
          <p:nvPr/>
        </p:nvSpPr>
        <p:spPr>
          <a:xfrm>
            <a:off x="3680459" y="4817745"/>
            <a:ext cx="240031" cy="180023"/>
          </a:xfrm>
          <a:custGeom>
            <a:avLst/>
            <a:gdLst/>
            <a:ahLst/>
            <a:cxnLst/>
            <a:rect l="0" t="0" r="0" b="0"/>
            <a:pathLst>
              <a:path w="240031" h="180023">
                <a:moveTo>
                  <a:pt x="240030" y="51434"/>
                </a:moveTo>
                <a:lnTo>
                  <a:pt x="232649" y="44053"/>
                </a:lnTo>
                <a:lnTo>
                  <a:pt x="229448" y="43392"/>
                </a:lnTo>
                <a:lnTo>
                  <a:pt x="227260" y="43215"/>
                </a:lnTo>
                <a:lnTo>
                  <a:pt x="224850" y="42145"/>
                </a:lnTo>
                <a:lnTo>
                  <a:pt x="219631" y="38416"/>
                </a:lnTo>
                <a:lnTo>
                  <a:pt x="216906" y="37041"/>
                </a:lnTo>
                <a:lnTo>
                  <a:pt x="211338" y="35513"/>
                </a:lnTo>
                <a:lnTo>
                  <a:pt x="207567" y="35105"/>
                </a:lnTo>
                <a:lnTo>
                  <a:pt x="203148" y="34833"/>
                </a:lnTo>
                <a:lnTo>
                  <a:pt x="198297" y="34652"/>
                </a:lnTo>
                <a:lnTo>
                  <a:pt x="193158" y="33579"/>
                </a:lnTo>
                <a:lnTo>
                  <a:pt x="187827" y="31910"/>
                </a:lnTo>
                <a:lnTo>
                  <a:pt x="182369" y="29846"/>
                </a:lnTo>
                <a:lnTo>
                  <a:pt x="177777" y="28470"/>
                </a:lnTo>
                <a:lnTo>
                  <a:pt x="173763" y="27552"/>
                </a:lnTo>
                <a:lnTo>
                  <a:pt x="170135" y="26941"/>
                </a:lnTo>
                <a:lnTo>
                  <a:pt x="165811" y="25581"/>
                </a:lnTo>
                <a:lnTo>
                  <a:pt x="161023" y="23721"/>
                </a:lnTo>
                <a:lnTo>
                  <a:pt x="155926" y="21528"/>
                </a:lnTo>
                <a:lnTo>
                  <a:pt x="151576" y="20067"/>
                </a:lnTo>
                <a:lnTo>
                  <a:pt x="144202" y="18444"/>
                </a:lnTo>
                <a:lnTo>
                  <a:pt x="139950" y="18010"/>
                </a:lnTo>
                <a:lnTo>
                  <a:pt x="135210" y="17722"/>
                </a:lnTo>
                <a:lnTo>
                  <a:pt x="130146" y="17530"/>
                </a:lnTo>
                <a:lnTo>
                  <a:pt x="125816" y="16449"/>
                </a:lnTo>
                <a:lnTo>
                  <a:pt x="118466" y="12708"/>
                </a:lnTo>
                <a:lnTo>
                  <a:pt x="112024" y="10410"/>
                </a:lnTo>
                <a:lnTo>
                  <a:pt x="108973" y="9797"/>
                </a:lnTo>
                <a:lnTo>
                  <a:pt x="103043" y="6577"/>
                </a:lnTo>
                <a:lnTo>
                  <a:pt x="100128" y="4385"/>
                </a:lnTo>
                <a:lnTo>
                  <a:pt x="94349" y="1949"/>
                </a:lnTo>
                <a:lnTo>
                  <a:pt x="88606" y="865"/>
                </a:lnTo>
                <a:lnTo>
                  <a:pt x="82878" y="385"/>
                </a:lnTo>
                <a:lnTo>
                  <a:pt x="77157" y="0"/>
                </a:lnTo>
                <a:lnTo>
                  <a:pt x="77155" y="0"/>
                </a:lnTo>
                <a:lnTo>
                  <a:pt x="69772" y="0"/>
                </a:lnTo>
                <a:lnTo>
                  <a:pt x="69375" y="952"/>
                </a:lnTo>
                <a:lnTo>
                  <a:pt x="68816" y="5891"/>
                </a:lnTo>
                <a:lnTo>
                  <a:pt x="68685" y="7381"/>
                </a:lnTo>
                <a:lnTo>
                  <a:pt x="64061" y="12770"/>
                </a:lnTo>
                <a:lnTo>
                  <a:pt x="62710" y="15181"/>
                </a:lnTo>
                <a:lnTo>
                  <a:pt x="61209" y="20399"/>
                </a:lnTo>
                <a:lnTo>
                  <a:pt x="58002" y="25894"/>
                </a:lnTo>
                <a:lnTo>
                  <a:pt x="55813" y="28693"/>
                </a:lnTo>
                <a:lnTo>
                  <a:pt x="53401" y="30558"/>
                </a:lnTo>
                <a:lnTo>
                  <a:pt x="50841" y="31802"/>
                </a:lnTo>
                <a:lnTo>
                  <a:pt x="48182" y="32631"/>
                </a:lnTo>
                <a:lnTo>
                  <a:pt x="42687" y="36093"/>
                </a:lnTo>
                <a:lnTo>
                  <a:pt x="39888" y="38349"/>
                </a:lnTo>
                <a:lnTo>
                  <a:pt x="38022" y="40806"/>
                </a:lnTo>
                <a:lnTo>
                  <a:pt x="36778" y="43396"/>
                </a:lnTo>
                <a:lnTo>
                  <a:pt x="35949" y="46076"/>
                </a:lnTo>
                <a:lnTo>
                  <a:pt x="32488" y="51593"/>
                </a:lnTo>
                <a:lnTo>
                  <a:pt x="30231" y="54397"/>
                </a:lnTo>
                <a:lnTo>
                  <a:pt x="27774" y="57220"/>
                </a:lnTo>
                <a:lnTo>
                  <a:pt x="25184" y="60054"/>
                </a:lnTo>
                <a:lnTo>
                  <a:pt x="19766" y="65743"/>
                </a:lnTo>
                <a:lnTo>
                  <a:pt x="14182" y="71446"/>
                </a:lnTo>
                <a:lnTo>
                  <a:pt x="11360" y="73348"/>
                </a:lnTo>
                <a:lnTo>
                  <a:pt x="5684" y="75462"/>
                </a:lnTo>
                <a:lnTo>
                  <a:pt x="3790" y="76978"/>
                </a:lnTo>
                <a:lnTo>
                  <a:pt x="2527" y="78941"/>
                </a:lnTo>
                <a:lnTo>
                  <a:pt x="20" y="85672"/>
                </a:lnTo>
                <a:lnTo>
                  <a:pt x="3" y="85720"/>
                </a:lnTo>
                <a:lnTo>
                  <a:pt x="2" y="85721"/>
                </a:lnTo>
                <a:lnTo>
                  <a:pt x="117162" y="85725"/>
                </a:lnTo>
                <a:lnTo>
                  <a:pt x="123828" y="86677"/>
                </a:lnTo>
                <a:lnTo>
                  <a:pt x="131130" y="88265"/>
                </a:lnTo>
                <a:lnTo>
                  <a:pt x="138855" y="90275"/>
                </a:lnTo>
                <a:lnTo>
                  <a:pt x="144957" y="91616"/>
                </a:lnTo>
                <a:lnTo>
                  <a:pt x="149978" y="92510"/>
                </a:lnTo>
                <a:lnTo>
                  <a:pt x="154279" y="93106"/>
                </a:lnTo>
                <a:lnTo>
                  <a:pt x="159050" y="94455"/>
                </a:lnTo>
                <a:lnTo>
                  <a:pt x="164136" y="96308"/>
                </a:lnTo>
                <a:lnTo>
                  <a:pt x="169432" y="98495"/>
                </a:lnTo>
                <a:lnTo>
                  <a:pt x="173915" y="100906"/>
                </a:lnTo>
                <a:lnTo>
                  <a:pt x="177856" y="103465"/>
                </a:lnTo>
                <a:lnTo>
                  <a:pt x="184775" y="108850"/>
                </a:lnTo>
                <a:lnTo>
                  <a:pt x="191025" y="114418"/>
                </a:lnTo>
                <a:lnTo>
                  <a:pt x="196977" y="120067"/>
                </a:lnTo>
                <a:lnTo>
                  <a:pt x="208560" y="131456"/>
                </a:lnTo>
                <a:lnTo>
                  <a:pt x="210478" y="134309"/>
                </a:lnTo>
                <a:lnTo>
                  <a:pt x="211756" y="137164"/>
                </a:lnTo>
                <a:lnTo>
                  <a:pt x="212609" y="140020"/>
                </a:lnTo>
                <a:lnTo>
                  <a:pt x="213176" y="142877"/>
                </a:lnTo>
                <a:lnTo>
                  <a:pt x="213555" y="145734"/>
                </a:lnTo>
                <a:lnTo>
                  <a:pt x="213808" y="148591"/>
                </a:lnTo>
                <a:lnTo>
                  <a:pt x="213024" y="151448"/>
                </a:lnTo>
                <a:lnTo>
                  <a:pt x="211549" y="154305"/>
                </a:lnTo>
                <a:lnTo>
                  <a:pt x="209612" y="157162"/>
                </a:lnTo>
                <a:lnTo>
                  <a:pt x="207369" y="160020"/>
                </a:lnTo>
                <a:lnTo>
                  <a:pt x="204922" y="162877"/>
                </a:lnTo>
                <a:lnTo>
                  <a:pt x="202337" y="165734"/>
                </a:lnTo>
                <a:lnTo>
                  <a:pt x="199662" y="167639"/>
                </a:lnTo>
                <a:lnTo>
                  <a:pt x="194149" y="169756"/>
                </a:lnTo>
                <a:lnTo>
                  <a:pt x="190393" y="171273"/>
                </a:lnTo>
                <a:lnTo>
                  <a:pt x="185984" y="173237"/>
                </a:lnTo>
                <a:lnTo>
                  <a:pt x="181139" y="175499"/>
                </a:lnTo>
                <a:lnTo>
                  <a:pt x="176957" y="177007"/>
                </a:lnTo>
                <a:lnTo>
                  <a:pt x="169770" y="178682"/>
                </a:lnTo>
                <a:lnTo>
                  <a:pt x="165568" y="179129"/>
                </a:lnTo>
                <a:lnTo>
                  <a:pt x="160861" y="179427"/>
                </a:lnTo>
                <a:lnTo>
                  <a:pt x="155819" y="179625"/>
                </a:lnTo>
                <a:lnTo>
                  <a:pt x="145135" y="179846"/>
                </a:lnTo>
                <a:lnTo>
                  <a:pt x="45367" y="180022"/>
                </a:lnTo>
                <a:lnTo>
                  <a:pt x="41675" y="179070"/>
                </a:lnTo>
                <a:lnTo>
                  <a:pt x="39213" y="177483"/>
                </a:lnTo>
                <a:lnTo>
                  <a:pt x="37572" y="175471"/>
                </a:lnTo>
                <a:lnTo>
                  <a:pt x="34573" y="174130"/>
                </a:lnTo>
                <a:lnTo>
                  <a:pt x="30669" y="173237"/>
                </a:lnTo>
                <a:lnTo>
                  <a:pt x="26161" y="172641"/>
                </a:lnTo>
                <a:lnTo>
                  <a:pt x="22204" y="172244"/>
                </a:lnTo>
                <a:lnTo>
                  <a:pt x="15266" y="171803"/>
                </a:lnTo>
                <a:lnTo>
                  <a:pt x="13035" y="170733"/>
                </a:lnTo>
                <a:lnTo>
                  <a:pt x="11547" y="169067"/>
                </a:lnTo>
                <a:lnTo>
                  <a:pt x="10556" y="167003"/>
                </a:lnTo>
                <a:lnTo>
                  <a:pt x="8942" y="165628"/>
                </a:lnTo>
                <a:lnTo>
                  <a:pt x="6914" y="164711"/>
                </a:lnTo>
                <a:lnTo>
                  <a:pt x="0" y="16287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SMARTPenAnnotation1257"/>
          <p:cNvSpPr/>
          <p:nvPr/>
        </p:nvSpPr>
        <p:spPr>
          <a:xfrm>
            <a:off x="4229100" y="4740592"/>
            <a:ext cx="214313" cy="8574"/>
          </a:xfrm>
          <a:custGeom>
            <a:avLst/>
            <a:gdLst/>
            <a:ahLst/>
            <a:cxnLst/>
            <a:rect l="0" t="0" r="0" b="0"/>
            <a:pathLst>
              <a:path w="214313" h="8574">
                <a:moveTo>
                  <a:pt x="0" y="8573"/>
                </a:moveTo>
                <a:lnTo>
                  <a:pt x="20399" y="8573"/>
                </a:lnTo>
                <a:lnTo>
                  <a:pt x="24077" y="7620"/>
                </a:lnTo>
                <a:lnTo>
                  <a:pt x="28433" y="6033"/>
                </a:lnTo>
                <a:lnTo>
                  <a:pt x="40012" y="1191"/>
                </a:lnTo>
                <a:lnTo>
                  <a:pt x="42867" y="794"/>
                </a:lnTo>
                <a:lnTo>
                  <a:pt x="46675" y="530"/>
                </a:lnTo>
                <a:lnTo>
                  <a:pt x="51119" y="353"/>
                </a:lnTo>
                <a:lnTo>
                  <a:pt x="61137" y="157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SMARTPenAnnotation1258"/>
          <p:cNvSpPr/>
          <p:nvPr/>
        </p:nvSpPr>
        <p:spPr>
          <a:xfrm>
            <a:off x="4211954" y="4792027"/>
            <a:ext cx="231459" cy="17146"/>
          </a:xfrm>
          <a:custGeom>
            <a:avLst/>
            <a:gdLst/>
            <a:ahLst/>
            <a:cxnLst/>
            <a:rect l="0" t="0" r="0" b="0"/>
            <a:pathLst>
              <a:path w="231459" h="17146">
                <a:moveTo>
                  <a:pt x="0" y="17145"/>
                </a:moveTo>
                <a:lnTo>
                  <a:pt x="0" y="8677"/>
                </a:lnTo>
                <a:lnTo>
                  <a:pt x="0" y="13154"/>
                </a:lnTo>
                <a:lnTo>
                  <a:pt x="953" y="14485"/>
                </a:lnTo>
                <a:lnTo>
                  <a:pt x="2541" y="15372"/>
                </a:lnTo>
                <a:lnTo>
                  <a:pt x="7382" y="16794"/>
                </a:lnTo>
                <a:lnTo>
                  <a:pt x="12771" y="17041"/>
                </a:lnTo>
                <a:lnTo>
                  <a:pt x="15182" y="16123"/>
                </a:lnTo>
                <a:lnTo>
                  <a:pt x="17742" y="14559"/>
                </a:lnTo>
                <a:lnTo>
                  <a:pt x="20400" y="12563"/>
                </a:lnTo>
                <a:lnTo>
                  <a:pt x="24078" y="11233"/>
                </a:lnTo>
                <a:lnTo>
                  <a:pt x="28435" y="10346"/>
                </a:lnTo>
                <a:lnTo>
                  <a:pt x="33244" y="9755"/>
                </a:lnTo>
                <a:lnTo>
                  <a:pt x="38355" y="9361"/>
                </a:lnTo>
                <a:lnTo>
                  <a:pt x="43668" y="9098"/>
                </a:lnTo>
                <a:lnTo>
                  <a:pt x="54651" y="8806"/>
                </a:lnTo>
                <a:lnTo>
                  <a:pt x="100027" y="8581"/>
                </a:lnTo>
                <a:lnTo>
                  <a:pt x="106690" y="7626"/>
                </a:lnTo>
                <a:lnTo>
                  <a:pt x="113990" y="6037"/>
                </a:lnTo>
                <a:lnTo>
                  <a:pt x="121713" y="4024"/>
                </a:lnTo>
                <a:lnTo>
                  <a:pt x="128767" y="2683"/>
                </a:lnTo>
                <a:lnTo>
                  <a:pt x="135375" y="1788"/>
                </a:lnTo>
                <a:lnTo>
                  <a:pt x="141685" y="1192"/>
                </a:lnTo>
                <a:lnTo>
                  <a:pt x="148749" y="795"/>
                </a:lnTo>
                <a:lnTo>
                  <a:pt x="164218" y="354"/>
                </a:lnTo>
                <a:lnTo>
                  <a:pt x="184697" y="70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SMARTPenAnnotation1259"/>
          <p:cNvSpPr/>
          <p:nvPr/>
        </p:nvSpPr>
        <p:spPr>
          <a:xfrm>
            <a:off x="4546282" y="4740592"/>
            <a:ext cx="120016" cy="25719"/>
          </a:xfrm>
          <a:custGeom>
            <a:avLst/>
            <a:gdLst/>
            <a:ahLst/>
            <a:cxnLst/>
            <a:rect l="0" t="0" r="0" b="0"/>
            <a:pathLst>
              <a:path w="120016" h="25719">
                <a:moveTo>
                  <a:pt x="0" y="25718"/>
                </a:moveTo>
                <a:lnTo>
                  <a:pt x="11932" y="25718"/>
                </a:lnTo>
                <a:lnTo>
                  <a:pt x="14622" y="23812"/>
                </a:lnTo>
                <a:lnTo>
                  <a:pt x="17368" y="20637"/>
                </a:lnTo>
                <a:lnTo>
                  <a:pt x="20151" y="16616"/>
                </a:lnTo>
                <a:lnTo>
                  <a:pt x="23911" y="13935"/>
                </a:lnTo>
                <a:lnTo>
                  <a:pt x="28324" y="12147"/>
                </a:lnTo>
                <a:lnTo>
                  <a:pt x="33170" y="10956"/>
                </a:lnTo>
                <a:lnTo>
                  <a:pt x="37353" y="10162"/>
                </a:lnTo>
                <a:lnTo>
                  <a:pt x="41094" y="9632"/>
                </a:lnTo>
                <a:lnTo>
                  <a:pt x="44542" y="9278"/>
                </a:lnTo>
                <a:lnTo>
                  <a:pt x="48744" y="8091"/>
                </a:lnTo>
                <a:lnTo>
                  <a:pt x="53451" y="6346"/>
                </a:lnTo>
                <a:lnTo>
                  <a:pt x="58494" y="4231"/>
                </a:lnTo>
                <a:lnTo>
                  <a:pt x="62809" y="2821"/>
                </a:lnTo>
                <a:lnTo>
                  <a:pt x="66637" y="1880"/>
                </a:lnTo>
                <a:lnTo>
                  <a:pt x="70142" y="1254"/>
                </a:lnTo>
                <a:lnTo>
                  <a:pt x="74384" y="836"/>
                </a:lnTo>
                <a:lnTo>
                  <a:pt x="79117" y="557"/>
                </a:lnTo>
                <a:lnTo>
                  <a:pt x="88503" y="248"/>
                </a:lnTo>
                <a:lnTo>
                  <a:pt x="102290" y="49"/>
                </a:lnTo>
                <a:lnTo>
                  <a:pt x="12001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5" name="SMARTPenAnnotation1260"/>
          <p:cNvSpPr/>
          <p:nvPr/>
        </p:nvSpPr>
        <p:spPr>
          <a:xfrm>
            <a:off x="4777740" y="4578102"/>
            <a:ext cx="238281" cy="222498"/>
          </a:xfrm>
          <a:custGeom>
            <a:avLst/>
            <a:gdLst/>
            <a:ahLst/>
            <a:cxnLst/>
            <a:rect l="0" t="0" r="0" b="0"/>
            <a:pathLst>
              <a:path w="238281" h="222498">
                <a:moveTo>
                  <a:pt x="0" y="33902"/>
                </a:moveTo>
                <a:lnTo>
                  <a:pt x="12770" y="21132"/>
                </a:lnTo>
                <a:lnTo>
                  <a:pt x="15181" y="19674"/>
                </a:lnTo>
                <a:lnTo>
                  <a:pt x="24076" y="16669"/>
                </a:lnTo>
                <a:lnTo>
                  <a:pt x="28434" y="14794"/>
                </a:lnTo>
                <a:lnTo>
                  <a:pt x="33243" y="12591"/>
                </a:lnTo>
                <a:lnTo>
                  <a:pt x="38354" y="11122"/>
                </a:lnTo>
                <a:lnTo>
                  <a:pt x="43667" y="10143"/>
                </a:lnTo>
                <a:lnTo>
                  <a:pt x="49114" y="9490"/>
                </a:lnTo>
                <a:lnTo>
                  <a:pt x="54650" y="8103"/>
                </a:lnTo>
                <a:lnTo>
                  <a:pt x="60246" y="6225"/>
                </a:lnTo>
                <a:lnTo>
                  <a:pt x="65881" y="4021"/>
                </a:lnTo>
                <a:lnTo>
                  <a:pt x="71543" y="2552"/>
                </a:lnTo>
                <a:lnTo>
                  <a:pt x="77222" y="1572"/>
                </a:lnTo>
                <a:lnTo>
                  <a:pt x="82914" y="919"/>
                </a:lnTo>
                <a:lnTo>
                  <a:pt x="89566" y="483"/>
                </a:lnTo>
                <a:lnTo>
                  <a:pt x="96858" y="193"/>
                </a:lnTo>
                <a:lnTo>
                  <a:pt x="104577" y="0"/>
                </a:lnTo>
                <a:lnTo>
                  <a:pt x="111628" y="823"/>
                </a:lnTo>
                <a:lnTo>
                  <a:pt x="118234" y="2325"/>
                </a:lnTo>
                <a:lnTo>
                  <a:pt x="124542" y="4278"/>
                </a:lnTo>
                <a:lnTo>
                  <a:pt x="130653" y="5581"/>
                </a:lnTo>
                <a:lnTo>
                  <a:pt x="136632" y="6449"/>
                </a:lnTo>
                <a:lnTo>
                  <a:pt x="142522" y="7027"/>
                </a:lnTo>
                <a:lnTo>
                  <a:pt x="148355" y="8366"/>
                </a:lnTo>
                <a:lnTo>
                  <a:pt x="154148" y="10210"/>
                </a:lnTo>
                <a:lnTo>
                  <a:pt x="159915" y="12393"/>
                </a:lnTo>
                <a:lnTo>
                  <a:pt x="165665" y="14800"/>
                </a:lnTo>
                <a:lnTo>
                  <a:pt x="171404" y="17358"/>
                </a:lnTo>
                <a:lnTo>
                  <a:pt x="177134" y="20015"/>
                </a:lnTo>
                <a:lnTo>
                  <a:pt x="181907" y="21787"/>
                </a:lnTo>
                <a:lnTo>
                  <a:pt x="186041" y="22968"/>
                </a:lnTo>
                <a:lnTo>
                  <a:pt x="189749" y="23755"/>
                </a:lnTo>
                <a:lnTo>
                  <a:pt x="192222" y="25233"/>
                </a:lnTo>
                <a:lnTo>
                  <a:pt x="193870" y="27170"/>
                </a:lnTo>
                <a:lnTo>
                  <a:pt x="196654" y="31863"/>
                </a:lnTo>
                <a:lnTo>
                  <a:pt x="201066" y="37124"/>
                </a:lnTo>
                <a:lnTo>
                  <a:pt x="201672" y="39860"/>
                </a:lnTo>
                <a:lnTo>
                  <a:pt x="201123" y="42637"/>
                </a:lnTo>
                <a:lnTo>
                  <a:pt x="197973" y="48262"/>
                </a:lnTo>
                <a:lnTo>
                  <a:pt x="193398" y="53937"/>
                </a:lnTo>
                <a:lnTo>
                  <a:pt x="190844" y="55831"/>
                </a:lnTo>
                <a:lnTo>
                  <a:pt x="185467" y="57936"/>
                </a:lnTo>
                <a:lnTo>
                  <a:pt x="181747" y="59450"/>
                </a:lnTo>
                <a:lnTo>
                  <a:pt x="177362" y="61412"/>
                </a:lnTo>
                <a:lnTo>
                  <a:pt x="172534" y="63672"/>
                </a:lnTo>
                <a:lnTo>
                  <a:pt x="166457" y="66131"/>
                </a:lnTo>
                <a:lnTo>
                  <a:pt x="152085" y="71404"/>
                </a:lnTo>
                <a:lnTo>
                  <a:pt x="146158" y="74143"/>
                </a:lnTo>
                <a:lnTo>
                  <a:pt x="141253" y="76923"/>
                </a:lnTo>
                <a:lnTo>
                  <a:pt x="137031" y="79728"/>
                </a:lnTo>
                <a:lnTo>
                  <a:pt x="132311" y="81598"/>
                </a:lnTo>
                <a:lnTo>
                  <a:pt x="127260" y="82844"/>
                </a:lnTo>
                <a:lnTo>
                  <a:pt x="121988" y="83675"/>
                </a:lnTo>
                <a:lnTo>
                  <a:pt x="116567" y="85182"/>
                </a:lnTo>
                <a:lnTo>
                  <a:pt x="111049" y="87139"/>
                </a:lnTo>
                <a:lnTo>
                  <a:pt x="105465" y="89396"/>
                </a:lnTo>
                <a:lnTo>
                  <a:pt x="100790" y="90900"/>
                </a:lnTo>
                <a:lnTo>
                  <a:pt x="96720" y="91904"/>
                </a:lnTo>
                <a:lnTo>
                  <a:pt x="86368" y="93792"/>
                </a:lnTo>
                <a:lnTo>
                  <a:pt x="81364" y="98426"/>
                </a:lnTo>
                <a:lnTo>
                  <a:pt x="80913" y="99778"/>
                </a:lnTo>
                <a:lnTo>
                  <a:pt x="81564" y="100680"/>
                </a:lnTo>
                <a:lnTo>
                  <a:pt x="84903" y="102127"/>
                </a:lnTo>
                <a:lnTo>
                  <a:pt x="90032" y="106928"/>
                </a:lnTo>
                <a:lnTo>
                  <a:pt x="93359" y="108303"/>
                </a:lnTo>
                <a:lnTo>
                  <a:pt x="97481" y="109221"/>
                </a:lnTo>
                <a:lnTo>
                  <a:pt x="102135" y="109832"/>
                </a:lnTo>
                <a:lnTo>
                  <a:pt x="107142" y="111192"/>
                </a:lnTo>
                <a:lnTo>
                  <a:pt x="112385" y="113052"/>
                </a:lnTo>
                <a:lnTo>
                  <a:pt x="117786" y="115244"/>
                </a:lnTo>
                <a:lnTo>
                  <a:pt x="123291" y="117658"/>
                </a:lnTo>
                <a:lnTo>
                  <a:pt x="134488" y="122880"/>
                </a:lnTo>
                <a:lnTo>
                  <a:pt x="141094" y="126558"/>
                </a:lnTo>
                <a:lnTo>
                  <a:pt x="148355" y="130915"/>
                </a:lnTo>
                <a:lnTo>
                  <a:pt x="156053" y="135725"/>
                </a:lnTo>
                <a:lnTo>
                  <a:pt x="164043" y="139884"/>
                </a:lnTo>
                <a:lnTo>
                  <a:pt x="172227" y="143610"/>
                </a:lnTo>
                <a:lnTo>
                  <a:pt x="180540" y="147046"/>
                </a:lnTo>
                <a:lnTo>
                  <a:pt x="187987" y="151241"/>
                </a:lnTo>
                <a:lnTo>
                  <a:pt x="194858" y="155943"/>
                </a:lnTo>
                <a:lnTo>
                  <a:pt x="201342" y="160983"/>
                </a:lnTo>
                <a:lnTo>
                  <a:pt x="206618" y="165296"/>
                </a:lnTo>
                <a:lnTo>
                  <a:pt x="211088" y="169123"/>
                </a:lnTo>
                <a:lnTo>
                  <a:pt x="215020" y="172627"/>
                </a:lnTo>
                <a:lnTo>
                  <a:pt x="221929" y="179061"/>
                </a:lnTo>
                <a:lnTo>
                  <a:pt x="234126" y="190952"/>
                </a:lnTo>
                <a:lnTo>
                  <a:pt x="236094" y="193847"/>
                </a:lnTo>
                <a:lnTo>
                  <a:pt x="238280" y="199604"/>
                </a:lnTo>
                <a:lnTo>
                  <a:pt x="237911" y="202473"/>
                </a:lnTo>
                <a:lnTo>
                  <a:pt x="236712" y="205338"/>
                </a:lnTo>
                <a:lnTo>
                  <a:pt x="232840" y="211061"/>
                </a:lnTo>
                <a:lnTo>
                  <a:pt x="227945" y="216780"/>
                </a:lnTo>
                <a:lnTo>
                  <a:pt x="225305" y="218686"/>
                </a:lnTo>
                <a:lnTo>
                  <a:pt x="219833" y="220803"/>
                </a:lnTo>
                <a:lnTo>
                  <a:pt x="216088" y="221368"/>
                </a:lnTo>
                <a:lnTo>
                  <a:pt x="211686" y="221745"/>
                </a:lnTo>
                <a:lnTo>
                  <a:pt x="206846" y="221996"/>
                </a:lnTo>
                <a:lnTo>
                  <a:pt x="196389" y="222275"/>
                </a:lnTo>
                <a:lnTo>
                  <a:pt x="107019" y="222497"/>
                </a:lnTo>
                <a:lnTo>
                  <a:pt x="100873" y="221544"/>
                </a:lnTo>
                <a:lnTo>
                  <a:pt x="94871" y="219957"/>
                </a:lnTo>
                <a:lnTo>
                  <a:pt x="88965" y="217947"/>
                </a:lnTo>
                <a:lnTo>
                  <a:pt x="83122" y="216606"/>
                </a:lnTo>
                <a:lnTo>
                  <a:pt x="77322" y="215712"/>
                </a:lnTo>
                <a:lnTo>
                  <a:pt x="71550" y="215117"/>
                </a:lnTo>
                <a:lnTo>
                  <a:pt x="65798" y="214719"/>
                </a:lnTo>
                <a:lnTo>
                  <a:pt x="60058" y="214455"/>
                </a:lnTo>
                <a:lnTo>
                  <a:pt x="45417" y="214082"/>
                </a:lnTo>
                <a:lnTo>
                  <a:pt x="34289" y="2139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6" name="SMARTPenAnnotation1261"/>
          <p:cNvSpPr/>
          <p:nvPr/>
        </p:nvSpPr>
        <p:spPr>
          <a:xfrm>
            <a:off x="2274572" y="5092065"/>
            <a:ext cx="60006" cy="222886"/>
          </a:xfrm>
          <a:custGeom>
            <a:avLst/>
            <a:gdLst/>
            <a:ahLst/>
            <a:cxnLst/>
            <a:rect l="0" t="0" r="0" b="0"/>
            <a:pathLst>
              <a:path w="60006" h="222886">
                <a:moveTo>
                  <a:pt x="8570" y="0"/>
                </a:moveTo>
                <a:lnTo>
                  <a:pt x="8570" y="11931"/>
                </a:lnTo>
                <a:lnTo>
                  <a:pt x="7617" y="14622"/>
                </a:lnTo>
                <a:lnTo>
                  <a:pt x="6030" y="17368"/>
                </a:lnTo>
                <a:lnTo>
                  <a:pt x="4019" y="20150"/>
                </a:lnTo>
                <a:lnTo>
                  <a:pt x="2678" y="22959"/>
                </a:lnTo>
                <a:lnTo>
                  <a:pt x="1189" y="28619"/>
                </a:lnTo>
                <a:lnTo>
                  <a:pt x="527" y="34310"/>
                </a:lnTo>
                <a:lnTo>
                  <a:pt x="233" y="40013"/>
                </a:lnTo>
                <a:lnTo>
                  <a:pt x="102" y="45724"/>
                </a:lnTo>
                <a:lnTo>
                  <a:pt x="0" y="84208"/>
                </a:lnTo>
                <a:lnTo>
                  <a:pt x="952" y="88523"/>
                </a:lnTo>
                <a:lnTo>
                  <a:pt x="2539" y="92353"/>
                </a:lnTo>
                <a:lnTo>
                  <a:pt x="4549" y="95859"/>
                </a:lnTo>
                <a:lnTo>
                  <a:pt x="5889" y="100101"/>
                </a:lnTo>
                <a:lnTo>
                  <a:pt x="6783" y="104834"/>
                </a:lnTo>
                <a:lnTo>
                  <a:pt x="7379" y="109894"/>
                </a:lnTo>
                <a:lnTo>
                  <a:pt x="8728" y="114220"/>
                </a:lnTo>
                <a:lnTo>
                  <a:pt x="10580" y="118057"/>
                </a:lnTo>
                <a:lnTo>
                  <a:pt x="12768" y="121567"/>
                </a:lnTo>
                <a:lnTo>
                  <a:pt x="14226" y="125812"/>
                </a:lnTo>
                <a:lnTo>
                  <a:pt x="15198" y="130547"/>
                </a:lnTo>
                <a:lnTo>
                  <a:pt x="15846" y="135609"/>
                </a:lnTo>
                <a:lnTo>
                  <a:pt x="17231" y="139936"/>
                </a:lnTo>
                <a:lnTo>
                  <a:pt x="19106" y="143773"/>
                </a:lnTo>
                <a:lnTo>
                  <a:pt x="21309" y="147283"/>
                </a:lnTo>
                <a:lnTo>
                  <a:pt x="22778" y="151529"/>
                </a:lnTo>
                <a:lnTo>
                  <a:pt x="23757" y="156264"/>
                </a:lnTo>
                <a:lnTo>
                  <a:pt x="24409" y="161326"/>
                </a:lnTo>
                <a:lnTo>
                  <a:pt x="24845" y="165653"/>
                </a:lnTo>
                <a:lnTo>
                  <a:pt x="25135" y="169490"/>
                </a:lnTo>
                <a:lnTo>
                  <a:pt x="25328" y="173001"/>
                </a:lnTo>
                <a:lnTo>
                  <a:pt x="26410" y="176294"/>
                </a:lnTo>
                <a:lnTo>
                  <a:pt x="28083" y="179442"/>
                </a:lnTo>
                <a:lnTo>
                  <a:pt x="30151" y="182493"/>
                </a:lnTo>
                <a:lnTo>
                  <a:pt x="32483" y="184526"/>
                </a:lnTo>
                <a:lnTo>
                  <a:pt x="34989" y="185883"/>
                </a:lnTo>
                <a:lnTo>
                  <a:pt x="37613" y="186787"/>
                </a:lnTo>
                <a:lnTo>
                  <a:pt x="39362" y="188342"/>
                </a:lnTo>
                <a:lnTo>
                  <a:pt x="40528" y="190331"/>
                </a:lnTo>
                <a:lnTo>
                  <a:pt x="41306" y="192610"/>
                </a:lnTo>
                <a:lnTo>
                  <a:pt x="42776" y="195082"/>
                </a:lnTo>
                <a:lnTo>
                  <a:pt x="44709" y="197682"/>
                </a:lnTo>
                <a:lnTo>
                  <a:pt x="46950" y="200368"/>
                </a:lnTo>
                <a:lnTo>
                  <a:pt x="49397" y="203111"/>
                </a:lnTo>
                <a:lnTo>
                  <a:pt x="54655" y="208699"/>
                </a:lnTo>
                <a:lnTo>
                  <a:pt x="56438" y="211522"/>
                </a:lnTo>
                <a:lnTo>
                  <a:pt x="57627" y="214358"/>
                </a:lnTo>
                <a:lnTo>
                  <a:pt x="60005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7" name="SMARTPenAnnotation1262"/>
          <p:cNvSpPr/>
          <p:nvPr/>
        </p:nvSpPr>
        <p:spPr>
          <a:xfrm>
            <a:off x="2094547" y="5289232"/>
            <a:ext cx="505779" cy="25719"/>
          </a:xfrm>
          <a:custGeom>
            <a:avLst/>
            <a:gdLst/>
            <a:ahLst/>
            <a:cxnLst/>
            <a:rect l="0" t="0" r="0" b="0"/>
            <a:pathLst>
              <a:path w="505779" h="25719">
                <a:moveTo>
                  <a:pt x="0" y="0"/>
                </a:moveTo>
                <a:lnTo>
                  <a:pt x="78922" y="0"/>
                </a:lnTo>
                <a:lnTo>
                  <a:pt x="85952" y="953"/>
                </a:lnTo>
                <a:lnTo>
                  <a:pt x="92544" y="2540"/>
                </a:lnTo>
                <a:lnTo>
                  <a:pt x="98843" y="4551"/>
                </a:lnTo>
                <a:lnTo>
                  <a:pt x="104948" y="5892"/>
                </a:lnTo>
                <a:lnTo>
                  <a:pt x="110923" y="6785"/>
                </a:lnTo>
                <a:lnTo>
                  <a:pt x="116811" y="7381"/>
                </a:lnTo>
                <a:lnTo>
                  <a:pt x="128434" y="8043"/>
                </a:lnTo>
                <a:lnTo>
                  <a:pt x="140902" y="8337"/>
                </a:lnTo>
                <a:lnTo>
                  <a:pt x="300318" y="8572"/>
                </a:lnTo>
                <a:lnTo>
                  <a:pt x="308797" y="9525"/>
                </a:lnTo>
                <a:lnTo>
                  <a:pt x="317307" y="11113"/>
                </a:lnTo>
                <a:lnTo>
                  <a:pt x="325838" y="13124"/>
                </a:lnTo>
                <a:lnTo>
                  <a:pt x="334383" y="14464"/>
                </a:lnTo>
                <a:lnTo>
                  <a:pt x="342937" y="15358"/>
                </a:lnTo>
                <a:lnTo>
                  <a:pt x="351497" y="15954"/>
                </a:lnTo>
                <a:lnTo>
                  <a:pt x="360061" y="16351"/>
                </a:lnTo>
                <a:lnTo>
                  <a:pt x="377197" y="16792"/>
                </a:lnTo>
                <a:lnTo>
                  <a:pt x="385767" y="17863"/>
                </a:lnTo>
                <a:lnTo>
                  <a:pt x="394338" y="19528"/>
                </a:lnTo>
                <a:lnTo>
                  <a:pt x="402910" y="21591"/>
                </a:lnTo>
                <a:lnTo>
                  <a:pt x="410529" y="22967"/>
                </a:lnTo>
                <a:lnTo>
                  <a:pt x="417514" y="23884"/>
                </a:lnTo>
                <a:lnTo>
                  <a:pt x="424075" y="24495"/>
                </a:lnTo>
                <a:lnTo>
                  <a:pt x="436445" y="25175"/>
                </a:lnTo>
                <a:lnTo>
                  <a:pt x="448293" y="25476"/>
                </a:lnTo>
                <a:lnTo>
                  <a:pt x="505778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8" name="SMARTPenAnnotation1263"/>
          <p:cNvSpPr/>
          <p:nvPr/>
        </p:nvSpPr>
        <p:spPr>
          <a:xfrm>
            <a:off x="2265997" y="5383893"/>
            <a:ext cx="272580" cy="153546"/>
          </a:xfrm>
          <a:custGeom>
            <a:avLst/>
            <a:gdLst/>
            <a:ahLst/>
            <a:cxnLst/>
            <a:rect l="0" t="0" r="0" b="0"/>
            <a:pathLst>
              <a:path w="272580" h="153546">
                <a:moveTo>
                  <a:pt x="0" y="42499"/>
                </a:moveTo>
                <a:lnTo>
                  <a:pt x="15849" y="26651"/>
                </a:lnTo>
                <a:lnTo>
                  <a:pt x="21649" y="23390"/>
                </a:lnTo>
                <a:lnTo>
                  <a:pt x="31793" y="18087"/>
                </a:lnTo>
                <a:lnTo>
                  <a:pt x="35720" y="14822"/>
                </a:lnTo>
                <a:lnTo>
                  <a:pt x="38101" y="12618"/>
                </a:lnTo>
                <a:lnTo>
                  <a:pt x="41593" y="11148"/>
                </a:lnTo>
                <a:lnTo>
                  <a:pt x="45826" y="10169"/>
                </a:lnTo>
                <a:lnTo>
                  <a:pt x="50553" y="9516"/>
                </a:lnTo>
                <a:lnTo>
                  <a:pt x="58346" y="8790"/>
                </a:lnTo>
                <a:lnTo>
                  <a:pt x="61757" y="8596"/>
                </a:lnTo>
                <a:lnTo>
                  <a:pt x="65936" y="7515"/>
                </a:lnTo>
                <a:lnTo>
                  <a:pt x="70628" y="5841"/>
                </a:lnTo>
                <a:lnTo>
                  <a:pt x="75660" y="3773"/>
                </a:lnTo>
                <a:lnTo>
                  <a:pt x="81872" y="2394"/>
                </a:lnTo>
                <a:lnTo>
                  <a:pt x="88872" y="1475"/>
                </a:lnTo>
                <a:lnTo>
                  <a:pt x="102363" y="454"/>
                </a:lnTo>
                <a:lnTo>
                  <a:pt x="111535" y="0"/>
                </a:lnTo>
                <a:lnTo>
                  <a:pt x="117219" y="831"/>
                </a:lnTo>
                <a:lnTo>
                  <a:pt x="123866" y="2338"/>
                </a:lnTo>
                <a:lnTo>
                  <a:pt x="131155" y="4295"/>
                </a:lnTo>
                <a:lnTo>
                  <a:pt x="137919" y="5600"/>
                </a:lnTo>
                <a:lnTo>
                  <a:pt x="144334" y="6469"/>
                </a:lnTo>
                <a:lnTo>
                  <a:pt x="150515" y="7050"/>
                </a:lnTo>
                <a:lnTo>
                  <a:pt x="157493" y="8389"/>
                </a:lnTo>
                <a:lnTo>
                  <a:pt x="165003" y="10234"/>
                </a:lnTo>
                <a:lnTo>
                  <a:pt x="172867" y="12416"/>
                </a:lnTo>
                <a:lnTo>
                  <a:pt x="180967" y="13872"/>
                </a:lnTo>
                <a:lnTo>
                  <a:pt x="189225" y="14841"/>
                </a:lnTo>
                <a:lnTo>
                  <a:pt x="197587" y="15488"/>
                </a:lnTo>
                <a:lnTo>
                  <a:pt x="205067" y="16872"/>
                </a:lnTo>
                <a:lnTo>
                  <a:pt x="211959" y="18747"/>
                </a:lnTo>
                <a:lnTo>
                  <a:pt x="218458" y="20949"/>
                </a:lnTo>
                <a:lnTo>
                  <a:pt x="224697" y="23370"/>
                </a:lnTo>
                <a:lnTo>
                  <a:pt x="230760" y="25936"/>
                </a:lnTo>
                <a:lnTo>
                  <a:pt x="236708" y="28600"/>
                </a:lnTo>
                <a:lnTo>
                  <a:pt x="241625" y="31328"/>
                </a:lnTo>
                <a:lnTo>
                  <a:pt x="245856" y="34099"/>
                </a:lnTo>
                <a:lnTo>
                  <a:pt x="253097" y="38766"/>
                </a:lnTo>
                <a:lnTo>
                  <a:pt x="259490" y="40840"/>
                </a:lnTo>
                <a:lnTo>
                  <a:pt x="265507" y="41762"/>
                </a:lnTo>
                <a:lnTo>
                  <a:pt x="268444" y="42008"/>
                </a:lnTo>
                <a:lnTo>
                  <a:pt x="270403" y="43124"/>
                </a:lnTo>
                <a:lnTo>
                  <a:pt x="271708" y="44820"/>
                </a:lnTo>
                <a:lnTo>
                  <a:pt x="272579" y="46904"/>
                </a:lnTo>
                <a:lnTo>
                  <a:pt x="272207" y="48293"/>
                </a:lnTo>
                <a:lnTo>
                  <a:pt x="271006" y="49219"/>
                </a:lnTo>
                <a:lnTo>
                  <a:pt x="269253" y="49837"/>
                </a:lnTo>
                <a:lnTo>
                  <a:pt x="268085" y="51201"/>
                </a:lnTo>
                <a:lnTo>
                  <a:pt x="267306" y="53063"/>
                </a:lnTo>
                <a:lnTo>
                  <a:pt x="266786" y="55257"/>
                </a:lnTo>
                <a:lnTo>
                  <a:pt x="264535" y="56719"/>
                </a:lnTo>
                <a:lnTo>
                  <a:pt x="256954" y="58344"/>
                </a:lnTo>
                <a:lnTo>
                  <a:pt x="249774" y="59067"/>
                </a:lnTo>
                <a:lnTo>
                  <a:pt x="242456" y="59387"/>
                </a:lnTo>
                <a:lnTo>
                  <a:pt x="232853" y="59530"/>
                </a:lnTo>
                <a:lnTo>
                  <a:pt x="227625" y="58615"/>
                </a:lnTo>
                <a:lnTo>
                  <a:pt x="222235" y="57053"/>
                </a:lnTo>
                <a:lnTo>
                  <a:pt x="216737" y="55060"/>
                </a:lnTo>
                <a:lnTo>
                  <a:pt x="211166" y="53730"/>
                </a:lnTo>
                <a:lnTo>
                  <a:pt x="205547" y="52844"/>
                </a:lnTo>
                <a:lnTo>
                  <a:pt x="199897" y="52253"/>
                </a:lnTo>
                <a:lnTo>
                  <a:pt x="195177" y="51860"/>
                </a:lnTo>
                <a:lnTo>
                  <a:pt x="187393" y="51422"/>
                </a:lnTo>
                <a:lnTo>
                  <a:pt x="180758" y="51227"/>
                </a:lnTo>
                <a:lnTo>
                  <a:pt x="162979" y="51072"/>
                </a:lnTo>
                <a:lnTo>
                  <a:pt x="162923" y="51072"/>
                </a:lnTo>
                <a:lnTo>
                  <a:pt x="162891" y="55623"/>
                </a:lnTo>
                <a:lnTo>
                  <a:pt x="163839" y="56963"/>
                </a:lnTo>
                <a:lnTo>
                  <a:pt x="165423" y="57857"/>
                </a:lnTo>
                <a:lnTo>
                  <a:pt x="170677" y="59802"/>
                </a:lnTo>
                <a:lnTo>
                  <a:pt x="174744" y="61655"/>
                </a:lnTo>
                <a:lnTo>
                  <a:pt x="189571" y="68812"/>
                </a:lnTo>
                <a:lnTo>
                  <a:pt x="194961" y="71472"/>
                </a:lnTo>
                <a:lnTo>
                  <a:pt x="199506" y="75149"/>
                </a:lnTo>
                <a:lnTo>
                  <a:pt x="203489" y="79506"/>
                </a:lnTo>
                <a:lnTo>
                  <a:pt x="207097" y="84315"/>
                </a:lnTo>
                <a:lnTo>
                  <a:pt x="211407" y="88474"/>
                </a:lnTo>
                <a:lnTo>
                  <a:pt x="216185" y="92199"/>
                </a:lnTo>
                <a:lnTo>
                  <a:pt x="221276" y="95634"/>
                </a:lnTo>
                <a:lnTo>
                  <a:pt x="225623" y="98878"/>
                </a:lnTo>
                <a:lnTo>
                  <a:pt x="229473" y="101993"/>
                </a:lnTo>
                <a:lnTo>
                  <a:pt x="232991" y="105022"/>
                </a:lnTo>
                <a:lnTo>
                  <a:pt x="239442" y="108387"/>
                </a:lnTo>
                <a:lnTo>
                  <a:pt x="242495" y="109284"/>
                </a:lnTo>
                <a:lnTo>
                  <a:pt x="244531" y="110835"/>
                </a:lnTo>
                <a:lnTo>
                  <a:pt x="245888" y="112821"/>
                </a:lnTo>
                <a:lnTo>
                  <a:pt x="247396" y="117569"/>
                </a:lnTo>
                <a:lnTo>
                  <a:pt x="247798" y="120168"/>
                </a:lnTo>
                <a:lnTo>
                  <a:pt x="248066" y="122853"/>
                </a:lnTo>
                <a:lnTo>
                  <a:pt x="248245" y="125596"/>
                </a:lnTo>
                <a:lnTo>
                  <a:pt x="248364" y="128377"/>
                </a:lnTo>
                <a:lnTo>
                  <a:pt x="248497" y="134007"/>
                </a:lnTo>
                <a:lnTo>
                  <a:pt x="248556" y="139684"/>
                </a:lnTo>
                <a:lnTo>
                  <a:pt x="247619" y="141579"/>
                </a:lnTo>
                <a:lnTo>
                  <a:pt x="246042" y="142842"/>
                </a:lnTo>
                <a:lnTo>
                  <a:pt x="244038" y="143685"/>
                </a:lnTo>
                <a:lnTo>
                  <a:pt x="239271" y="147161"/>
                </a:lnTo>
                <a:lnTo>
                  <a:pt x="236667" y="149421"/>
                </a:lnTo>
                <a:lnTo>
                  <a:pt x="233025" y="150928"/>
                </a:lnTo>
                <a:lnTo>
                  <a:pt x="228693" y="151933"/>
                </a:lnTo>
                <a:lnTo>
                  <a:pt x="223899" y="152602"/>
                </a:lnTo>
                <a:lnTo>
                  <a:pt x="216033" y="153346"/>
                </a:lnTo>
                <a:lnTo>
                  <a:pt x="212602" y="153545"/>
                </a:lnTo>
                <a:lnTo>
                  <a:pt x="208410" y="152725"/>
                </a:lnTo>
                <a:lnTo>
                  <a:pt x="203710" y="151226"/>
                </a:lnTo>
                <a:lnTo>
                  <a:pt x="198671" y="149273"/>
                </a:lnTo>
                <a:lnTo>
                  <a:pt x="192455" y="147972"/>
                </a:lnTo>
                <a:lnTo>
                  <a:pt x="185453" y="147104"/>
                </a:lnTo>
                <a:lnTo>
                  <a:pt x="171959" y="146140"/>
                </a:lnTo>
                <a:lnTo>
                  <a:pt x="162786" y="145712"/>
                </a:lnTo>
                <a:lnTo>
                  <a:pt x="157101" y="144645"/>
                </a:lnTo>
                <a:lnTo>
                  <a:pt x="150455" y="142982"/>
                </a:lnTo>
                <a:lnTo>
                  <a:pt x="143166" y="140920"/>
                </a:lnTo>
                <a:lnTo>
                  <a:pt x="137353" y="139546"/>
                </a:lnTo>
                <a:lnTo>
                  <a:pt x="132526" y="138629"/>
                </a:lnTo>
                <a:lnTo>
                  <a:pt x="128356" y="138018"/>
                </a:lnTo>
                <a:lnTo>
                  <a:pt x="123671" y="136658"/>
                </a:lnTo>
                <a:lnTo>
                  <a:pt x="118642" y="134799"/>
                </a:lnTo>
                <a:lnTo>
                  <a:pt x="113385" y="132608"/>
                </a:lnTo>
                <a:lnTo>
                  <a:pt x="107975" y="131146"/>
                </a:lnTo>
                <a:lnTo>
                  <a:pt x="102463" y="130173"/>
                </a:lnTo>
                <a:lnTo>
                  <a:pt x="96884" y="129523"/>
                </a:lnTo>
                <a:lnTo>
                  <a:pt x="92212" y="129090"/>
                </a:lnTo>
                <a:lnTo>
                  <a:pt x="84481" y="128609"/>
                </a:lnTo>
                <a:lnTo>
                  <a:pt x="77153" y="12822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9" name="SMARTPenAnnotation1264"/>
          <p:cNvSpPr/>
          <p:nvPr/>
        </p:nvSpPr>
        <p:spPr>
          <a:xfrm>
            <a:off x="2703194" y="5254942"/>
            <a:ext cx="274321" cy="205741"/>
          </a:xfrm>
          <a:custGeom>
            <a:avLst/>
            <a:gdLst/>
            <a:ahLst/>
            <a:cxnLst/>
            <a:rect l="0" t="0" r="0" b="0"/>
            <a:pathLst>
              <a:path w="274321" h="205741">
                <a:moveTo>
                  <a:pt x="0" y="0"/>
                </a:moveTo>
                <a:lnTo>
                  <a:pt x="20152" y="20151"/>
                </a:lnTo>
                <a:lnTo>
                  <a:pt x="28324" y="25784"/>
                </a:lnTo>
                <a:lnTo>
                  <a:pt x="33170" y="28619"/>
                </a:lnTo>
                <a:lnTo>
                  <a:pt x="41095" y="34310"/>
                </a:lnTo>
                <a:lnTo>
                  <a:pt x="48745" y="40014"/>
                </a:lnTo>
                <a:lnTo>
                  <a:pt x="53452" y="42868"/>
                </a:lnTo>
                <a:lnTo>
                  <a:pt x="58494" y="45724"/>
                </a:lnTo>
                <a:lnTo>
                  <a:pt x="63762" y="49533"/>
                </a:lnTo>
                <a:lnTo>
                  <a:pt x="69178" y="53977"/>
                </a:lnTo>
                <a:lnTo>
                  <a:pt x="74694" y="58844"/>
                </a:lnTo>
                <a:lnTo>
                  <a:pt x="80276" y="63042"/>
                </a:lnTo>
                <a:lnTo>
                  <a:pt x="85903" y="66793"/>
                </a:lnTo>
                <a:lnTo>
                  <a:pt x="91558" y="70246"/>
                </a:lnTo>
                <a:lnTo>
                  <a:pt x="96282" y="74453"/>
                </a:lnTo>
                <a:lnTo>
                  <a:pt x="100383" y="79163"/>
                </a:lnTo>
                <a:lnTo>
                  <a:pt x="104070" y="84208"/>
                </a:lnTo>
                <a:lnTo>
                  <a:pt x="109385" y="88524"/>
                </a:lnTo>
                <a:lnTo>
                  <a:pt x="115786" y="92353"/>
                </a:lnTo>
                <a:lnTo>
                  <a:pt x="122911" y="95859"/>
                </a:lnTo>
                <a:lnTo>
                  <a:pt x="129566" y="100101"/>
                </a:lnTo>
                <a:lnTo>
                  <a:pt x="135907" y="104834"/>
                </a:lnTo>
                <a:lnTo>
                  <a:pt x="142040" y="109894"/>
                </a:lnTo>
                <a:lnTo>
                  <a:pt x="148034" y="114220"/>
                </a:lnTo>
                <a:lnTo>
                  <a:pt x="153934" y="118057"/>
                </a:lnTo>
                <a:lnTo>
                  <a:pt x="159773" y="121567"/>
                </a:lnTo>
                <a:lnTo>
                  <a:pt x="165571" y="125812"/>
                </a:lnTo>
                <a:lnTo>
                  <a:pt x="171341" y="130548"/>
                </a:lnTo>
                <a:lnTo>
                  <a:pt x="181879" y="139936"/>
                </a:lnTo>
                <a:lnTo>
                  <a:pt x="189738" y="147284"/>
                </a:lnTo>
                <a:lnTo>
                  <a:pt x="204068" y="161326"/>
                </a:lnTo>
                <a:lnTo>
                  <a:pt x="209388" y="165653"/>
                </a:lnTo>
                <a:lnTo>
                  <a:pt x="214840" y="169491"/>
                </a:lnTo>
                <a:lnTo>
                  <a:pt x="220379" y="173001"/>
                </a:lnTo>
                <a:lnTo>
                  <a:pt x="225025" y="176294"/>
                </a:lnTo>
                <a:lnTo>
                  <a:pt x="232726" y="182493"/>
                </a:lnTo>
                <a:lnTo>
                  <a:pt x="239324" y="185883"/>
                </a:lnTo>
                <a:lnTo>
                  <a:pt x="242417" y="186787"/>
                </a:lnTo>
                <a:lnTo>
                  <a:pt x="248394" y="190332"/>
                </a:lnTo>
                <a:lnTo>
                  <a:pt x="254225" y="195082"/>
                </a:lnTo>
                <a:lnTo>
                  <a:pt x="259992" y="200368"/>
                </a:lnTo>
                <a:lnTo>
                  <a:pt x="264042" y="204148"/>
                </a:lnTo>
                <a:lnTo>
                  <a:pt x="265563" y="204679"/>
                </a:lnTo>
                <a:lnTo>
                  <a:pt x="273725" y="205678"/>
                </a:lnTo>
                <a:lnTo>
                  <a:pt x="274320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0" name="SMARTPenAnnotation1265"/>
          <p:cNvSpPr/>
          <p:nvPr/>
        </p:nvSpPr>
        <p:spPr>
          <a:xfrm>
            <a:off x="2686050" y="5246370"/>
            <a:ext cx="248603" cy="188596"/>
          </a:xfrm>
          <a:custGeom>
            <a:avLst/>
            <a:gdLst/>
            <a:ahLst/>
            <a:cxnLst/>
            <a:rect l="0" t="0" r="0" b="0"/>
            <a:pathLst>
              <a:path w="248603" h="188596">
                <a:moveTo>
                  <a:pt x="248602" y="0"/>
                </a:moveTo>
                <a:lnTo>
                  <a:pt x="241221" y="7381"/>
                </a:lnTo>
                <a:lnTo>
                  <a:pt x="240559" y="10583"/>
                </a:lnTo>
                <a:lnTo>
                  <a:pt x="240382" y="12770"/>
                </a:lnTo>
                <a:lnTo>
                  <a:pt x="238360" y="15181"/>
                </a:lnTo>
                <a:lnTo>
                  <a:pt x="231032" y="20399"/>
                </a:lnTo>
                <a:lnTo>
                  <a:pt x="223966" y="25894"/>
                </a:lnTo>
                <a:lnTo>
                  <a:pt x="217650" y="31511"/>
                </a:lnTo>
                <a:lnTo>
                  <a:pt x="211668" y="37182"/>
                </a:lnTo>
                <a:lnTo>
                  <a:pt x="207787" y="40028"/>
                </a:lnTo>
                <a:lnTo>
                  <a:pt x="203294" y="42878"/>
                </a:lnTo>
                <a:lnTo>
                  <a:pt x="198394" y="45731"/>
                </a:lnTo>
                <a:lnTo>
                  <a:pt x="193223" y="49537"/>
                </a:lnTo>
                <a:lnTo>
                  <a:pt x="187870" y="53980"/>
                </a:lnTo>
                <a:lnTo>
                  <a:pt x="182397" y="58846"/>
                </a:lnTo>
                <a:lnTo>
                  <a:pt x="176843" y="63043"/>
                </a:lnTo>
                <a:lnTo>
                  <a:pt x="171235" y="66794"/>
                </a:lnTo>
                <a:lnTo>
                  <a:pt x="165591" y="70246"/>
                </a:lnTo>
                <a:lnTo>
                  <a:pt x="159924" y="73501"/>
                </a:lnTo>
                <a:lnTo>
                  <a:pt x="148547" y="79657"/>
                </a:lnTo>
                <a:lnTo>
                  <a:pt x="141894" y="83585"/>
                </a:lnTo>
                <a:lnTo>
                  <a:pt x="126881" y="93028"/>
                </a:lnTo>
                <a:lnTo>
                  <a:pt x="119830" y="97261"/>
                </a:lnTo>
                <a:lnTo>
                  <a:pt x="113224" y="101036"/>
                </a:lnTo>
                <a:lnTo>
                  <a:pt x="106915" y="104505"/>
                </a:lnTo>
                <a:lnTo>
                  <a:pt x="99852" y="108722"/>
                </a:lnTo>
                <a:lnTo>
                  <a:pt x="84383" y="118488"/>
                </a:lnTo>
                <a:lnTo>
                  <a:pt x="78163" y="122807"/>
                </a:lnTo>
                <a:lnTo>
                  <a:pt x="73063" y="126639"/>
                </a:lnTo>
                <a:lnTo>
                  <a:pt x="68711" y="130146"/>
                </a:lnTo>
                <a:lnTo>
                  <a:pt x="63905" y="133436"/>
                </a:lnTo>
                <a:lnTo>
                  <a:pt x="58796" y="136582"/>
                </a:lnTo>
                <a:lnTo>
                  <a:pt x="53484" y="139633"/>
                </a:lnTo>
                <a:lnTo>
                  <a:pt x="42503" y="145561"/>
                </a:lnTo>
                <a:lnTo>
                  <a:pt x="36908" y="148475"/>
                </a:lnTo>
                <a:lnTo>
                  <a:pt x="32225" y="151371"/>
                </a:lnTo>
                <a:lnTo>
                  <a:pt x="24482" y="157128"/>
                </a:lnTo>
                <a:lnTo>
                  <a:pt x="17866" y="162862"/>
                </a:lnTo>
                <a:lnTo>
                  <a:pt x="11750" y="168585"/>
                </a:lnTo>
                <a:lnTo>
                  <a:pt x="1735" y="178328"/>
                </a:lnTo>
                <a:lnTo>
                  <a:pt x="1157" y="179845"/>
                </a:lnTo>
                <a:lnTo>
                  <a:pt x="343" y="185579"/>
                </a:lnTo>
                <a:lnTo>
                  <a:pt x="0" y="18859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1" name="SMARTPenAnnotation1266"/>
          <p:cNvSpPr/>
          <p:nvPr/>
        </p:nvSpPr>
        <p:spPr>
          <a:xfrm>
            <a:off x="3114675" y="5280660"/>
            <a:ext cx="248603" cy="8573"/>
          </a:xfrm>
          <a:custGeom>
            <a:avLst/>
            <a:gdLst/>
            <a:ahLst/>
            <a:cxnLst/>
            <a:rect l="0" t="0" r="0" b="0"/>
            <a:pathLst>
              <a:path w="248603" h="8573">
                <a:moveTo>
                  <a:pt x="0" y="8572"/>
                </a:moveTo>
                <a:lnTo>
                  <a:pt x="0" y="4022"/>
                </a:lnTo>
                <a:lnTo>
                  <a:pt x="952" y="2681"/>
                </a:lnTo>
                <a:lnTo>
                  <a:pt x="2539" y="1787"/>
                </a:lnTo>
                <a:lnTo>
                  <a:pt x="4550" y="1191"/>
                </a:lnTo>
                <a:lnTo>
                  <a:pt x="6843" y="794"/>
                </a:lnTo>
                <a:lnTo>
                  <a:pt x="9325" y="529"/>
                </a:lnTo>
                <a:lnTo>
                  <a:pt x="11931" y="353"/>
                </a:lnTo>
                <a:lnTo>
                  <a:pt x="17368" y="157"/>
                </a:lnTo>
                <a:lnTo>
                  <a:pt x="28323" y="46"/>
                </a:lnTo>
                <a:lnTo>
                  <a:pt x="142906" y="0"/>
                </a:lnTo>
                <a:lnTo>
                  <a:pt x="148611" y="952"/>
                </a:lnTo>
                <a:lnTo>
                  <a:pt x="154318" y="2540"/>
                </a:lnTo>
                <a:lnTo>
                  <a:pt x="160029" y="4551"/>
                </a:lnTo>
                <a:lnTo>
                  <a:pt x="165741" y="5891"/>
                </a:lnTo>
                <a:lnTo>
                  <a:pt x="171454" y="6785"/>
                </a:lnTo>
                <a:lnTo>
                  <a:pt x="177167" y="7381"/>
                </a:lnTo>
                <a:lnTo>
                  <a:pt x="182881" y="7778"/>
                </a:lnTo>
                <a:lnTo>
                  <a:pt x="188596" y="8043"/>
                </a:lnTo>
                <a:lnTo>
                  <a:pt x="203200" y="8415"/>
                </a:lnTo>
                <a:lnTo>
                  <a:pt x="248602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2" name="SMARTPenAnnotation1267"/>
          <p:cNvSpPr/>
          <p:nvPr/>
        </p:nvSpPr>
        <p:spPr>
          <a:xfrm>
            <a:off x="3208972" y="5203507"/>
            <a:ext cx="77154" cy="214314"/>
          </a:xfrm>
          <a:custGeom>
            <a:avLst/>
            <a:gdLst/>
            <a:ahLst/>
            <a:cxnLst/>
            <a:rect l="0" t="0" r="0" b="0"/>
            <a:pathLst>
              <a:path w="77154" h="214314">
                <a:moveTo>
                  <a:pt x="0" y="0"/>
                </a:moveTo>
                <a:lnTo>
                  <a:pt x="0" y="20400"/>
                </a:lnTo>
                <a:lnTo>
                  <a:pt x="953" y="23125"/>
                </a:lnTo>
                <a:lnTo>
                  <a:pt x="2540" y="25895"/>
                </a:lnTo>
                <a:lnTo>
                  <a:pt x="4551" y="28693"/>
                </a:lnTo>
                <a:lnTo>
                  <a:pt x="6785" y="34343"/>
                </a:lnTo>
                <a:lnTo>
                  <a:pt x="7778" y="40981"/>
                </a:lnTo>
                <a:lnTo>
                  <a:pt x="8043" y="45418"/>
                </a:lnTo>
                <a:lnTo>
                  <a:pt x="8219" y="50282"/>
                </a:lnTo>
                <a:lnTo>
                  <a:pt x="9290" y="54476"/>
                </a:lnTo>
                <a:lnTo>
                  <a:pt x="10955" y="58225"/>
                </a:lnTo>
                <a:lnTo>
                  <a:pt x="13019" y="61677"/>
                </a:lnTo>
                <a:lnTo>
                  <a:pt x="14394" y="65883"/>
                </a:lnTo>
                <a:lnTo>
                  <a:pt x="15311" y="70592"/>
                </a:lnTo>
                <a:lnTo>
                  <a:pt x="15923" y="75636"/>
                </a:lnTo>
                <a:lnTo>
                  <a:pt x="17283" y="79952"/>
                </a:lnTo>
                <a:lnTo>
                  <a:pt x="19142" y="83781"/>
                </a:lnTo>
                <a:lnTo>
                  <a:pt x="21334" y="87287"/>
                </a:lnTo>
                <a:lnTo>
                  <a:pt x="23747" y="91529"/>
                </a:lnTo>
                <a:lnTo>
                  <a:pt x="28969" y="101322"/>
                </a:lnTo>
                <a:lnTo>
                  <a:pt x="30743" y="105648"/>
                </a:lnTo>
                <a:lnTo>
                  <a:pt x="31925" y="109485"/>
                </a:lnTo>
                <a:lnTo>
                  <a:pt x="32714" y="112995"/>
                </a:lnTo>
                <a:lnTo>
                  <a:pt x="34192" y="117240"/>
                </a:lnTo>
                <a:lnTo>
                  <a:pt x="36129" y="121975"/>
                </a:lnTo>
                <a:lnTo>
                  <a:pt x="38374" y="127037"/>
                </a:lnTo>
                <a:lnTo>
                  <a:pt x="39870" y="131364"/>
                </a:lnTo>
                <a:lnTo>
                  <a:pt x="40867" y="135201"/>
                </a:lnTo>
                <a:lnTo>
                  <a:pt x="41533" y="138711"/>
                </a:lnTo>
                <a:lnTo>
                  <a:pt x="42928" y="142004"/>
                </a:lnTo>
                <a:lnTo>
                  <a:pt x="44811" y="145152"/>
                </a:lnTo>
                <a:lnTo>
                  <a:pt x="47019" y="148203"/>
                </a:lnTo>
                <a:lnTo>
                  <a:pt x="49444" y="152142"/>
                </a:lnTo>
                <a:lnTo>
                  <a:pt x="52013" y="156673"/>
                </a:lnTo>
                <a:lnTo>
                  <a:pt x="54678" y="161599"/>
                </a:lnTo>
                <a:lnTo>
                  <a:pt x="57407" y="165835"/>
                </a:lnTo>
                <a:lnTo>
                  <a:pt x="60179" y="169612"/>
                </a:lnTo>
                <a:lnTo>
                  <a:pt x="62979" y="173082"/>
                </a:lnTo>
                <a:lnTo>
                  <a:pt x="64846" y="176348"/>
                </a:lnTo>
                <a:lnTo>
                  <a:pt x="66921" y="182517"/>
                </a:lnTo>
                <a:lnTo>
                  <a:pt x="68426" y="185495"/>
                </a:lnTo>
                <a:lnTo>
                  <a:pt x="70382" y="188434"/>
                </a:lnTo>
                <a:lnTo>
                  <a:pt x="75815" y="195442"/>
                </a:lnTo>
                <a:lnTo>
                  <a:pt x="76558" y="198941"/>
                </a:lnTo>
                <a:lnTo>
                  <a:pt x="77035" y="204398"/>
                </a:lnTo>
                <a:lnTo>
                  <a:pt x="77118" y="209893"/>
                </a:lnTo>
                <a:lnTo>
                  <a:pt x="77153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3" name="SMARTPenAnnotation1268"/>
          <p:cNvSpPr/>
          <p:nvPr/>
        </p:nvSpPr>
        <p:spPr>
          <a:xfrm>
            <a:off x="3500437" y="5263515"/>
            <a:ext cx="188596" cy="17146"/>
          </a:xfrm>
          <a:custGeom>
            <a:avLst/>
            <a:gdLst/>
            <a:ahLst/>
            <a:cxnLst/>
            <a:rect l="0" t="0" r="0" b="0"/>
            <a:pathLst>
              <a:path w="188596" h="17146">
                <a:moveTo>
                  <a:pt x="0" y="0"/>
                </a:moveTo>
                <a:lnTo>
                  <a:pt x="44541" y="0"/>
                </a:lnTo>
                <a:lnTo>
                  <a:pt x="48745" y="952"/>
                </a:lnTo>
                <a:lnTo>
                  <a:pt x="53451" y="2540"/>
                </a:lnTo>
                <a:lnTo>
                  <a:pt x="58494" y="4551"/>
                </a:lnTo>
                <a:lnTo>
                  <a:pt x="63761" y="5891"/>
                </a:lnTo>
                <a:lnTo>
                  <a:pt x="69178" y="6785"/>
                </a:lnTo>
                <a:lnTo>
                  <a:pt x="74693" y="7381"/>
                </a:lnTo>
                <a:lnTo>
                  <a:pt x="80276" y="7778"/>
                </a:lnTo>
                <a:lnTo>
                  <a:pt x="85903" y="8043"/>
                </a:lnTo>
                <a:lnTo>
                  <a:pt x="97234" y="8337"/>
                </a:lnTo>
                <a:lnTo>
                  <a:pt x="108620" y="8467"/>
                </a:lnTo>
                <a:lnTo>
                  <a:pt x="113371" y="9455"/>
                </a:lnTo>
                <a:lnTo>
                  <a:pt x="117491" y="11066"/>
                </a:lnTo>
                <a:lnTo>
                  <a:pt x="121190" y="13092"/>
                </a:lnTo>
                <a:lnTo>
                  <a:pt x="125561" y="14443"/>
                </a:lnTo>
                <a:lnTo>
                  <a:pt x="130380" y="15344"/>
                </a:lnTo>
                <a:lnTo>
                  <a:pt x="135497" y="15944"/>
                </a:lnTo>
                <a:lnTo>
                  <a:pt x="140814" y="16344"/>
                </a:lnTo>
                <a:lnTo>
                  <a:pt x="146264" y="16611"/>
                </a:lnTo>
                <a:lnTo>
                  <a:pt x="160495" y="16987"/>
                </a:lnTo>
                <a:lnTo>
                  <a:pt x="188595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4" name="SMARTPenAnnotation1269"/>
          <p:cNvSpPr/>
          <p:nvPr/>
        </p:nvSpPr>
        <p:spPr>
          <a:xfrm>
            <a:off x="3774909" y="5160645"/>
            <a:ext cx="196972" cy="221575"/>
          </a:xfrm>
          <a:custGeom>
            <a:avLst/>
            <a:gdLst/>
            <a:ahLst/>
            <a:cxnLst/>
            <a:rect l="0" t="0" r="0" b="0"/>
            <a:pathLst>
              <a:path w="196972" h="221575">
                <a:moveTo>
                  <a:pt x="102718" y="0"/>
                </a:moveTo>
                <a:lnTo>
                  <a:pt x="102718" y="7381"/>
                </a:lnTo>
                <a:lnTo>
                  <a:pt x="101766" y="7778"/>
                </a:lnTo>
                <a:lnTo>
                  <a:pt x="98168" y="8219"/>
                </a:lnTo>
                <a:lnTo>
                  <a:pt x="95874" y="9289"/>
                </a:lnTo>
                <a:lnTo>
                  <a:pt x="90786" y="13019"/>
                </a:lnTo>
                <a:lnTo>
                  <a:pt x="85350" y="17851"/>
                </a:lnTo>
                <a:lnTo>
                  <a:pt x="82567" y="20473"/>
                </a:lnTo>
                <a:lnTo>
                  <a:pt x="79759" y="24126"/>
                </a:lnTo>
                <a:lnTo>
                  <a:pt x="76934" y="28466"/>
                </a:lnTo>
                <a:lnTo>
                  <a:pt x="74099" y="33265"/>
                </a:lnTo>
                <a:lnTo>
                  <a:pt x="70304" y="37416"/>
                </a:lnTo>
                <a:lnTo>
                  <a:pt x="65868" y="41137"/>
                </a:lnTo>
                <a:lnTo>
                  <a:pt x="61006" y="44569"/>
                </a:lnTo>
                <a:lnTo>
                  <a:pt x="56813" y="48763"/>
                </a:lnTo>
                <a:lnTo>
                  <a:pt x="53065" y="53464"/>
                </a:lnTo>
                <a:lnTo>
                  <a:pt x="49613" y="58502"/>
                </a:lnTo>
                <a:lnTo>
                  <a:pt x="45407" y="62814"/>
                </a:lnTo>
                <a:lnTo>
                  <a:pt x="40699" y="66640"/>
                </a:lnTo>
                <a:lnTo>
                  <a:pt x="35654" y="70145"/>
                </a:lnTo>
                <a:lnTo>
                  <a:pt x="31339" y="74385"/>
                </a:lnTo>
                <a:lnTo>
                  <a:pt x="27509" y="79118"/>
                </a:lnTo>
                <a:lnTo>
                  <a:pt x="24004" y="84177"/>
                </a:lnTo>
                <a:lnTo>
                  <a:pt x="20715" y="89456"/>
                </a:lnTo>
                <a:lnTo>
                  <a:pt x="17569" y="94879"/>
                </a:lnTo>
                <a:lnTo>
                  <a:pt x="14520" y="100400"/>
                </a:lnTo>
                <a:lnTo>
                  <a:pt x="11534" y="105033"/>
                </a:lnTo>
                <a:lnTo>
                  <a:pt x="8591" y="109074"/>
                </a:lnTo>
                <a:lnTo>
                  <a:pt x="5677" y="112721"/>
                </a:lnTo>
                <a:lnTo>
                  <a:pt x="3734" y="117057"/>
                </a:lnTo>
                <a:lnTo>
                  <a:pt x="2439" y="121853"/>
                </a:lnTo>
                <a:lnTo>
                  <a:pt x="1575" y="126955"/>
                </a:lnTo>
                <a:lnTo>
                  <a:pt x="1000" y="131309"/>
                </a:lnTo>
                <a:lnTo>
                  <a:pt x="615" y="135165"/>
                </a:lnTo>
                <a:lnTo>
                  <a:pt x="360" y="138687"/>
                </a:lnTo>
                <a:lnTo>
                  <a:pt x="189" y="142940"/>
                </a:lnTo>
                <a:lnTo>
                  <a:pt x="0" y="152746"/>
                </a:lnTo>
                <a:lnTo>
                  <a:pt x="902" y="157076"/>
                </a:lnTo>
                <a:lnTo>
                  <a:pt x="2455" y="160915"/>
                </a:lnTo>
                <a:lnTo>
                  <a:pt x="4444" y="164426"/>
                </a:lnTo>
                <a:lnTo>
                  <a:pt x="9193" y="173408"/>
                </a:lnTo>
                <a:lnTo>
                  <a:pt x="11793" y="178470"/>
                </a:lnTo>
                <a:lnTo>
                  <a:pt x="14479" y="182798"/>
                </a:lnTo>
                <a:lnTo>
                  <a:pt x="17222" y="186635"/>
                </a:lnTo>
                <a:lnTo>
                  <a:pt x="20003" y="190145"/>
                </a:lnTo>
                <a:lnTo>
                  <a:pt x="23763" y="193439"/>
                </a:lnTo>
                <a:lnTo>
                  <a:pt x="28173" y="196586"/>
                </a:lnTo>
                <a:lnTo>
                  <a:pt x="33019" y="199637"/>
                </a:lnTo>
                <a:lnTo>
                  <a:pt x="38155" y="201671"/>
                </a:lnTo>
                <a:lnTo>
                  <a:pt x="43483" y="203028"/>
                </a:lnTo>
                <a:lnTo>
                  <a:pt x="48940" y="203932"/>
                </a:lnTo>
                <a:lnTo>
                  <a:pt x="53531" y="205487"/>
                </a:lnTo>
                <a:lnTo>
                  <a:pt x="57545" y="207476"/>
                </a:lnTo>
                <a:lnTo>
                  <a:pt x="61172" y="209755"/>
                </a:lnTo>
                <a:lnTo>
                  <a:pt x="65496" y="211274"/>
                </a:lnTo>
                <a:lnTo>
                  <a:pt x="70283" y="212287"/>
                </a:lnTo>
                <a:lnTo>
                  <a:pt x="75380" y="212962"/>
                </a:lnTo>
                <a:lnTo>
                  <a:pt x="80682" y="214364"/>
                </a:lnTo>
                <a:lnTo>
                  <a:pt x="86123" y="216252"/>
                </a:lnTo>
                <a:lnTo>
                  <a:pt x="91654" y="218463"/>
                </a:lnTo>
                <a:lnTo>
                  <a:pt x="97247" y="219937"/>
                </a:lnTo>
                <a:lnTo>
                  <a:pt x="102881" y="220919"/>
                </a:lnTo>
                <a:lnTo>
                  <a:pt x="108541" y="221574"/>
                </a:lnTo>
                <a:lnTo>
                  <a:pt x="114221" y="221059"/>
                </a:lnTo>
                <a:lnTo>
                  <a:pt x="119911" y="219763"/>
                </a:lnTo>
                <a:lnTo>
                  <a:pt x="125610" y="217946"/>
                </a:lnTo>
                <a:lnTo>
                  <a:pt x="131314" y="216735"/>
                </a:lnTo>
                <a:lnTo>
                  <a:pt x="137023" y="215927"/>
                </a:lnTo>
                <a:lnTo>
                  <a:pt x="142732" y="215389"/>
                </a:lnTo>
                <a:lnTo>
                  <a:pt x="148444" y="215030"/>
                </a:lnTo>
                <a:lnTo>
                  <a:pt x="159871" y="214631"/>
                </a:lnTo>
                <a:lnTo>
                  <a:pt x="164633" y="213572"/>
                </a:lnTo>
                <a:lnTo>
                  <a:pt x="168759" y="211914"/>
                </a:lnTo>
                <a:lnTo>
                  <a:pt x="172463" y="209856"/>
                </a:lnTo>
                <a:lnTo>
                  <a:pt x="175885" y="207531"/>
                </a:lnTo>
                <a:lnTo>
                  <a:pt x="179118" y="205029"/>
                </a:lnTo>
                <a:lnTo>
                  <a:pt x="182226" y="202408"/>
                </a:lnTo>
                <a:lnTo>
                  <a:pt x="185251" y="200661"/>
                </a:lnTo>
                <a:lnTo>
                  <a:pt x="191152" y="198720"/>
                </a:lnTo>
                <a:lnTo>
                  <a:pt x="193106" y="196298"/>
                </a:lnTo>
                <a:lnTo>
                  <a:pt x="194409" y="192777"/>
                </a:lnTo>
                <a:lnTo>
                  <a:pt x="195278" y="188526"/>
                </a:lnTo>
                <a:lnTo>
                  <a:pt x="195857" y="184739"/>
                </a:lnTo>
                <a:lnTo>
                  <a:pt x="196500" y="177991"/>
                </a:lnTo>
                <a:lnTo>
                  <a:pt x="196787" y="171817"/>
                </a:lnTo>
                <a:lnTo>
                  <a:pt x="196948" y="162986"/>
                </a:lnTo>
                <a:lnTo>
                  <a:pt x="196971" y="160092"/>
                </a:lnTo>
                <a:lnTo>
                  <a:pt x="196033" y="158163"/>
                </a:lnTo>
                <a:lnTo>
                  <a:pt x="194455" y="156877"/>
                </a:lnTo>
                <a:lnTo>
                  <a:pt x="189210" y="154496"/>
                </a:lnTo>
                <a:lnTo>
                  <a:pt x="180529" y="150262"/>
                </a:lnTo>
                <a:lnTo>
                  <a:pt x="176499" y="147799"/>
                </a:lnTo>
                <a:lnTo>
                  <a:pt x="172861" y="145206"/>
                </a:lnTo>
                <a:lnTo>
                  <a:pt x="169482" y="142524"/>
                </a:lnTo>
                <a:lnTo>
                  <a:pt x="165325" y="140736"/>
                </a:lnTo>
                <a:lnTo>
                  <a:pt x="160649" y="139544"/>
                </a:lnTo>
                <a:lnTo>
                  <a:pt x="155626" y="138749"/>
                </a:lnTo>
                <a:lnTo>
                  <a:pt x="150372" y="138219"/>
                </a:lnTo>
                <a:lnTo>
                  <a:pt x="144965" y="137866"/>
                </a:lnTo>
                <a:lnTo>
                  <a:pt x="139455" y="137630"/>
                </a:lnTo>
                <a:lnTo>
                  <a:pt x="128253" y="137369"/>
                </a:lnTo>
                <a:lnTo>
                  <a:pt x="110090" y="137201"/>
                </a:lnTo>
                <a:lnTo>
                  <a:pt x="105728" y="138140"/>
                </a:lnTo>
                <a:lnTo>
                  <a:pt x="100914" y="139718"/>
                </a:lnTo>
                <a:lnTo>
                  <a:pt x="95800" y="141723"/>
                </a:lnTo>
                <a:lnTo>
                  <a:pt x="90487" y="144012"/>
                </a:lnTo>
                <a:lnTo>
                  <a:pt x="79502" y="149095"/>
                </a:lnTo>
                <a:lnTo>
                  <a:pt x="74858" y="150831"/>
                </a:lnTo>
                <a:lnTo>
                  <a:pt x="70810" y="151989"/>
                </a:lnTo>
                <a:lnTo>
                  <a:pt x="67158" y="152761"/>
                </a:lnTo>
                <a:lnTo>
                  <a:pt x="63772" y="154228"/>
                </a:lnTo>
                <a:lnTo>
                  <a:pt x="60561" y="156159"/>
                </a:lnTo>
                <a:lnTo>
                  <a:pt x="54454" y="160843"/>
                </a:lnTo>
                <a:lnTo>
                  <a:pt x="48565" y="166101"/>
                </a:lnTo>
                <a:lnTo>
                  <a:pt x="45661" y="167884"/>
                </a:lnTo>
                <a:lnTo>
                  <a:pt x="39894" y="169865"/>
                </a:lnTo>
                <a:lnTo>
                  <a:pt x="37975" y="171345"/>
                </a:lnTo>
                <a:lnTo>
                  <a:pt x="36697" y="173286"/>
                </a:lnTo>
                <a:lnTo>
                  <a:pt x="35275" y="177981"/>
                </a:lnTo>
                <a:lnTo>
                  <a:pt x="34643" y="183243"/>
                </a:lnTo>
                <a:lnTo>
                  <a:pt x="34238" y="188490"/>
                </a:lnTo>
                <a:lnTo>
                  <a:pt x="34138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5" name="SMARTPenAnnotation1270"/>
          <p:cNvSpPr/>
          <p:nvPr/>
        </p:nvSpPr>
        <p:spPr>
          <a:xfrm>
            <a:off x="4186237" y="5212079"/>
            <a:ext cx="205741" cy="17147"/>
          </a:xfrm>
          <a:custGeom>
            <a:avLst/>
            <a:gdLst/>
            <a:ahLst/>
            <a:cxnLst/>
            <a:rect l="0" t="0" r="0" b="0"/>
            <a:pathLst>
              <a:path w="205741" h="17147">
                <a:moveTo>
                  <a:pt x="0" y="17146"/>
                </a:moveTo>
                <a:lnTo>
                  <a:pt x="0" y="9765"/>
                </a:lnTo>
                <a:lnTo>
                  <a:pt x="953" y="9367"/>
                </a:lnTo>
                <a:lnTo>
                  <a:pt x="4551" y="8926"/>
                </a:lnTo>
                <a:lnTo>
                  <a:pt x="9325" y="8730"/>
                </a:lnTo>
                <a:lnTo>
                  <a:pt x="17368" y="8620"/>
                </a:lnTo>
                <a:lnTo>
                  <a:pt x="33170" y="8582"/>
                </a:lnTo>
                <a:lnTo>
                  <a:pt x="37353" y="7627"/>
                </a:lnTo>
                <a:lnTo>
                  <a:pt x="41094" y="6038"/>
                </a:lnTo>
                <a:lnTo>
                  <a:pt x="44541" y="4025"/>
                </a:lnTo>
                <a:lnTo>
                  <a:pt x="48745" y="2684"/>
                </a:lnTo>
                <a:lnTo>
                  <a:pt x="53451" y="1789"/>
                </a:lnTo>
                <a:lnTo>
                  <a:pt x="58494" y="1193"/>
                </a:lnTo>
                <a:lnTo>
                  <a:pt x="63761" y="795"/>
                </a:lnTo>
                <a:lnTo>
                  <a:pt x="69178" y="531"/>
                </a:lnTo>
                <a:lnTo>
                  <a:pt x="80276" y="236"/>
                </a:lnTo>
                <a:lnTo>
                  <a:pt x="108620" y="31"/>
                </a:lnTo>
                <a:lnTo>
                  <a:pt x="114323" y="974"/>
                </a:lnTo>
                <a:lnTo>
                  <a:pt x="120031" y="2555"/>
                </a:lnTo>
                <a:lnTo>
                  <a:pt x="125741" y="4561"/>
                </a:lnTo>
                <a:lnTo>
                  <a:pt x="131452" y="5899"/>
                </a:lnTo>
                <a:lnTo>
                  <a:pt x="137164" y="6790"/>
                </a:lnTo>
                <a:lnTo>
                  <a:pt x="142878" y="7384"/>
                </a:lnTo>
                <a:lnTo>
                  <a:pt x="148592" y="7781"/>
                </a:lnTo>
                <a:lnTo>
                  <a:pt x="154306" y="8045"/>
                </a:lnTo>
                <a:lnTo>
                  <a:pt x="160021" y="8221"/>
                </a:lnTo>
                <a:lnTo>
                  <a:pt x="163831" y="7386"/>
                </a:lnTo>
                <a:lnTo>
                  <a:pt x="166370" y="5876"/>
                </a:lnTo>
                <a:lnTo>
                  <a:pt x="168064" y="3918"/>
                </a:lnTo>
                <a:lnTo>
                  <a:pt x="171097" y="2612"/>
                </a:lnTo>
                <a:lnTo>
                  <a:pt x="175025" y="1742"/>
                </a:lnTo>
                <a:lnTo>
                  <a:pt x="179548" y="1161"/>
                </a:lnTo>
                <a:lnTo>
                  <a:pt x="183517" y="774"/>
                </a:lnTo>
                <a:lnTo>
                  <a:pt x="187114" y="517"/>
                </a:lnTo>
                <a:lnTo>
                  <a:pt x="190466" y="344"/>
                </a:lnTo>
                <a:lnTo>
                  <a:pt x="196729" y="154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6" name="SMARTPenAnnotation1271"/>
          <p:cNvSpPr/>
          <p:nvPr/>
        </p:nvSpPr>
        <p:spPr>
          <a:xfrm>
            <a:off x="4198443" y="5263515"/>
            <a:ext cx="287833" cy="34290"/>
          </a:xfrm>
          <a:custGeom>
            <a:avLst/>
            <a:gdLst/>
            <a:ahLst/>
            <a:cxnLst/>
            <a:rect l="0" t="0" r="0" b="0"/>
            <a:pathLst>
              <a:path w="287833" h="34290">
                <a:moveTo>
                  <a:pt x="4939" y="34289"/>
                </a:moveTo>
                <a:lnTo>
                  <a:pt x="0" y="34289"/>
                </a:lnTo>
                <a:lnTo>
                  <a:pt x="4101" y="34289"/>
                </a:lnTo>
                <a:lnTo>
                  <a:pt x="4380" y="33337"/>
                </a:lnTo>
                <a:lnTo>
                  <a:pt x="4567" y="31750"/>
                </a:lnTo>
                <a:lnTo>
                  <a:pt x="4690" y="29739"/>
                </a:lnTo>
                <a:lnTo>
                  <a:pt x="5726" y="28398"/>
                </a:lnTo>
                <a:lnTo>
                  <a:pt x="7369" y="27505"/>
                </a:lnTo>
                <a:lnTo>
                  <a:pt x="9416" y="26908"/>
                </a:lnTo>
                <a:lnTo>
                  <a:pt x="16772" y="26247"/>
                </a:lnTo>
                <a:lnTo>
                  <a:pt x="21400" y="26070"/>
                </a:lnTo>
                <a:lnTo>
                  <a:pt x="26390" y="25000"/>
                </a:lnTo>
                <a:lnTo>
                  <a:pt x="31622" y="23334"/>
                </a:lnTo>
                <a:lnTo>
                  <a:pt x="37016" y="21271"/>
                </a:lnTo>
                <a:lnTo>
                  <a:pt x="42516" y="19896"/>
                </a:lnTo>
                <a:lnTo>
                  <a:pt x="48088" y="18978"/>
                </a:lnTo>
                <a:lnTo>
                  <a:pt x="53707" y="18368"/>
                </a:lnTo>
                <a:lnTo>
                  <a:pt x="60311" y="17960"/>
                </a:lnTo>
                <a:lnTo>
                  <a:pt x="75269" y="17507"/>
                </a:lnTo>
                <a:lnTo>
                  <a:pt x="95204" y="17252"/>
                </a:lnTo>
                <a:lnTo>
                  <a:pt x="102263" y="16263"/>
                </a:lnTo>
                <a:lnTo>
                  <a:pt x="109827" y="14653"/>
                </a:lnTo>
                <a:lnTo>
                  <a:pt x="117727" y="12626"/>
                </a:lnTo>
                <a:lnTo>
                  <a:pt x="125851" y="11275"/>
                </a:lnTo>
                <a:lnTo>
                  <a:pt x="134125" y="10373"/>
                </a:lnTo>
                <a:lnTo>
                  <a:pt x="142498" y="9773"/>
                </a:lnTo>
                <a:lnTo>
                  <a:pt x="149985" y="9373"/>
                </a:lnTo>
                <a:lnTo>
                  <a:pt x="163384" y="8928"/>
                </a:lnTo>
                <a:lnTo>
                  <a:pt x="206492" y="8603"/>
                </a:lnTo>
                <a:lnTo>
                  <a:pt x="237444" y="8575"/>
                </a:lnTo>
                <a:lnTo>
                  <a:pt x="241857" y="7621"/>
                </a:lnTo>
                <a:lnTo>
                  <a:pt x="246705" y="6033"/>
                </a:lnTo>
                <a:lnTo>
                  <a:pt x="251841" y="4022"/>
                </a:lnTo>
                <a:lnTo>
                  <a:pt x="256218" y="2681"/>
                </a:lnTo>
                <a:lnTo>
                  <a:pt x="260089" y="1788"/>
                </a:lnTo>
                <a:lnTo>
                  <a:pt x="266929" y="794"/>
                </a:lnTo>
                <a:lnTo>
                  <a:pt x="273144" y="353"/>
                </a:lnTo>
                <a:lnTo>
                  <a:pt x="279081" y="157"/>
                </a:lnTo>
                <a:lnTo>
                  <a:pt x="28783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SMARTPenAnnotation1272"/>
          <p:cNvSpPr/>
          <p:nvPr/>
        </p:nvSpPr>
        <p:spPr>
          <a:xfrm>
            <a:off x="4529137" y="5169217"/>
            <a:ext cx="162879" cy="42863"/>
          </a:xfrm>
          <a:custGeom>
            <a:avLst/>
            <a:gdLst/>
            <a:ahLst/>
            <a:cxnLst/>
            <a:rect l="0" t="0" r="0" b="0"/>
            <a:pathLst>
              <a:path w="162879" h="42863">
                <a:moveTo>
                  <a:pt x="0" y="42862"/>
                </a:moveTo>
                <a:lnTo>
                  <a:pt x="0" y="38312"/>
                </a:lnTo>
                <a:lnTo>
                  <a:pt x="953" y="36971"/>
                </a:lnTo>
                <a:lnTo>
                  <a:pt x="2540" y="36078"/>
                </a:lnTo>
                <a:lnTo>
                  <a:pt x="7381" y="34643"/>
                </a:lnTo>
                <a:lnTo>
                  <a:pt x="10583" y="34447"/>
                </a:lnTo>
                <a:lnTo>
                  <a:pt x="15181" y="34360"/>
                </a:lnTo>
                <a:lnTo>
                  <a:pt x="20400" y="34321"/>
                </a:lnTo>
                <a:lnTo>
                  <a:pt x="24077" y="32406"/>
                </a:lnTo>
                <a:lnTo>
                  <a:pt x="28434" y="29224"/>
                </a:lnTo>
                <a:lnTo>
                  <a:pt x="33244" y="25198"/>
                </a:lnTo>
                <a:lnTo>
                  <a:pt x="37403" y="22513"/>
                </a:lnTo>
                <a:lnTo>
                  <a:pt x="41127" y="20724"/>
                </a:lnTo>
                <a:lnTo>
                  <a:pt x="44563" y="19531"/>
                </a:lnTo>
                <a:lnTo>
                  <a:pt x="47806" y="18736"/>
                </a:lnTo>
                <a:lnTo>
                  <a:pt x="50921" y="18206"/>
                </a:lnTo>
                <a:lnTo>
                  <a:pt x="53950" y="17852"/>
                </a:lnTo>
                <a:lnTo>
                  <a:pt x="57874" y="17617"/>
                </a:lnTo>
                <a:lnTo>
                  <a:pt x="67314" y="17355"/>
                </a:lnTo>
                <a:lnTo>
                  <a:pt x="88221" y="17163"/>
                </a:lnTo>
                <a:lnTo>
                  <a:pt x="113077" y="17147"/>
                </a:lnTo>
                <a:lnTo>
                  <a:pt x="116342" y="16194"/>
                </a:lnTo>
                <a:lnTo>
                  <a:pt x="119471" y="14606"/>
                </a:lnTo>
                <a:lnTo>
                  <a:pt x="122510" y="12595"/>
                </a:lnTo>
                <a:lnTo>
                  <a:pt x="125488" y="11254"/>
                </a:lnTo>
                <a:lnTo>
                  <a:pt x="128426" y="10361"/>
                </a:lnTo>
                <a:lnTo>
                  <a:pt x="131338" y="9764"/>
                </a:lnTo>
                <a:lnTo>
                  <a:pt x="134231" y="9367"/>
                </a:lnTo>
                <a:lnTo>
                  <a:pt x="137112" y="9102"/>
                </a:lnTo>
                <a:lnTo>
                  <a:pt x="139986" y="8926"/>
                </a:lnTo>
                <a:lnTo>
                  <a:pt x="145718" y="8730"/>
                </a:lnTo>
                <a:lnTo>
                  <a:pt x="148581" y="8677"/>
                </a:lnTo>
                <a:lnTo>
                  <a:pt x="151442" y="7690"/>
                </a:lnTo>
                <a:lnTo>
                  <a:pt x="154301" y="6079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SMARTPenAnnotation1273"/>
          <p:cNvSpPr/>
          <p:nvPr/>
        </p:nvSpPr>
        <p:spPr>
          <a:xfrm>
            <a:off x="4760595" y="5050428"/>
            <a:ext cx="256620" cy="255550"/>
          </a:xfrm>
          <a:custGeom>
            <a:avLst/>
            <a:gdLst/>
            <a:ahLst/>
            <a:cxnLst/>
            <a:rect l="0" t="0" r="0" b="0"/>
            <a:pathLst>
              <a:path w="256620" h="255550">
                <a:moveTo>
                  <a:pt x="0" y="33064"/>
                </a:moveTo>
                <a:lnTo>
                  <a:pt x="0" y="28513"/>
                </a:lnTo>
                <a:lnTo>
                  <a:pt x="952" y="27172"/>
                </a:lnTo>
                <a:lnTo>
                  <a:pt x="2540" y="26279"/>
                </a:lnTo>
                <a:lnTo>
                  <a:pt x="4550" y="25683"/>
                </a:lnTo>
                <a:lnTo>
                  <a:pt x="5891" y="24333"/>
                </a:lnTo>
                <a:lnTo>
                  <a:pt x="6785" y="22481"/>
                </a:lnTo>
                <a:lnTo>
                  <a:pt x="7381" y="20294"/>
                </a:lnTo>
                <a:lnTo>
                  <a:pt x="8730" y="18836"/>
                </a:lnTo>
                <a:lnTo>
                  <a:pt x="10583" y="17863"/>
                </a:lnTo>
                <a:lnTo>
                  <a:pt x="12770" y="17216"/>
                </a:lnTo>
                <a:lnTo>
                  <a:pt x="17740" y="13955"/>
                </a:lnTo>
                <a:lnTo>
                  <a:pt x="20399" y="11753"/>
                </a:lnTo>
                <a:lnTo>
                  <a:pt x="24077" y="10284"/>
                </a:lnTo>
                <a:lnTo>
                  <a:pt x="28434" y="9305"/>
                </a:lnTo>
                <a:lnTo>
                  <a:pt x="33243" y="8652"/>
                </a:lnTo>
                <a:lnTo>
                  <a:pt x="41127" y="7927"/>
                </a:lnTo>
                <a:lnTo>
                  <a:pt x="44562" y="7733"/>
                </a:lnTo>
                <a:lnTo>
                  <a:pt x="48758" y="6652"/>
                </a:lnTo>
                <a:lnTo>
                  <a:pt x="53460" y="4978"/>
                </a:lnTo>
                <a:lnTo>
                  <a:pt x="58500" y="2910"/>
                </a:lnTo>
                <a:lnTo>
                  <a:pt x="63765" y="1531"/>
                </a:lnTo>
                <a:lnTo>
                  <a:pt x="69179" y="613"/>
                </a:lnTo>
                <a:lnTo>
                  <a:pt x="74695" y="0"/>
                </a:lnTo>
                <a:lnTo>
                  <a:pt x="80276" y="544"/>
                </a:lnTo>
                <a:lnTo>
                  <a:pt x="85902" y="1859"/>
                </a:lnTo>
                <a:lnTo>
                  <a:pt x="91558" y="3688"/>
                </a:lnTo>
                <a:lnTo>
                  <a:pt x="97234" y="4908"/>
                </a:lnTo>
                <a:lnTo>
                  <a:pt x="102922" y="5721"/>
                </a:lnTo>
                <a:lnTo>
                  <a:pt x="108620" y="6262"/>
                </a:lnTo>
                <a:lnTo>
                  <a:pt x="114323" y="6624"/>
                </a:lnTo>
                <a:lnTo>
                  <a:pt x="125740" y="7025"/>
                </a:lnTo>
                <a:lnTo>
                  <a:pt x="131452" y="8085"/>
                </a:lnTo>
                <a:lnTo>
                  <a:pt x="137164" y="9744"/>
                </a:lnTo>
                <a:lnTo>
                  <a:pt x="142878" y="11802"/>
                </a:lnTo>
                <a:lnTo>
                  <a:pt x="148591" y="13174"/>
                </a:lnTo>
                <a:lnTo>
                  <a:pt x="154306" y="14089"/>
                </a:lnTo>
                <a:lnTo>
                  <a:pt x="160021" y="14700"/>
                </a:lnTo>
                <a:lnTo>
                  <a:pt x="164783" y="16058"/>
                </a:lnTo>
                <a:lnTo>
                  <a:pt x="172614" y="20109"/>
                </a:lnTo>
                <a:lnTo>
                  <a:pt x="179270" y="25084"/>
                </a:lnTo>
                <a:lnTo>
                  <a:pt x="182378" y="27744"/>
                </a:lnTo>
                <a:lnTo>
                  <a:pt x="184450" y="30470"/>
                </a:lnTo>
                <a:lnTo>
                  <a:pt x="186752" y="36039"/>
                </a:lnTo>
                <a:lnTo>
                  <a:pt x="190316" y="41688"/>
                </a:lnTo>
                <a:lnTo>
                  <a:pt x="192600" y="44529"/>
                </a:lnTo>
                <a:lnTo>
                  <a:pt x="194122" y="47375"/>
                </a:lnTo>
                <a:lnTo>
                  <a:pt x="195813" y="53077"/>
                </a:lnTo>
                <a:lnTo>
                  <a:pt x="195312" y="54978"/>
                </a:lnTo>
                <a:lnTo>
                  <a:pt x="194026" y="56246"/>
                </a:lnTo>
                <a:lnTo>
                  <a:pt x="192215" y="57092"/>
                </a:lnTo>
                <a:lnTo>
                  <a:pt x="185117" y="62832"/>
                </a:lnTo>
                <a:lnTo>
                  <a:pt x="179746" y="67884"/>
                </a:lnTo>
                <a:lnTo>
                  <a:pt x="173232" y="73305"/>
                </a:lnTo>
                <a:lnTo>
                  <a:pt x="168828" y="76083"/>
                </a:lnTo>
                <a:lnTo>
                  <a:pt x="163987" y="78889"/>
                </a:lnTo>
                <a:lnTo>
                  <a:pt x="156068" y="82006"/>
                </a:lnTo>
                <a:lnTo>
                  <a:pt x="148421" y="84344"/>
                </a:lnTo>
                <a:lnTo>
                  <a:pt x="143714" y="86301"/>
                </a:lnTo>
                <a:lnTo>
                  <a:pt x="138672" y="88558"/>
                </a:lnTo>
                <a:lnTo>
                  <a:pt x="133405" y="90062"/>
                </a:lnTo>
                <a:lnTo>
                  <a:pt x="127989" y="91065"/>
                </a:lnTo>
                <a:lnTo>
                  <a:pt x="122473" y="91734"/>
                </a:lnTo>
                <a:lnTo>
                  <a:pt x="117844" y="92180"/>
                </a:lnTo>
                <a:lnTo>
                  <a:pt x="110160" y="92675"/>
                </a:lnTo>
                <a:lnTo>
                  <a:pt x="105825" y="93760"/>
                </a:lnTo>
                <a:lnTo>
                  <a:pt x="101030" y="95436"/>
                </a:lnTo>
                <a:lnTo>
                  <a:pt x="95928" y="97505"/>
                </a:lnTo>
                <a:lnTo>
                  <a:pt x="91574" y="98885"/>
                </a:lnTo>
                <a:lnTo>
                  <a:pt x="84197" y="100418"/>
                </a:lnTo>
                <a:lnTo>
                  <a:pt x="77743" y="101099"/>
                </a:lnTo>
                <a:lnTo>
                  <a:pt x="70390" y="101536"/>
                </a:lnTo>
                <a:lnTo>
                  <a:pt x="69786" y="102525"/>
                </a:lnTo>
                <a:lnTo>
                  <a:pt x="68593" y="110112"/>
                </a:lnTo>
                <a:lnTo>
                  <a:pt x="77685" y="114736"/>
                </a:lnTo>
                <a:lnTo>
                  <a:pt x="83222" y="117040"/>
                </a:lnTo>
                <a:lnTo>
                  <a:pt x="89772" y="119528"/>
                </a:lnTo>
                <a:lnTo>
                  <a:pt x="96995" y="122139"/>
                </a:lnTo>
                <a:lnTo>
                  <a:pt x="103715" y="124832"/>
                </a:lnTo>
                <a:lnTo>
                  <a:pt x="110101" y="127581"/>
                </a:lnTo>
                <a:lnTo>
                  <a:pt x="116263" y="130365"/>
                </a:lnTo>
                <a:lnTo>
                  <a:pt x="123228" y="133174"/>
                </a:lnTo>
                <a:lnTo>
                  <a:pt x="138588" y="138835"/>
                </a:lnTo>
                <a:lnTo>
                  <a:pt x="146684" y="142630"/>
                </a:lnTo>
                <a:lnTo>
                  <a:pt x="154940" y="147066"/>
                </a:lnTo>
                <a:lnTo>
                  <a:pt x="163300" y="151928"/>
                </a:lnTo>
                <a:lnTo>
                  <a:pt x="177670" y="159870"/>
                </a:lnTo>
                <a:lnTo>
                  <a:pt x="184169" y="163321"/>
                </a:lnTo>
                <a:lnTo>
                  <a:pt x="191359" y="167527"/>
                </a:lnTo>
                <a:lnTo>
                  <a:pt x="206968" y="177280"/>
                </a:lnTo>
                <a:lnTo>
                  <a:pt x="214178" y="182548"/>
                </a:lnTo>
                <a:lnTo>
                  <a:pt x="220890" y="187966"/>
                </a:lnTo>
                <a:lnTo>
                  <a:pt x="232476" y="198111"/>
                </a:lnTo>
                <a:lnTo>
                  <a:pt x="240800" y="205796"/>
                </a:lnTo>
                <a:lnTo>
                  <a:pt x="244353" y="210131"/>
                </a:lnTo>
                <a:lnTo>
                  <a:pt x="247674" y="214926"/>
                </a:lnTo>
                <a:lnTo>
                  <a:pt x="250841" y="220028"/>
                </a:lnTo>
                <a:lnTo>
                  <a:pt x="252953" y="224382"/>
                </a:lnTo>
                <a:lnTo>
                  <a:pt x="255298" y="231760"/>
                </a:lnTo>
                <a:lnTo>
                  <a:pt x="256341" y="238213"/>
                </a:lnTo>
                <a:lnTo>
                  <a:pt x="256619" y="241267"/>
                </a:lnTo>
                <a:lnTo>
                  <a:pt x="255851" y="243304"/>
                </a:lnTo>
                <a:lnTo>
                  <a:pt x="254387" y="244661"/>
                </a:lnTo>
                <a:lnTo>
                  <a:pt x="252459" y="245567"/>
                </a:lnTo>
                <a:lnTo>
                  <a:pt x="245194" y="251391"/>
                </a:lnTo>
                <a:lnTo>
                  <a:pt x="241568" y="252911"/>
                </a:lnTo>
                <a:lnTo>
                  <a:pt x="237245" y="253924"/>
                </a:lnTo>
                <a:lnTo>
                  <a:pt x="232458" y="254598"/>
                </a:lnTo>
                <a:lnTo>
                  <a:pt x="226409" y="255049"/>
                </a:lnTo>
                <a:lnTo>
                  <a:pt x="219520" y="255349"/>
                </a:lnTo>
                <a:lnTo>
                  <a:pt x="212069" y="255549"/>
                </a:lnTo>
                <a:lnTo>
                  <a:pt x="204244" y="254730"/>
                </a:lnTo>
                <a:lnTo>
                  <a:pt x="196170" y="253231"/>
                </a:lnTo>
                <a:lnTo>
                  <a:pt x="187930" y="251280"/>
                </a:lnTo>
                <a:lnTo>
                  <a:pt x="179579" y="249979"/>
                </a:lnTo>
                <a:lnTo>
                  <a:pt x="171154" y="249112"/>
                </a:lnTo>
                <a:lnTo>
                  <a:pt x="162680" y="248533"/>
                </a:lnTo>
                <a:lnTo>
                  <a:pt x="154173" y="247195"/>
                </a:lnTo>
                <a:lnTo>
                  <a:pt x="145645" y="245351"/>
                </a:lnTo>
                <a:lnTo>
                  <a:pt x="137101" y="243168"/>
                </a:lnTo>
                <a:lnTo>
                  <a:pt x="128548" y="240761"/>
                </a:lnTo>
                <a:lnTo>
                  <a:pt x="111425" y="235547"/>
                </a:lnTo>
                <a:lnTo>
                  <a:pt x="103810" y="233775"/>
                </a:lnTo>
                <a:lnTo>
                  <a:pt x="96829" y="232594"/>
                </a:lnTo>
                <a:lnTo>
                  <a:pt x="90270" y="231806"/>
                </a:lnTo>
                <a:lnTo>
                  <a:pt x="83040" y="231282"/>
                </a:lnTo>
                <a:lnTo>
                  <a:pt x="75362" y="230932"/>
                </a:lnTo>
                <a:lnTo>
                  <a:pt x="53444" y="230439"/>
                </a:lnTo>
                <a:lnTo>
                  <a:pt x="47059" y="230370"/>
                </a:lnTo>
                <a:lnTo>
                  <a:pt x="41850" y="229371"/>
                </a:lnTo>
                <a:lnTo>
                  <a:pt x="37425" y="227753"/>
                </a:lnTo>
                <a:lnTo>
                  <a:pt x="29968" y="224368"/>
                </a:lnTo>
                <a:lnTo>
                  <a:pt x="23479" y="222863"/>
                </a:lnTo>
                <a:lnTo>
                  <a:pt x="17420" y="222194"/>
                </a:lnTo>
                <a:lnTo>
                  <a:pt x="11552" y="221897"/>
                </a:lnTo>
                <a:lnTo>
                  <a:pt x="0" y="22165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9" name="SMARTPenAnnotation1274"/>
          <p:cNvSpPr/>
          <p:nvPr/>
        </p:nvSpPr>
        <p:spPr>
          <a:xfrm>
            <a:off x="3467339" y="5400675"/>
            <a:ext cx="24526" cy="214313"/>
          </a:xfrm>
          <a:custGeom>
            <a:avLst/>
            <a:gdLst/>
            <a:ahLst/>
            <a:cxnLst/>
            <a:rect l="0" t="0" r="0" b="0"/>
            <a:pathLst>
              <a:path w="24526" h="214313">
                <a:moveTo>
                  <a:pt x="7381" y="0"/>
                </a:moveTo>
                <a:lnTo>
                  <a:pt x="7381" y="4551"/>
                </a:lnTo>
                <a:lnTo>
                  <a:pt x="6428" y="5891"/>
                </a:lnTo>
                <a:lnTo>
                  <a:pt x="4840" y="6785"/>
                </a:lnTo>
                <a:lnTo>
                  <a:pt x="2830" y="7381"/>
                </a:lnTo>
                <a:lnTo>
                  <a:pt x="1489" y="8730"/>
                </a:lnTo>
                <a:lnTo>
                  <a:pt x="596" y="10583"/>
                </a:lnTo>
                <a:lnTo>
                  <a:pt x="0" y="12770"/>
                </a:lnTo>
                <a:lnTo>
                  <a:pt x="555" y="15181"/>
                </a:lnTo>
                <a:lnTo>
                  <a:pt x="1878" y="17741"/>
                </a:lnTo>
                <a:lnTo>
                  <a:pt x="3712" y="20399"/>
                </a:lnTo>
                <a:lnTo>
                  <a:pt x="4935" y="24077"/>
                </a:lnTo>
                <a:lnTo>
                  <a:pt x="5750" y="28434"/>
                </a:lnTo>
                <a:lnTo>
                  <a:pt x="6293" y="33243"/>
                </a:lnTo>
                <a:lnTo>
                  <a:pt x="6656" y="37402"/>
                </a:lnTo>
                <a:lnTo>
                  <a:pt x="6897" y="41127"/>
                </a:lnTo>
                <a:lnTo>
                  <a:pt x="7059" y="44563"/>
                </a:lnTo>
                <a:lnTo>
                  <a:pt x="8118" y="48758"/>
                </a:lnTo>
                <a:lnTo>
                  <a:pt x="9777" y="53461"/>
                </a:lnTo>
                <a:lnTo>
                  <a:pt x="11836" y="58500"/>
                </a:lnTo>
                <a:lnTo>
                  <a:pt x="13208" y="63765"/>
                </a:lnTo>
                <a:lnTo>
                  <a:pt x="14123" y="69180"/>
                </a:lnTo>
                <a:lnTo>
                  <a:pt x="14733" y="74695"/>
                </a:lnTo>
                <a:lnTo>
                  <a:pt x="16092" y="80276"/>
                </a:lnTo>
                <a:lnTo>
                  <a:pt x="17951" y="85902"/>
                </a:lnTo>
                <a:lnTo>
                  <a:pt x="20143" y="91559"/>
                </a:lnTo>
                <a:lnTo>
                  <a:pt x="21603" y="97234"/>
                </a:lnTo>
                <a:lnTo>
                  <a:pt x="22577" y="102922"/>
                </a:lnTo>
                <a:lnTo>
                  <a:pt x="23227" y="108620"/>
                </a:lnTo>
                <a:lnTo>
                  <a:pt x="23660" y="114323"/>
                </a:lnTo>
                <a:lnTo>
                  <a:pt x="23948" y="120030"/>
                </a:lnTo>
                <a:lnTo>
                  <a:pt x="24141" y="125740"/>
                </a:lnTo>
                <a:lnTo>
                  <a:pt x="24450" y="153531"/>
                </a:lnTo>
                <a:lnTo>
                  <a:pt x="24525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0" name="SMARTPenAnnotation1275"/>
          <p:cNvSpPr/>
          <p:nvPr/>
        </p:nvSpPr>
        <p:spPr>
          <a:xfrm>
            <a:off x="3337569" y="5434965"/>
            <a:ext cx="282884" cy="94298"/>
          </a:xfrm>
          <a:custGeom>
            <a:avLst/>
            <a:gdLst/>
            <a:ahLst/>
            <a:cxnLst/>
            <a:rect l="0" t="0" r="0" b="0"/>
            <a:pathLst>
              <a:path w="282884" h="94298">
                <a:moveTo>
                  <a:pt x="8563" y="94297"/>
                </a:moveTo>
                <a:lnTo>
                  <a:pt x="95" y="94297"/>
                </a:lnTo>
                <a:lnTo>
                  <a:pt x="37" y="91757"/>
                </a:lnTo>
                <a:lnTo>
                  <a:pt x="0" y="86916"/>
                </a:lnTo>
                <a:lnTo>
                  <a:pt x="949" y="86519"/>
                </a:lnTo>
                <a:lnTo>
                  <a:pt x="4544" y="86078"/>
                </a:lnTo>
                <a:lnTo>
                  <a:pt x="5884" y="85008"/>
                </a:lnTo>
                <a:lnTo>
                  <a:pt x="6777" y="83342"/>
                </a:lnTo>
                <a:lnTo>
                  <a:pt x="7372" y="81278"/>
                </a:lnTo>
                <a:lnTo>
                  <a:pt x="8722" y="78950"/>
                </a:lnTo>
                <a:lnTo>
                  <a:pt x="10574" y="76446"/>
                </a:lnTo>
                <a:lnTo>
                  <a:pt x="12761" y="73824"/>
                </a:lnTo>
                <a:lnTo>
                  <a:pt x="15172" y="72076"/>
                </a:lnTo>
                <a:lnTo>
                  <a:pt x="20390" y="70134"/>
                </a:lnTo>
                <a:lnTo>
                  <a:pt x="23115" y="68663"/>
                </a:lnTo>
                <a:lnTo>
                  <a:pt x="25885" y="66730"/>
                </a:lnTo>
                <a:lnTo>
                  <a:pt x="28683" y="64490"/>
                </a:lnTo>
                <a:lnTo>
                  <a:pt x="31502" y="62043"/>
                </a:lnTo>
                <a:lnTo>
                  <a:pt x="34333" y="59459"/>
                </a:lnTo>
                <a:lnTo>
                  <a:pt x="37173" y="56785"/>
                </a:lnTo>
                <a:lnTo>
                  <a:pt x="40972" y="55001"/>
                </a:lnTo>
                <a:lnTo>
                  <a:pt x="45409" y="53812"/>
                </a:lnTo>
                <a:lnTo>
                  <a:pt x="50272" y="53019"/>
                </a:lnTo>
                <a:lnTo>
                  <a:pt x="55419" y="51539"/>
                </a:lnTo>
                <a:lnTo>
                  <a:pt x="60755" y="49599"/>
                </a:lnTo>
                <a:lnTo>
                  <a:pt x="66218" y="47353"/>
                </a:lnTo>
                <a:lnTo>
                  <a:pt x="71765" y="44904"/>
                </a:lnTo>
                <a:lnTo>
                  <a:pt x="83007" y="39642"/>
                </a:lnTo>
                <a:lnTo>
                  <a:pt x="100047" y="31325"/>
                </a:lnTo>
                <a:lnTo>
                  <a:pt x="104795" y="29456"/>
                </a:lnTo>
                <a:lnTo>
                  <a:pt x="112610" y="27379"/>
                </a:lnTo>
                <a:lnTo>
                  <a:pt x="117933" y="25872"/>
                </a:lnTo>
                <a:lnTo>
                  <a:pt x="131467" y="21659"/>
                </a:lnTo>
                <a:lnTo>
                  <a:pt x="138124" y="20154"/>
                </a:lnTo>
                <a:lnTo>
                  <a:pt x="144467" y="19151"/>
                </a:lnTo>
                <a:lnTo>
                  <a:pt x="150601" y="18483"/>
                </a:lnTo>
                <a:lnTo>
                  <a:pt x="155642" y="18036"/>
                </a:lnTo>
                <a:lnTo>
                  <a:pt x="163784" y="17541"/>
                </a:lnTo>
                <a:lnTo>
                  <a:pt x="168241" y="16456"/>
                </a:lnTo>
                <a:lnTo>
                  <a:pt x="173117" y="14781"/>
                </a:lnTo>
                <a:lnTo>
                  <a:pt x="178274" y="12711"/>
                </a:lnTo>
                <a:lnTo>
                  <a:pt x="183616" y="11332"/>
                </a:lnTo>
                <a:lnTo>
                  <a:pt x="189083" y="10412"/>
                </a:lnTo>
                <a:lnTo>
                  <a:pt x="194632" y="9799"/>
                </a:lnTo>
                <a:lnTo>
                  <a:pt x="203338" y="9117"/>
                </a:lnTo>
                <a:lnTo>
                  <a:pt x="211335" y="8814"/>
                </a:lnTo>
                <a:lnTo>
                  <a:pt x="236275" y="8594"/>
                </a:lnTo>
                <a:lnTo>
                  <a:pt x="251334" y="8575"/>
                </a:lnTo>
                <a:lnTo>
                  <a:pt x="254230" y="7621"/>
                </a:lnTo>
                <a:lnTo>
                  <a:pt x="257114" y="6033"/>
                </a:lnTo>
                <a:lnTo>
                  <a:pt x="259988" y="4022"/>
                </a:lnTo>
                <a:lnTo>
                  <a:pt x="265723" y="1788"/>
                </a:lnTo>
                <a:lnTo>
                  <a:pt x="274132" y="235"/>
                </a:lnTo>
                <a:lnTo>
                  <a:pt x="28288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1" name="SMARTPenAnnotation1276"/>
          <p:cNvSpPr/>
          <p:nvPr/>
        </p:nvSpPr>
        <p:spPr>
          <a:xfrm>
            <a:off x="3655965" y="5392102"/>
            <a:ext cx="152686" cy="180024"/>
          </a:xfrm>
          <a:custGeom>
            <a:avLst/>
            <a:gdLst/>
            <a:ahLst/>
            <a:cxnLst/>
            <a:rect l="0" t="0" r="0" b="0"/>
            <a:pathLst>
              <a:path w="152686" h="180024">
                <a:moveTo>
                  <a:pt x="24494" y="0"/>
                </a:moveTo>
                <a:lnTo>
                  <a:pt x="15925" y="0"/>
                </a:lnTo>
                <a:lnTo>
                  <a:pt x="20474" y="4551"/>
                </a:lnTo>
                <a:lnTo>
                  <a:pt x="20861" y="5892"/>
                </a:lnTo>
                <a:lnTo>
                  <a:pt x="20167" y="6785"/>
                </a:lnTo>
                <a:lnTo>
                  <a:pt x="18752" y="7381"/>
                </a:lnTo>
                <a:lnTo>
                  <a:pt x="17809" y="8731"/>
                </a:lnTo>
                <a:lnTo>
                  <a:pt x="16761" y="12770"/>
                </a:lnTo>
                <a:lnTo>
                  <a:pt x="16295" y="17741"/>
                </a:lnTo>
                <a:lnTo>
                  <a:pt x="16170" y="20400"/>
                </a:lnTo>
                <a:lnTo>
                  <a:pt x="16032" y="28434"/>
                </a:lnTo>
                <a:lnTo>
                  <a:pt x="15944" y="44563"/>
                </a:lnTo>
                <a:lnTo>
                  <a:pt x="14984" y="48759"/>
                </a:lnTo>
                <a:lnTo>
                  <a:pt x="13392" y="53461"/>
                </a:lnTo>
                <a:lnTo>
                  <a:pt x="11378" y="58501"/>
                </a:lnTo>
                <a:lnTo>
                  <a:pt x="10035" y="63765"/>
                </a:lnTo>
                <a:lnTo>
                  <a:pt x="9140" y="69180"/>
                </a:lnTo>
                <a:lnTo>
                  <a:pt x="8543" y="74696"/>
                </a:lnTo>
                <a:lnTo>
                  <a:pt x="8145" y="80277"/>
                </a:lnTo>
                <a:lnTo>
                  <a:pt x="7880" y="85903"/>
                </a:lnTo>
                <a:lnTo>
                  <a:pt x="7703" y="91559"/>
                </a:lnTo>
                <a:lnTo>
                  <a:pt x="6633" y="96281"/>
                </a:lnTo>
                <a:lnTo>
                  <a:pt x="4967" y="100383"/>
                </a:lnTo>
                <a:lnTo>
                  <a:pt x="2904" y="104069"/>
                </a:lnTo>
                <a:lnTo>
                  <a:pt x="1528" y="108432"/>
                </a:lnTo>
                <a:lnTo>
                  <a:pt x="611" y="113246"/>
                </a:lnTo>
                <a:lnTo>
                  <a:pt x="0" y="118360"/>
                </a:lnTo>
                <a:lnTo>
                  <a:pt x="544" y="122722"/>
                </a:lnTo>
                <a:lnTo>
                  <a:pt x="1860" y="126582"/>
                </a:lnTo>
                <a:lnTo>
                  <a:pt x="3690" y="130108"/>
                </a:lnTo>
                <a:lnTo>
                  <a:pt x="4910" y="133411"/>
                </a:lnTo>
                <a:lnTo>
                  <a:pt x="5723" y="136566"/>
                </a:lnTo>
                <a:lnTo>
                  <a:pt x="6265" y="139621"/>
                </a:lnTo>
                <a:lnTo>
                  <a:pt x="6627" y="143563"/>
                </a:lnTo>
                <a:lnTo>
                  <a:pt x="6868" y="148097"/>
                </a:lnTo>
                <a:lnTo>
                  <a:pt x="7028" y="153024"/>
                </a:lnTo>
                <a:lnTo>
                  <a:pt x="8088" y="156308"/>
                </a:lnTo>
                <a:lnTo>
                  <a:pt x="9747" y="158498"/>
                </a:lnTo>
                <a:lnTo>
                  <a:pt x="11805" y="159958"/>
                </a:lnTo>
                <a:lnTo>
                  <a:pt x="13177" y="161883"/>
                </a:lnTo>
                <a:lnTo>
                  <a:pt x="14702" y="166563"/>
                </a:lnTo>
                <a:lnTo>
                  <a:pt x="15380" y="171818"/>
                </a:lnTo>
                <a:lnTo>
                  <a:pt x="15560" y="174553"/>
                </a:lnTo>
                <a:lnTo>
                  <a:pt x="16634" y="176376"/>
                </a:lnTo>
                <a:lnTo>
                  <a:pt x="18302" y="177592"/>
                </a:lnTo>
                <a:lnTo>
                  <a:pt x="22694" y="178942"/>
                </a:lnTo>
                <a:lnTo>
                  <a:pt x="25200" y="179303"/>
                </a:lnTo>
                <a:lnTo>
                  <a:pt x="27822" y="179542"/>
                </a:lnTo>
                <a:lnTo>
                  <a:pt x="30523" y="179702"/>
                </a:lnTo>
                <a:lnTo>
                  <a:pt x="36063" y="179880"/>
                </a:lnTo>
                <a:lnTo>
                  <a:pt x="67035" y="180019"/>
                </a:lnTo>
                <a:lnTo>
                  <a:pt x="70952" y="179068"/>
                </a:lnTo>
                <a:lnTo>
                  <a:pt x="74516" y="177481"/>
                </a:lnTo>
                <a:lnTo>
                  <a:pt x="77845" y="175470"/>
                </a:lnTo>
                <a:lnTo>
                  <a:pt x="81969" y="174131"/>
                </a:lnTo>
                <a:lnTo>
                  <a:pt x="86623" y="173237"/>
                </a:lnTo>
                <a:lnTo>
                  <a:pt x="91631" y="172642"/>
                </a:lnTo>
                <a:lnTo>
                  <a:pt x="95923" y="171292"/>
                </a:lnTo>
                <a:lnTo>
                  <a:pt x="99735" y="169440"/>
                </a:lnTo>
                <a:lnTo>
                  <a:pt x="103230" y="167252"/>
                </a:lnTo>
                <a:lnTo>
                  <a:pt x="106513" y="163889"/>
                </a:lnTo>
                <a:lnTo>
                  <a:pt x="109653" y="159742"/>
                </a:lnTo>
                <a:lnTo>
                  <a:pt x="112699" y="155072"/>
                </a:lnTo>
                <a:lnTo>
                  <a:pt x="115683" y="151007"/>
                </a:lnTo>
                <a:lnTo>
                  <a:pt x="118624" y="147343"/>
                </a:lnTo>
                <a:lnTo>
                  <a:pt x="121537" y="143949"/>
                </a:lnTo>
                <a:lnTo>
                  <a:pt x="124432" y="140734"/>
                </a:lnTo>
                <a:lnTo>
                  <a:pt x="130189" y="134621"/>
                </a:lnTo>
                <a:lnTo>
                  <a:pt x="138784" y="125825"/>
                </a:lnTo>
                <a:lnTo>
                  <a:pt x="140693" y="122936"/>
                </a:lnTo>
                <a:lnTo>
                  <a:pt x="141965" y="120057"/>
                </a:lnTo>
                <a:lnTo>
                  <a:pt x="142813" y="117186"/>
                </a:lnTo>
                <a:lnTo>
                  <a:pt x="144331" y="114319"/>
                </a:lnTo>
                <a:lnTo>
                  <a:pt x="146296" y="111455"/>
                </a:lnTo>
                <a:lnTo>
                  <a:pt x="148558" y="108594"/>
                </a:lnTo>
                <a:lnTo>
                  <a:pt x="150066" y="105733"/>
                </a:lnTo>
                <a:lnTo>
                  <a:pt x="151071" y="102874"/>
                </a:lnTo>
                <a:lnTo>
                  <a:pt x="152685" y="95992"/>
                </a:lnTo>
                <a:lnTo>
                  <a:pt x="151865" y="94475"/>
                </a:lnTo>
                <a:lnTo>
                  <a:pt x="148413" y="90249"/>
                </a:lnTo>
                <a:lnTo>
                  <a:pt x="143786" y="85038"/>
                </a:lnTo>
                <a:lnTo>
                  <a:pt x="140060" y="81292"/>
                </a:lnTo>
                <a:lnTo>
                  <a:pt x="137733" y="79912"/>
                </a:lnTo>
                <a:lnTo>
                  <a:pt x="135229" y="78992"/>
                </a:lnTo>
                <a:lnTo>
                  <a:pt x="132608" y="78379"/>
                </a:lnTo>
                <a:lnTo>
                  <a:pt x="129908" y="77970"/>
                </a:lnTo>
                <a:lnTo>
                  <a:pt x="127155" y="77698"/>
                </a:lnTo>
                <a:lnTo>
                  <a:pt x="124367" y="77516"/>
                </a:lnTo>
                <a:lnTo>
                  <a:pt x="121556" y="78348"/>
                </a:lnTo>
                <a:lnTo>
                  <a:pt x="118730" y="79854"/>
                </a:lnTo>
                <a:lnTo>
                  <a:pt x="115893" y="81811"/>
                </a:lnTo>
                <a:lnTo>
                  <a:pt x="113049" y="83116"/>
                </a:lnTo>
                <a:lnTo>
                  <a:pt x="110201" y="83986"/>
                </a:lnTo>
                <a:lnTo>
                  <a:pt x="107350" y="84566"/>
                </a:lnTo>
                <a:lnTo>
                  <a:pt x="103544" y="84952"/>
                </a:lnTo>
                <a:lnTo>
                  <a:pt x="99101" y="85210"/>
                </a:lnTo>
                <a:lnTo>
                  <a:pt x="94235" y="85381"/>
                </a:lnTo>
                <a:lnTo>
                  <a:pt x="90038" y="86449"/>
                </a:lnTo>
                <a:lnTo>
                  <a:pt x="86288" y="88113"/>
                </a:lnTo>
                <a:lnTo>
                  <a:pt x="82835" y="90174"/>
                </a:lnTo>
                <a:lnTo>
                  <a:pt x="78628" y="92501"/>
                </a:lnTo>
                <a:lnTo>
                  <a:pt x="68874" y="97627"/>
                </a:lnTo>
                <a:lnTo>
                  <a:pt x="64558" y="99374"/>
                </a:lnTo>
                <a:lnTo>
                  <a:pt x="60729" y="100540"/>
                </a:lnTo>
                <a:lnTo>
                  <a:pt x="57223" y="101317"/>
                </a:lnTo>
                <a:lnTo>
                  <a:pt x="53934" y="102787"/>
                </a:lnTo>
                <a:lnTo>
                  <a:pt x="50788" y="104720"/>
                </a:lnTo>
                <a:lnTo>
                  <a:pt x="47739" y="106961"/>
                </a:lnTo>
                <a:lnTo>
                  <a:pt x="44753" y="109407"/>
                </a:lnTo>
                <a:lnTo>
                  <a:pt x="41810" y="111991"/>
                </a:lnTo>
                <a:lnTo>
                  <a:pt x="38896" y="114665"/>
                </a:lnTo>
                <a:lnTo>
                  <a:pt x="33118" y="120177"/>
                </a:lnTo>
                <a:lnTo>
                  <a:pt x="17618" y="135476"/>
                </a:lnTo>
                <a:lnTo>
                  <a:pt x="17053" y="136990"/>
                </a:lnTo>
                <a:lnTo>
                  <a:pt x="16425" y="141212"/>
                </a:lnTo>
                <a:lnTo>
                  <a:pt x="15305" y="143672"/>
                </a:lnTo>
                <a:lnTo>
                  <a:pt x="11520" y="148944"/>
                </a:lnTo>
                <a:lnTo>
                  <a:pt x="10130" y="151684"/>
                </a:lnTo>
                <a:lnTo>
                  <a:pt x="8585" y="157268"/>
                </a:lnTo>
                <a:lnTo>
                  <a:pt x="8174" y="160090"/>
                </a:lnTo>
                <a:lnTo>
                  <a:pt x="7899" y="162924"/>
                </a:lnTo>
                <a:lnTo>
                  <a:pt x="7716" y="165766"/>
                </a:lnTo>
                <a:lnTo>
                  <a:pt x="7594" y="168613"/>
                </a:lnTo>
                <a:lnTo>
                  <a:pt x="7349" y="18002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2" name="SMARTPenAnnotation1277"/>
          <p:cNvSpPr/>
          <p:nvPr/>
        </p:nvSpPr>
        <p:spPr>
          <a:xfrm>
            <a:off x="4391977" y="5409312"/>
            <a:ext cx="265749" cy="59943"/>
          </a:xfrm>
          <a:custGeom>
            <a:avLst/>
            <a:gdLst/>
            <a:ahLst/>
            <a:cxnLst/>
            <a:rect l="0" t="0" r="0" b="0"/>
            <a:pathLst>
              <a:path w="265749" h="59943">
                <a:moveTo>
                  <a:pt x="0" y="59942"/>
                </a:moveTo>
                <a:lnTo>
                  <a:pt x="0" y="55392"/>
                </a:lnTo>
                <a:lnTo>
                  <a:pt x="953" y="54051"/>
                </a:lnTo>
                <a:lnTo>
                  <a:pt x="2540" y="53158"/>
                </a:lnTo>
                <a:lnTo>
                  <a:pt x="7381" y="51723"/>
                </a:lnTo>
                <a:lnTo>
                  <a:pt x="15181" y="51440"/>
                </a:lnTo>
                <a:lnTo>
                  <a:pt x="20400" y="51401"/>
                </a:lnTo>
                <a:lnTo>
                  <a:pt x="24077" y="50438"/>
                </a:lnTo>
                <a:lnTo>
                  <a:pt x="28434" y="48844"/>
                </a:lnTo>
                <a:lnTo>
                  <a:pt x="33243" y="46828"/>
                </a:lnTo>
                <a:lnTo>
                  <a:pt x="37403" y="45485"/>
                </a:lnTo>
                <a:lnTo>
                  <a:pt x="44563" y="43992"/>
                </a:lnTo>
                <a:lnTo>
                  <a:pt x="47807" y="42641"/>
                </a:lnTo>
                <a:lnTo>
                  <a:pt x="50921" y="40789"/>
                </a:lnTo>
                <a:lnTo>
                  <a:pt x="53950" y="38601"/>
                </a:lnTo>
                <a:lnTo>
                  <a:pt x="57874" y="37142"/>
                </a:lnTo>
                <a:lnTo>
                  <a:pt x="62396" y="36170"/>
                </a:lnTo>
                <a:lnTo>
                  <a:pt x="67314" y="35522"/>
                </a:lnTo>
                <a:lnTo>
                  <a:pt x="72499" y="34137"/>
                </a:lnTo>
                <a:lnTo>
                  <a:pt x="77860" y="32262"/>
                </a:lnTo>
                <a:lnTo>
                  <a:pt x="83339" y="30059"/>
                </a:lnTo>
                <a:lnTo>
                  <a:pt x="88897" y="28590"/>
                </a:lnTo>
                <a:lnTo>
                  <a:pt x="94507" y="27611"/>
                </a:lnTo>
                <a:lnTo>
                  <a:pt x="100152" y="26958"/>
                </a:lnTo>
                <a:lnTo>
                  <a:pt x="105821" y="26523"/>
                </a:lnTo>
                <a:lnTo>
                  <a:pt x="111505" y="26233"/>
                </a:lnTo>
                <a:lnTo>
                  <a:pt x="117199" y="26039"/>
                </a:lnTo>
                <a:lnTo>
                  <a:pt x="122900" y="24958"/>
                </a:lnTo>
                <a:lnTo>
                  <a:pt x="128606" y="23285"/>
                </a:lnTo>
                <a:lnTo>
                  <a:pt x="134315" y="21216"/>
                </a:lnTo>
                <a:lnTo>
                  <a:pt x="140026" y="19838"/>
                </a:lnTo>
                <a:lnTo>
                  <a:pt x="145738" y="18919"/>
                </a:lnTo>
                <a:lnTo>
                  <a:pt x="151451" y="18306"/>
                </a:lnTo>
                <a:lnTo>
                  <a:pt x="157165" y="15992"/>
                </a:lnTo>
                <a:lnTo>
                  <a:pt x="162879" y="12545"/>
                </a:lnTo>
                <a:lnTo>
                  <a:pt x="168594" y="8342"/>
                </a:lnTo>
                <a:lnTo>
                  <a:pt x="174309" y="5539"/>
                </a:lnTo>
                <a:lnTo>
                  <a:pt x="180023" y="3671"/>
                </a:lnTo>
                <a:lnTo>
                  <a:pt x="185738" y="2426"/>
                </a:lnTo>
                <a:lnTo>
                  <a:pt x="190500" y="1596"/>
                </a:lnTo>
                <a:lnTo>
                  <a:pt x="198331" y="673"/>
                </a:lnTo>
                <a:lnTo>
                  <a:pt x="202706" y="427"/>
                </a:lnTo>
                <a:lnTo>
                  <a:pt x="212646" y="154"/>
                </a:lnTo>
                <a:lnTo>
                  <a:pt x="224402" y="0"/>
                </a:lnTo>
                <a:lnTo>
                  <a:pt x="228659" y="931"/>
                </a:lnTo>
                <a:lnTo>
                  <a:pt x="233402" y="2504"/>
                </a:lnTo>
                <a:lnTo>
                  <a:pt x="245600" y="7322"/>
                </a:lnTo>
                <a:lnTo>
                  <a:pt x="252263" y="8156"/>
                </a:lnTo>
                <a:lnTo>
                  <a:pt x="260271" y="8403"/>
                </a:lnTo>
                <a:lnTo>
                  <a:pt x="265748" y="850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3" name="SMARTPenAnnotation1278"/>
          <p:cNvSpPr/>
          <p:nvPr/>
        </p:nvSpPr>
        <p:spPr>
          <a:xfrm>
            <a:off x="4520565" y="5349240"/>
            <a:ext cx="22078" cy="214313"/>
          </a:xfrm>
          <a:custGeom>
            <a:avLst/>
            <a:gdLst/>
            <a:ahLst/>
            <a:cxnLst/>
            <a:rect l="0" t="0" r="0" b="0"/>
            <a:pathLst>
              <a:path w="22078" h="214313">
                <a:moveTo>
                  <a:pt x="0" y="0"/>
                </a:moveTo>
                <a:lnTo>
                  <a:pt x="0" y="7381"/>
                </a:lnTo>
                <a:lnTo>
                  <a:pt x="952" y="8730"/>
                </a:lnTo>
                <a:lnTo>
                  <a:pt x="2540" y="10583"/>
                </a:lnTo>
                <a:lnTo>
                  <a:pt x="7381" y="15849"/>
                </a:lnTo>
                <a:lnTo>
                  <a:pt x="8043" y="19109"/>
                </a:lnTo>
                <a:lnTo>
                  <a:pt x="8336" y="23732"/>
                </a:lnTo>
                <a:lnTo>
                  <a:pt x="8467" y="28963"/>
                </a:lnTo>
                <a:lnTo>
                  <a:pt x="9455" y="31691"/>
                </a:lnTo>
                <a:lnTo>
                  <a:pt x="11066" y="34462"/>
                </a:lnTo>
                <a:lnTo>
                  <a:pt x="13092" y="37262"/>
                </a:lnTo>
                <a:lnTo>
                  <a:pt x="14443" y="40081"/>
                </a:lnTo>
                <a:lnTo>
                  <a:pt x="15344" y="42913"/>
                </a:lnTo>
                <a:lnTo>
                  <a:pt x="15944" y="45754"/>
                </a:lnTo>
                <a:lnTo>
                  <a:pt x="16344" y="49552"/>
                </a:lnTo>
                <a:lnTo>
                  <a:pt x="16611" y="53990"/>
                </a:lnTo>
                <a:lnTo>
                  <a:pt x="16908" y="63047"/>
                </a:lnTo>
                <a:lnTo>
                  <a:pt x="17074" y="74455"/>
                </a:lnTo>
                <a:lnTo>
                  <a:pt x="17113" y="84208"/>
                </a:lnTo>
                <a:lnTo>
                  <a:pt x="18076" y="89476"/>
                </a:lnTo>
                <a:lnTo>
                  <a:pt x="19671" y="94893"/>
                </a:lnTo>
                <a:lnTo>
                  <a:pt x="21686" y="100409"/>
                </a:lnTo>
                <a:lnTo>
                  <a:pt x="22077" y="105039"/>
                </a:lnTo>
                <a:lnTo>
                  <a:pt x="21386" y="109079"/>
                </a:lnTo>
                <a:lnTo>
                  <a:pt x="19972" y="112724"/>
                </a:lnTo>
                <a:lnTo>
                  <a:pt x="19030" y="117060"/>
                </a:lnTo>
                <a:lnTo>
                  <a:pt x="18401" y="121854"/>
                </a:lnTo>
                <a:lnTo>
                  <a:pt x="17982" y="126956"/>
                </a:lnTo>
                <a:lnTo>
                  <a:pt x="17703" y="132262"/>
                </a:lnTo>
                <a:lnTo>
                  <a:pt x="17393" y="143238"/>
                </a:lnTo>
                <a:lnTo>
                  <a:pt x="16358" y="147879"/>
                </a:lnTo>
                <a:lnTo>
                  <a:pt x="14715" y="151926"/>
                </a:lnTo>
                <a:lnTo>
                  <a:pt x="12667" y="155577"/>
                </a:lnTo>
                <a:lnTo>
                  <a:pt x="11302" y="158962"/>
                </a:lnTo>
                <a:lnTo>
                  <a:pt x="10392" y="162172"/>
                </a:lnTo>
                <a:lnTo>
                  <a:pt x="9785" y="165265"/>
                </a:lnTo>
                <a:lnTo>
                  <a:pt x="9381" y="169232"/>
                </a:lnTo>
                <a:lnTo>
                  <a:pt x="9112" y="173781"/>
                </a:lnTo>
                <a:lnTo>
                  <a:pt x="8812" y="182963"/>
                </a:lnTo>
                <a:lnTo>
                  <a:pt x="8604" y="195109"/>
                </a:lnTo>
                <a:lnTo>
                  <a:pt x="8572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4" name="SMARTPenAnnotation1279"/>
          <p:cNvSpPr/>
          <p:nvPr/>
        </p:nvSpPr>
        <p:spPr>
          <a:xfrm>
            <a:off x="4683442" y="5297804"/>
            <a:ext cx="137117" cy="231459"/>
          </a:xfrm>
          <a:custGeom>
            <a:avLst/>
            <a:gdLst/>
            <a:ahLst/>
            <a:cxnLst/>
            <a:rect l="0" t="0" r="0" b="0"/>
            <a:pathLst>
              <a:path w="137117" h="231459">
                <a:moveTo>
                  <a:pt x="68580" y="0"/>
                </a:moveTo>
                <a:lnTo>
                  <a:pt x="64029" y="4552"/>
                </a:lnTo>
                <a:lnTo>
                  <a:pt x="62688" y="6844"/>
                </a:lnTo>
                <a:lnTo>
                  <a:pt x="61199" y="11932"/>
                </a:lnTo>
                <a:lnTo>
                  <a:pt x="57997" y="17368"/>
                </a:lnTo>
                <a:lnTo>
                  <a:pt x="55810" y="20152"/>
                </a:lnTo>
                <a:lnTo>
                  <a:pt x="53399" y="22959"/>
                </a:lnTo>
                <a:lnTo>
                  <a:pt x="50839" y="25784"/>
                </a:lnTo>
                <a:lnTo>
                  <a:pt x="48181" y="28620"/>
                </a:lnTo>
                <a:lnTo>
                  <a:pt x="45455" y="32415"/>
                </a:lnTo>
                <a:lnTo>
                  <a:pt x="42686" y="36850"/>
                </a:lnTo>
                <a:lnTo>
                  <a:pt x="39887" y="41712"/>
                </a:lnTo>
                <a:lnTo>
                  <a:pt x="38022" y="45906"/>
                </a:lnTo>
                <a:lnTo>
                  <a:pt x="35949" y="53105"/>
                </a:lnTo>
                <a:lnTo>
                  <a:pt x="32487" y="59480"/>
                </a:lnTo>
                <a:lnTo>
                  <a:pt x="30231" y="62514"/>
                </a:lnTo>
                <a:lnTo>
                  <a:pt x="27774" y="66441"/>
                </a:lnTo>
                <a:lnTo>
                  <a:pt x="25183" y="70964"/>
                </a:lnTo>
                <a:lnTo>
                  <a:pt x="22504" y="75885"/>
                </a:lnTo>
                <a:lnTo>
                  <a:pt x="20718" y="81070"/>
                </a:lnTo>
                <a:lnTo>
                  <a:pt x="19527" y="86432"/>
                </a:lnTo>
                <a:lnTo>
                  <a:pt x="18733" y="91911"/>
                </a:lnTo>
                <a:lnTo>
                  <a:pt x="17251" y="96517"/>
                </a:lnTo>
                <a:lnTo>
                  <a:pt x="15311" y="100540"/>
                </a:lnTo>
                <a:lnTo>
                  <a:pt x="13065" y="104174"/>
                </a:lnTo>
                <a:lnTo>
                  <a:pt x="10615" y="108503"/>
                </a:lnTo>
                <a:lnTo>
                  <a:pt x="5353" y="118391"/>
                </a:lnTo>
                <a:lnTo>
                  <a:pt x="3568" y="122743"/>
                </a:lnTo>
                <a:lnTo>
                  <a:pt x="2379" y="126596"/>
                </a:lnTo>
                <a:lnTo>
                  <a:pt x="1586" y="130117"/>
                </a:lnTo>
                <a:lnTo>
                  <a:pt x="1057" y="134370"/>
                </a:lnTo>
                <a:lnTo>
                  <a:pt x="705" y="139111"/>
                </a:lnTo>
                <a:lnTo>
                  <a:pt x="313" y="148505"/>
                </a:lnTo>
                <a:lnTo>
                  <a:pt x="139" y="155855"/>
                </a:lnTo>
                <a:lnTo>
                  <a:pt x="12" y="181574"/>
                </a:lnTo>
                <a:lnTo>
                  <a:pt x="961" y="184867"/>
                </a:lnTo>
                <a:lnTo>
                  <a:pt x="4555" y="191066"/>
                </a:lnTo>
                <a:lnTo>
                  <a:pt x="6787" y="196996"/>
                </a:lnTo>
                <a:lnTo>
                  <a:pt x="7779" y="202807"/>
                </a:lnTo>
                <a:lnTo>
                  <a:pt x="8220" y="208564"/>
                </a:lnTo>
                <a:lnTo>
                  <a:pt x="9290" y="210481"/>
                </a:lnTo>
                <a:lnTo>
                  <a:pt x="10956" y="211758"/>
                </a:lnTo>
                <a:lnTo>
                  <a:pt x="13019" y="212610"/>
                </a:lnTo>
                <a:lnTo>
                  <a:pt x="15347" y="214130"/>
                </a:lnTo>
                <a:lnTo>
                  <a:pt x="17851" y="216096"/>
                </a:lnTo>
                <a:lnTo>
                  <a:pt x="20473" y="218359"/>
                </a:lnTo>
                <a:lnTo>
                  <a:pt x="23174" y="219868"/>
                </a:lnTo>
                <a:lnTo>
                  <a:pt x="25927" y="220874"/>
                </a:lnTo>
                <a:lnTo>
                  <a:pt x="28714" y="221545"/>
                </a:lnTo>
                <a:lnTo>
                  <a:pt x="31526" y="221992"/>
                </a:lnTo>
                <a:lnTo>
                  <a:pt x="34352" y="222290"/>
                </a:lnTo>
                <a:lnTo>
                  <a:pt x="37189" y="222488"/>
                </a:lnTo>
                <a:lnTo>
                  <a:pt x="40032" y="222621"/>
                </a:lnTo>
                <a:lnTo>
                  <a:pt x="45732" y="222768"/>
                </a:lnTo>
                <a:lnTo>
                  <a:pt x="58315" y="222876"/>
                </a:lnTo>
                <a:lnTo>
                  <a:pt x="60785" y="221926"/>
                </a:lnTo>
                <a:lnTo>
                  <a:pt x="64336" y="220341"/>
                </a:lnTo>
                <a:lnTo>
                  <a:pt x="68608" y="218332"/>
                </a:lnTo>
                <a:lnTo>
                  <a:pt x="72408" y="216992"/>
                </a:lnTo>
                <a:lnTo>
                  <a:pt x="75895" y="216099"/>
                </a:lnTo>
                <a:lnTo>
                  <a:pt x="79171" y="215504"/>
                </a:lnTo>
                <a:lnTo>
                  <a:pt x="82309" y="214154"/>
                </a:lnTo>
                <a:lnTo>
                  <a:pt x="85352" y="212302"/>
                </a:lnTo>
                <a:lnTo>
                  <a:pt x="88334" y="210115"/>
                </a:lnTo>
                <a:lnTo>
                  <a:pt x="91274" y="207705"/>
                </a:lnTo>
                <a:lnTo>
                  <a:pt x="94187" y="205145"/>
                </a:lnTo>
                <a:lnTo>
                  <a:pt x="97082" y="202486"/>
                </a:lnTo>
                <a:lnTo>
                  <a:pt x="102837" y="196992"/>
                </a:lnTo>
                <a:lnTo>
                  <a:pt x="131444" y="168590"/>
                </a:lnTo>
                <a:lnTo>
                  <a:pt x="133350" y="165733"/>
                </a:lnTo>
                <a:lnTo>
                  <a:pt x="135466" y="160020"/>
                </a:lnTo>
                <a:lnTo>
                  <a:pt x="136407" y="154305"/>
                </a:lnTo>
                <a:lnTo>
                  <a:pt x="137011" y="147426"/>
                </a:lnTo>
                <a:lnTo>
                  <a:pt x="137116" y="141684"/>
                </a:lnTo>
                <a:lnTo>
                  <a:pt x="136178" y="139224"/>
                </a:lnTo>
                <a:lnTo>
                  <a:pt x="132596" y="133950"/>
                </a:lnTo>
                <a:lnTo>
                  <a:pt x="128427" y="128695"/>
                </a:lnTo>
                <a:lnTo>
                  <a:pt x="124388" y="124508"/>
                </a:lnTo>
                <a:lnTo>
                  <a:pt x="121978" y="123010"/>
                </a:lnTo>
                <a:lnTo>
                  <a:pt x="119419" y="122012"/>
                </a:lnTo>
                <a:lnTo>
                  <a:pt x="116760" y="121347"/>
                </a:lnTo>
                <a:lnTo>
                  <a:pt x="114035" y="120903"/>
                </a:lnTo>
                <a:lnTo>
                  <a:pt x="111266" y="120607"/>
                </a:lnTo>
                <a:lnTo>
                  <a:pt x="108467" y="120410"/>
                </a:lnTo>
                <a:lnTo>
                  <a:pt x="105649" y="120279"/>
                </a:lnTo>
                <a:lnTo>
                  <a:pt x="99978" y="120132"/>
                </a:lnTo>
                <a:lnTo>
                  <a:pt x="91430" y="120050"/>
                </a:lnTo>
                <a:lnTo>
                  <a:pt x="88576" y="120991"/>
                </a:lnTo>
                <a:lnTo>
                  <a:pt x="85720" y="122571"/>
                </a:lnTo>
                <a:lnTo>
                  <a:pt x="82865" y="124577"/>
                </a:lnTo>
                <a:lnTo>
                  <a:pt x="80008" y="125914"/>
                </a:lnTo>
                <a:lnTo>
                  <a:pt x="77151" y="126805"/>
                </a:lnTo>
                <a:lnTo>
                  <a:pt x="74294" y="127400"/>
                </a:lnTo>
                <a:lnTo>
                  <a:pt x="71437" y="128748"/>
                </a:lnTo>
                <a:lnTo>
                  <a:pt x="68579" y="130600"/>
                </a:lnTo>
                <a:lnTo>
                  <a:pt x="65722" y="132787"/>
                </a:lnTo>
                <a:lnTo>
                  <a:pt x="62865" y="135198"/>
                </a:lnTo>
                <a:lnTo>
                  <a:pt x="60008" y="137757"/>
                </a:lnTo>
                <a:lnTo>
                  <a:pt x="57150" y="140415"/>
                </a:lnTo>
                <a:lnTo>
                  <a:pt x="54292" y="144093"/>
                </a:lnTo>
                <a:lnTo>
                  <a:pt x="51435" y="148450"/>
                </a:lnTo>
                <a:lnTo>
                  <a:pt x="48578" y="153259"/>
                </a:lnTo>
                <a:lnTo>
                  <a:pt x="45720" y="157418"/>
                </a:lnTo>
                <a:lnTo>
                  <a:pt x="42862" y="161143"/>
                </a:lnTo>
                <a:lnTo>
                  <a:pt x="40005" y="164579"/>
                </a:lnTo>
                <a:lnTo>
                  <a:pt x="37147" y="167822"/>
                </a:lnTo>
                <a:lnTo>
                  <a:pt x="31433" y="173966"/>
                </a:lnTo>
                <a:lnTo>
                  <a:pt x="22860" y="182780"/>
                </a:lnTo>
                <a:lnTo>
                  <a:pt x="20955" y="185671"/>
                </a:lnTo>
                <a:lnTo>
                  <a:pt x="18838" y="191423"/>
                </a:lnTo>
                <a:lnTo>
                  <a:pt x="15358" y="197155"/>
                </a:lnTo>
                <a:lnTo>
                  <a:pt x="13096" y="200017"/>
                </a:lnTo>
                <a:lnTo>
                  <a:pt x="10583" y="205737"/>
                </a:lnTo>
                <a:lnTo>
                  <a:pt x="8970" y="212619"/>
                </a:lnTo>
                <a:lnTo>
                  <a:pt x="6209" y="216100"/>
                </a:lnTo>
                <a:lnTo>
                  <a:pt x="1227" y="221545"/>
                </a:lnTo>
                <a:lnTo>
                  <a:pt x="545" y="224830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5" name="SMARTPenAnnotation1280"/>
          <p:cNvSpPr/>
          <p:nvPr/>
        </p:nvSpPr>
        <p:spPr>
          <a:xfrm>
            <a:off x="3440429" y="5709285"/>
            <a:ext cx="25719" cy="248603"/>
          </a:xfrm>
          <a:custGeom>
            <a:avLst/>
            <a:gdLst/>
            <a:ahLst/>
            <a:cxnLst/>
            <a:rect l="0" t="0" r="0" b="0"/>
            <a:pathLst>
              <a:path w="25719" h="248603">
                <a:moveTo>
                  <a:pt x="25718" y="0"/>
                </a:moveTo>
                <a:lnTo>
                  <a:pt x="17499" y="0"/>
                </a:lnTo>
                <a:lnTo>
                  <a:pt x="17177" y="7381"/>
                </a:lnTo>
                <a:lnTo>
                  <a:pt x="17148" y="20400"/>
                </a:lnTo>
                <a:lnTo>
                  <a:pt x="18100" y="23125"/>
                </a:lnTo>
                <a:lnTo>
                  <a:pt x="19687" y="25894"/>
                </a:lnTo>
                <a:lnTo>
                  <a:pt x="21697" y="28693"/>
                </a:lnTo>
                <a:lnTo>
                  <a:pt x="22085" y="32463"/>
                </a:lnTo>
                <a:lnTo>
                  <a:pt x="21391" y="36882"/>
                </a:lnTo>
                <a:lnTo>
                  <a:pt x="19976" y="41733"/>
                </a:lnTo>
                <a:lnTo>
                  <a:pt x="19032" y="45919"/>
                </a:lnTo>
                <a:lnTo>
                  <a:pt x="18403" y="49663"/>
                </a:lnTo>
                <a:lnTo>
                  <a:pt x="17704" y="57314"/>
                </a:lnTo>
                <a:lnTo>
                  <a:pt x="17518" y="62022"/>
                </a:lnTo>
                <a:lnTo>
                  <a:pt x="17311" y="72333"/>
                </a:lnTo>
                <a:lnTo>
                  <a:pt x="17146" y="195140"/>
                </a:lnTo>
                <a:lnTo>
                  <a:pt x="16193" y="199625"/>
                </a:lnTo>
                <a:lnTo>
                  <a:pt x="14605" y="203568"/>
                </a:lnTo>
                <a:lnTo>
                  <a:pt x="12595" y="207150"/>
                </a:lnTo>
                <a:lnTo>
                  <a:pt x="11254" y="210490"/>
                </a:lnTo>
                <a:lnTo>
                  <a:pt x="10361" y="213669"/>
                </a:lnTo>
                <a:lnTo>
                  <a:pt x="9765" y="216741"/>
                </a:lnTo>
                <a:lnTo>
                  <a:pt x="9103" y="222694"/>
                </a:lnTo>
                <a:lnTo>
                  <a:pt x="8808" y="228515"/>
                </a:lnTo>
                <a:lnTo>
                  <a:pt x="8582" y="239525"/>
                </a:lnTo>
                <a:lnTo>
                  <a:pt x="7627" y="240646"/>
                </a:lnTo>
                <a:lnTo>
                  <a:pt x="6037" y="242345"/>
                </a:lnTo>
                <a:lnTo>
                  <a:pt x="0" y="24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6" name="SMARTPenAnnotation1281"/>
          <p:cNvSpPr/>
          <p:nvPr/>
        </p:nvSpPr>
        <p:spPr>
          <a:xfrm>
            <a:off x="3200400" y="5966574"/>
            <a:ext cx="402908" cy="51322"/>
          </a:xfrm>
          <a:custGeom>
            <a:avLst/>
            <a:gdLst/>
            <a:ahLst/>
            <a:cxnLst/>
            <a:rect l="0" t="0" r="0" b="0"/>
            <a:pathLst>
              <a:path w="402908" h="51322">
                <a:moveTo>
                  <a:pt x="0" y="51321"/>
                </a:moveTo>
                <a:lnTo>
                  <a:pt x="0" y="42779"/>
                </a:lnTo>
                <a:lnTo>
                  <a:pt x="45379" y="42748"/>
                </a:lnTo>
                <a:lnTo>
                  <a:pt x="49303" y="41796"/>
                </a:lnTo>
                <a:lnTo>
                  <a:pt x="53823" y="40208"/>
                </a:lnTo>
                <a:lnTo>
                  <a:pt x="58742" y="38198"/>
                </a:lnTo>
                <a:lnTo>
                  <a:pt x="63926" y="36857"/>
                </a:lnTo>
                <a:lnTo>
                  <a:pt x="74766" y="35367"/>
                </a:lnTo>
                <a:lnTo>
                  <a:pt x="85934" y="34705"/>
                </a:lnTo>
                <a:lnTo>
                  <a:pt x="98200" y="33459"/>
                </a:lnTo>
                <a:lnTo>
                  <a:pt x="105472" y="31793"/>
                </a:lnTo>
                <a:lnTo>
                  <a:pt x="113177" y="29729"/>
                </a:lnTo>
                <a:lnTo>
                  <a:pt x="120219" y="27401"/>
                </a:lnTo>
                <a:lnTo>
                  <a:pt x="126818" y="24897"/>
                </a:lnTo>
                <a:lnTo>
                  <a:pt x="133123" y="22275"/>
                </a:lnTo>
                <a:lnTo>
                  <a:pt x="140184" y="20527"/>
                </a:lnTo>
                <a:lnTo>
                  <a:pt x="147748" y="19362"/>
                </a:lnTo>
                <a:lnTo>
                  <a:pt x="155649" y="18585"/>
                </a:lnTo>
                <a:lnTo>
                  <a:pt x="162821" y="18066"/>
                </a:lnTo>
                <a:lnTo>
                  <a:pt x="169507" y="17721"/>
                </a:lnTo>
                <a:lnTo>
                  <a:pt x="175869" y="17491"/>
                </a:lnTo>
                <a:lnTo>
                  <a:pt x="182969" y="16385"/>
                </a:lnTo>
                <a:lnTo>
                  <a:pt x="190559" y="14695"/>
                </a:lnTo>
                <a:lnTo>
                  <a:pt x="198477" y="12616"/>
                </a:lnTo>
                <a:lnTo>
                  <a:pt x="206613" y="11230"/>
                </a:lnTo>
                <a:lnTo>
                  <a:pt x="214894" y="10306"/>
                </a:lnTo>
                <a:lnTo>
                  <a:pt x="223273" y="9690"/>
                </a:lnTo>
                <a:lnTo>
                  <a:pt x="230763" y="8327"/>
                </a:lnTo>
                <a:lnTo>
                  <a:pt x="237662" y="6466"/>
                </a:lnTo>
                <a:lnTo>
                  <a:pt x="244166" y="4272"/>
                </a:lnTo>
                <a:lnTo>
                  <a:pt x="251360" y="2810"/>
                </a:lnTo>
                <a:lnTo>
                  <a:pt x="259013" y="1835"/>
                </a:lnTo>
                <a:lnTo>
                  <a:pt x="266973" y="1185"/>
                </a:lnTo>
                <a:lnTo>
                  <a:pt x="274184" y="752"/>
                </a:lnTo>
                <a:lnTo>
                  <a:pt x="287277" y="271"/>
                </a:lnTo>
                <a:lnTo>
                  <a:pt x="305358" y="0"/>
                </a:lnTo>
                <a:lnTo>
                  <a:pt x="311204" y="914"/>
                </a:lnTo>
                <a:lnTo>
                  <a:pt x="317007" y="2477"/>
                </a:lnTo>
                <a:lnTo>
                  <a:pt x="322780" y="4470"/>
                </a:lnTo>
                <a:lnTo>
                  <a:pt x="327581" y="5800"/>
                </a:lnTo>
                <a:lnTo>
                  <a:pt x="335457" y="7277"/>
                </a:lnTo>
                <a:lnTo>
                  <a:pt x="344671" y="7933"/>
                </a:lnTo>
                <a:lnTo>
                  <a:pt x="358030" y="8303"/>
                </a:lnTo>
                <a:lnTo>
                  <a:pt x="385710" y="8455"/>
                </a:lnTo>
                <a:lnTo>
                  <a:pt x="402907" y="8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SMARTPenAnnotation1282"/>
          <p:cNvSpPr/>
          <p:nvPr/>
        </p:nvSpPr>
        <p:spPr>
          <a:xfrm>
            <a:off x="3234689" y="6017899"/>
            <a:ext cx="197157" cy="257172"/>
          </a:xfrm>
          <a:custGeom>
            <a:avLst/>
            <a:gdLst/>
            <a:ahLst/>
            <a:cxnLst/>
            <a:rect l="0" t="0" r="0" b="0"/>
            <a:pathLst>
              <a:path w="197157" h="257172">
                <a:moveTo>
                  <a:pt x="0" y="77148"/>
                </a:moveTo>
                <a:lnTo>
                  <a:pt x="4551" y="77148"/>
                </a:lnTo>
                <a:lnTo>
                  <a:pt x="5892" y="76196"/>
                </a:lnTo>
                <a:lnTo>
                  <a:pt x="6786" y="74608"/>
                </a:lnTo>
                <a:lnTo>
                  <a:pt x="8220" y="69767"/>
                </a:lnTo>
                <a:lnTo>
                  <a:pt x="9290" y="69370"/>
                </a:lnTo>
                <a:lnTo>
                  <a:pt x="13019" y="68929"/>
                </a:lnTo>
                <a:lnTo>
                  <a:pt x="14395" y="67859"/>
                </a:lnTo>
                <a:lnTo>
                  <a:pt x="15312" y="66193"/>
                </a:lnTo>
                <a:lnTo>
                  <a:pt x="15923" y="64129"/>
                </a:lnTo>
                <a:lnTo>
                  <a:pt x="19142" y="59297"/>
                </a:lnTo>
                <a:lnTo>
                  <a:pt x="24419" y="52985"/>
                </a:lnTo>
                <a:lnTo>
                  <a:pt x="29884" y="47341"/>
                </a:lnTo>
                <a:lnTo>
                  <a:pt x="33258" y="44894"/>
                </a:lnTo>
                <a:lnTo>
                  <a:pt x="37412" y="42310"/>
                </a:lnTo>
                <a:lnTo>
                  <a:pt x="42086" y="39635"/>
                </a:lnTo>
                <a:lnTo>
                  <a:pt x="46155" y="36900"/>
                </a:lnTo>
                <a:lnTo>
                  <a:pt x="49820" y="34123"/>
                </a:lnTo>
                <a:lnTo>
                  <a:pt x="53216" y="31320"/>
                </a:lnTo>
                <a:lnTo>
                  <a:pt x="56432" y="28499"/>
                </a:lnTo>
                <a:lnTo>
                  <a:pt x="62546" y="22824"/>
                </a:lnTo>
                <a:lnTo>
                  <a:pt x="66463" y="19977"/>
                </a:lnTo>
                <a:lnTo>
                  <a:pt x="70978" y="17126"/>
                </a:lnTo>
                <a:lnTo>
                  <a:pt x="75894" y="14274"/>
                </a:lnTo>
                <a:lnTo>
                  <a:pt x="80124" y="11420"/>
                </a:lnTo>
                <a:lnTo>
                  <a:pt x="83896" y="8564"/>
                </a:lnTo>
                <a:lnTo>
                  <a:pt x="87364" y="5708"/>
                </a:lnTo>
                <a:lnTo>
                  <a:pt x="90628" y="3803"/>
                </a:lnTo>
                <a:lnTo>
                  <a:pt x="93756" y="2534"/>
                </a:lnTo>
                <a:lnTo>
                  <a:pt x="96794" y="1688"/>
                </a:lnTo>
                <a:lnTo>
                  <a:pt x="100725" y="1124"/>
                </a:lnTo>
                <a:lnTo>
                  <a:pt x="105250" y="748"/>
                </a:lnTo>
                <a:lnTo>
                  <a:pt x="114405" y="330"/>
                </a:lnTo>
                <a:lnTo>
                  <a:pt x="121650" y="145"/>
                </a:lnTo>
                <a:lnTo>
                  <a:pt x="144008" y="0"/>
                </a:lnTo>
                <a:lnTo>
                  <a:pt x="147506" y="2537"/>
                </a:lnTo>
                <a:lnTo>
                  <a:pt x="149773" y="4548"/>
                </a:lnTo>
                <a:lnTo>
                  <a:pt x="151284" y="6841"/>
                </a:lnTo>
                <a:lnTo>
                  <a:pt x="152963" y="11928"/>
                </a:lnTo>
                <a:lnTo>
                  <a:pt x="153709" y="19904"/>
                </a:lnTo>
                <a:lnTo>
                  <a:pt x="153908" y="24698"/>
                </a:lnTo>
                <a:lnTo>
                  <a:pt x="154128" y="35104"/>
                </a:lnTo>
                <a:lnTo>
                  <a:pt x="154270" y="52756"/>
                </a:lnTo>
                <a:lnTo>
                  <a:pt x="153330" y="57077"/>
                </a:lnTo>
                <a:lnTo>
                  <a:pt x="151750" y="61863"/>
                </a:lnTo>
                <a:lnTo>
                  <a:pt x="149744" y="66958"/>
                </a:lnTo>
                <a:lnTo>
                  <a:pt x="147454" y="72260"/>
                </a:lnTo>
                <a:lnTo>
                  <a:pt x="142371" y="83230"/>
                </a:lnTo>
                <a:lnTo>
                  <a:pt x="140634" y="88823"/>
                </a:lnTo>
                <a:lnTo>
                  <a:pt x="139476" y="94456"/>
                </a:lnTo>
                <a:lnTo>
                  <a:pt x="138704" y="100117"/>
                </a:lnTo>
                <a:lnTo>
                  <a:pt x="136285" y="104843"/>
                </a:lnTo>
                <a:lnTo>
                  <a:pt x="132767" y="108947"/>
                </a:lnTo>
                <a:lnTo>
                  <a:pt x="128516" y="112635"/>
                </a:lnTo>
                <a:lnTo>
                  <a:pt x="125683" y="116045"/>
                </a:lnTo>
                <a:lnTo>
                  <a:pt x="122535" y="122376"/>
                </a:lnTo>
                <a:lnTo>
                  <a:pt x="120742" y="124445"/>
                </a:lnTo>
                <a:lnTo>
                  <a:pt x="118595" y="125825"/>
                </a:lnTo>
                <a:lnTo>
                  <a:pt x="116211" y="126744"/>
                </a:lnTo>
                <a:lnTo>
                  <a:pt x="111022" y="130306"/>
                </a:lnTo>
                <a:lnTo>
                  <a:pt x="108305" y="132589"/>
                </a:lnTo>
                <a:lnTo>
                  <a:pt x="105541" y="134111"/>
                </a:lnTo>
                <a:lnTo>
                  <a:pt x="99930" y="135802"/>
                </a:lnTo>
                <a:lnTo>
                  <a:pt x="94341" y="137146"/>
                </a:lnTo>
                <a:lnTo>
                  <a:pt x="94301" y="128425"/>
                </a:lnTo>
                <a:lnTo>
                  <a:pt x="94299" y="124385"/>
                </a:lnTo>
                <a:lnTo>
                  <a:pt x="95251" y="122927"/>
                </a:lnTo>
                <a:lnTo>
                  <a:pt x="96839" y="121955"/>
                </a:lnTo>
                <a:lnTo>
                  <a:pt x="98849" y="121307"/>
                </a:lnTo>
                <a:lnTo>
                  <a:pt x="103623" y="118047"/>
                </a:lnTo>
                <a:lnTo>
                  <a:pt x="108920" y="113423"/>
                </a:lnTo>
                <a:lnTo>
                  <a:pt x="114449" y="108192"/>
                </a:lnTo>
                <a:lnTo>
                  <a:pt x="117257" y="106417"/>
                </a:lnTo>
                <a:lnTo>
                  <a:pt x="122917" y="104444"/>
                </a:lnTo>
                <a:lnTo>
                  <a:pt x="128608" y="101027"/>
                </a:lnTo>
                <a:lnTo>
                  <a:pt x="131459" y="98782"/>
                </a:lnTo>
                <a:lnTo>
                  <a:pt x="137166" y="96289"/>
                </a:lnTo>
                <a:lnTo>
                  <a:pt x="142878" y="95180"/>
                </a:lnTo>
                <a:lnTo>
                  <a:pt x="148592" y="94687"/>
                </a:lnTo>
                <a:lnTo>
                  <a:pt x="154306" y="94468"/>
                </a:lnTo>
                <a:lnTo>
                  <a:pt x="160973" y="94371"/>
                </a:lnTo>
                <a:lnTo>
                  <a:pt x="170286" y="94328"/>
                </a:lnTo>
                <a:lnTo>
                  <a:pt x="173532" y="95269"/>
                </a:lnTo>
                <a:lnTo>
                  <a:pt x="175696" y="96849"/>
                </a:lnTo>
                <a:lnTo>
                  <a:pt x="177138" y="98855"/>
                </a:lnTo>
                <a:lnTo>
                  <a:pt x="179053" y="100191"/>
                </a:lnTo>
                <a:lnTo>
                  <a:pt x="183719" y="101677"/>
                </a:lnTo>
                <a:lnTo>
                  <a:pt x="188968" y="104878"/>
                </a:lnTo>
                <a:lnTo>
                  <a:pt x="191702" y="107065"/>
                </a:lnTo>
                <a:lnTo>
                  <a:pt x="193524" y="109475"/>
                </a:lnTo>
                <a:lnTo>
                  <a:pt x="194739" y="112034"/>
                </a:lnTo>
                <a:lnTo>
                  <a:pt x="196088" y="117418"/>
                </a:lnTo>
                <a:lnTo>
                  <a:pt x="196688" y="122986"/>
                </a:lnTo>
                <a:lnTo>
                  <a:pt x="196955" y="128635"/>
                </a:lnTo>
                <a:lnTo>
                  <a:pt x="197073" y="135274"/>
                </a:lnTo>
                <a:lnTo>
                  <a:pt x="197156" y="155970"/>
                </a:lnTo>
                <a:lnTo>
                  <a:pt x="196207" y="160176"/>
                </a:lnTo>
                <a:lnTo>
                  <a:pt x="194622" y="164885"/>
                </a:lnTo>
                <a:lnTo>
                  <a:pt x="192614" y="169929"/>
                </a:lnTo>
                <a:lnTo>
                  <a:pt x="190322" y="174245"/>
                </a:lnTo>
                <a:lnTo>
                  <a:pt x="185235" y="181580"/>
                </a:lnTo>
                <a:lnTo>
                  <a:pt x="182340" y="188015"/>
                </a:lnTo>
                <a:lnTo>
                  <a:pt x="181567" y="191065"/>
                </a:lnTo>
                <a:lnTo>
                  <a:pt x="178169" y="196992"/>
                </a:lnTo>
                <a:lnTo>
                  <a:pt x="173484" y="202803"/>
                </a:lnTo>
                <a:lnTo>
                  <a:pt x="168227" y="208560"/>
                </a:lnTo>
                <a:lnTo>
                  <a:pt x="159912" y="217156"/>
                </a:lnTo>
                <a:lnTo>
                  <a:pt x="156138" y="220017"/>
                </a:lnTo>
                <a:lnTo>
                  <a:pt x="151717" y="222877"/>
                </a:lnTo>
                <a:lnTo>
                  <a:pt x="146865" y="225735"/>
                </a:lnTo>
                <a:lnTo>
                  <a:pt x="142678" y="227641"/>
                </a:lnTo>
                <a:lnTo>
                  <a:pt x="138934" y="228912"/>
                </a:lnTo>
                <a:lnTo>
                  <a:pt x="135485" y="229759"/>
                </a:lnTo>
                <a:lnTo>
                  <a:pt x="131281" y="231276"/>
                </a:lnTo>
                <a:lnTo>
                  <a:pt x="126574" y="233240"/>
                </a:lnTo>
                <a:lnTo>
                  <a:pt x="121530" y="235502"/>
                </a:lnTo>
                <a:lnTo>
                  <a:pt x="117215" y="237010"/>
                </a:lnTo>
                <a:lnTo>
                  <a:pt x="113386" y="238016"/>
                </a:lnTo>
                <a:lnTo>
                  <a:pt x="109881" y="238685"/>
                </a:lnTo>
                <a:lnTo>
                  <a:pt x="106591" y="240085"/>
                </a:lnTo>
                <a:lnTo>
                  <a:pt x="103446" y="241970"/>
                </a:lnTo>
                <a:lnTo>
                  <a:pt x="100397" y="244180"/>
                </a:lnTo>
                <a:lnTo>
                  <a:pt x="96459" y="245652"/>
                </a:lnTo>
                <a:lnTo>
                  <a:pt x="91928" y="246634"/>
                </a:lnTo>
                <a:lnTo>
                  <a:pt x="87003" y="247289"/>
                </a:lnTo>
                <a:lnTo>
                  <a:pt x="82767" y="248678"/>
                </a:lnTo>
                <a:lnTo>
                  <a:pt x="78991" y="250557"/>
                </a:lnTo>
                <a:lnTo>
                  <a:pt x="75521" y="252761"/>
                </a:lnTo>
                <a:lnTo>
                  <a:pt x="72255" y="254231"/>
                </a:lnTo>
                <a:lnTo>
                  <a:pt x="69125" y="255211"/>
                </a:lnTo>
                <a:lnTo>
                  <a:pt x="63108" y="256299"/>
                </a:lnTo>
                <a:lnTo>
                  <a:pt x="57258" y="256784"/>
                </a:lnTo>
                <a:lnTo>
                  <a:pt x="51483" y="256998"/>
                </a:lnTo>
                <a:lnTo>
                  <a:pt x="42877" y="257120"/>
                </a:lnTo>
                <a:lnTo>
                  <a:pt x="25836" y="257171"/>
                </a:lnTo>
                <a:lnTo>
                  <a:pt x="34290" y="25717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8" name="SMARTPenAnnotation1283"/>
          <p:cNvSpPr/>
          <p:nvPr/>
        </p:nvSpPr>
        <p:spPr>
          <a:xfrm>
            <a:off x="3658376" y="5880735"/>
            <a:ext cx="142100" cy="188595"/>
          </a:xfrm>
          <a:custGeom>
            <a:avLst/>
            <a:gdLst/>
            <a:ahLst/>
            <a:cxnLst/>
            <a:rect l="0" t="0" r="0" b="0"/>
            <a:pathLst>
              <a:path w="142100" h="188595">
                <a:moveTo>
                  <a:pt x="4938" y="0"/>
                </a:moveTo>
                <a:lnTo>
                  <a:pt x="388" y="0"/>
                </a:lnTo>
                <a:lnTo>
                  <a:pt x="0" y="952"/>
                </a:lnTo>
                <a:lnTo>
                  <a:pt x="694" y="2540"/>
                </a:lnTo>
                <a:lnTo>
                  <a:pt x="4100" y="7381"/>
                </a:lnTo>
                <a:lnTo>
                  <a:pt x="7106" y="10583"/>
                </a:lnTo>
                <a:lnTo>
                  <a:pt x="17687" y="21312"/>
                </a:lnTo>
                <a:lnTo>
                  <a:pt x="19153" y="23732"/>
                </a:lnTo>
                <a:lnTo>
                  <a:pt x="20781" y="28963"/>
                </a:lnTo>
                <a:lnTo>
                  <a:pt x="24044" y="34462"/>
                </a:lnTo>
                <a:lnTo>
                  <a:pt x="26248" y="37262"/>
                </a:lnTo>
                <a:lnTo>
                  <a:pt x="28670" y="40081"/>
                </a:lnTo>
                <a:lnTo>
                  <a:pt x="31237" y="42913"/>
                </a:lnTo>
                <a:lnTo>
                  <a:pt x="36630" y="48600"/>
                </a:lnTo>
                <a:lnTo>
                  <a:pt x="76377" y="88582"/>
                </a:lnTo>
                <a:lnTo>
                  <a:pt x="78281" y="92392"/>
                </a:lnTo>
                <a:lnTo>
                  <a:pt x="79551" y="96837"/>
                </a:lnTo>
                <a:lnTo>
                  <a:pt x="80398" y="101706"/>
                </a:lnTo>
                <a:lnTo>
                  <a:pt x="81915" y="105903"/>
                </a:lnTo>
                <a:lnTo>
                  <a:pt x="83879" y="109655"/>
                </a:lnTo>
                <a:lnTo>
                  <a:pt x="86140" y="113108"/>
                </a:lnTo>
                <a:lnTo>
                  <a:pt x="88600" y="116363"/>
                </a:lnTo>
                <a:lnTo>
                  <a:pt x="91193" y="119485"/>
                </a:lnTo>
                <a:lnTo>
                  <a:pt x="93874" y="122519"/>
                </a:lnTo>
                <a:lnTo>
                  <a:pt x="99393" y="128430"/>
                </a:lnTo>
                <a:lnTo>
                  <a:pt x="110697" y="139986"/>
                </a:lnTo>
                <a:lnTo>
                  <a:pt x="112592" y="143806"/>
                </a:lnTo>
                <a:lnTo>
                  <a:pt x="113855" y="148258"/>
                </a:lnTo>
                <a:lnTo>
                  <a:pt x="114697" y="153131"/>
                </a:lnTo>
                <a:lnTo>
                  <a:pt x="116211" y="156380"/>
                </a:lnTo>
                <a:lnTo>
                  <a:pt x="118172" y="158546"/>
                </a:lnTo>
                <a:lnTo>
                  <a:pt x="120433" y="159990"/>
                </a:lnTo>
                <a:lnTo>
                  <a:pt x="121940" y="161905"/>
                </a:lnTo>
                <a:lnTo>
                  <a:pt x="122944" y="164134"/>
                </a:lnTo>
                <a:lnTo>
                  <a:pt x="123614" y="166573"/>
                </a:lnTo>
                <a:lnTo>
                  <a:pt x="126898" y="171822"/>
                </a:lnTo>
                <a:lnTo>
                  <a:pt x="132217" y="178402"/>
                </a:lnTo>
                <a:lnTo>
                  <a:pt x="132944" y="181843"/>
                </a:lnTo>
                <a:lnTo>
                  <a:pt x="133138" y="184093"/>
                </a:lnTo>
                <a:lnTo>
                  <a:pt x="134220" y="185594"/>
                </a:lnTo>
                <a:lnTo>
                  <a:pt x="135893" y="186594"/>
                </a:lnTo>
                <a:lnTo>
                  <a:pt x="142099" y="1885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9" name="SMARTPenAnnotation1284"/>
          <p:cNvSpPr/>
          <p:nvPr/>
        </p:nvSpPr>
        <p:spPr>
          <a:xfrm>
            <a:off x="3620452" y="5846445"/>
            <a:ext cx="197169" cy="265748"/>
          </a:xfrm>
          <a:custGeom>
            <a:avLst/>
            <a:gdLst/>
            <a:ahLst/>
            <a:cxnLst/>
            <a:rect l="0" t="0" r="0" b="0"/>
            <a:pathLst>
              <a:path w="197169" h="265748">
                <a:moveTo>
                  <a:pt x="197168" y="0"/>
                </a:moveTo>
                <a:lnTo>
                  <a:pt x="181245" y="0"/>
                </a:lnTo>
                <a:lnTo>
                  <a:pt x="180838" y="952"/>
                </a:lnTo>
                <a:lnTo>
                  <a:pt x="180384" y="4550"/>
                </a:lnTo>
                <a:lnTo>
                  <a:pt x="179311" y="5891"/>
                </a:lnTo>
                <a:lnTo>
                  <a:pt x="177643" y="6785"/>
                </a:lnTo>
                <a:lnTo>
                  <a:pt x="175579" y="7381"/>
                </a:lnTo>
                <a:lnTo>
                  <a:pt x="174203" y="8730"/>
                </a:lnTo>
                <a:lnTo>
                  <a:pt x="173285" y="10583"/>
                </a:lnTo>
                <a:lnTo>
                  <a:pt x="172673" y="12770"/>
                </a:lnTo>
                <a:lnTo>
                  <a:pt x="169454" y="17741"/>
                </a:lnTo>
                <a:lnTo>
                  <a:pt x="164848" y="23125"/>
                </a:lnTo>
                <a:lnTo>
                  <a:pt x="159626" y="28693"/>
                </a:lnTo>
                <a:lnTo>
                  <a:pt x="154130" y="36882"/>
                </a:lnTo>
                <a:lnTo>
                  <a:pt x="151330" y="41733"/>
                </a:lnTo>
                <a:lnTo>
                  <a:pt x="145681" y="52203"/>
                </a:lnTo>
                <a:lnTo>
                  <a:pt x="142840" y="57662"/>
                </a:lnTo>
                <a:lnTo>
                  <a:pt x="139042" y="63206"/>
                </a:lnTo>
                <a:lnTo>
                  <a:pt x="134604" y="68807"/>
                </a:lnTo>
                <a:lnTo>
                  <a:pt x="129742" y="74447"/>
                </a:lnTo>
                <a:lnTo>
                  <a:pt x="125547" y="80111"/>
                </a:lnTo>
                <a:lnTo>
                  <a:pt x="121798" y="85792"/>
                </a:lnTo>
                <a:lnTo>
                  <a:pt x="118346" y="91485"/>
                </a:lnTo>
                <a:lnTo>
                  <a:pt x="114140" y="97185"/>
                </a:lnTo>
                <a:lnTo>
                  <a:pt x="109431" y="102889"/>
                </a:lnTo>
                <a:lnTo>
                  <a:pt x="104386" y="108598"/>
                </a:lnTo>
                <a:lnTo>
                  <a:pt x="100071" y="114308"/>
                </a:lnTo>
                <a:lnTo>
                  <a:pt x="96242" y="120021"/>
                </a:lnTo>
                <a:lnTo>
                  <a:pt x="92736" y="125733"/>
                </a:lnTo>
                <a:lnTo>
                  <a:pt x="89447" y="132400"/>
                </a:lnTo>
                <a:lnTo>
                  <a:pt x="86301" y="139702"/>
                </a:lnTo>
                <a:lnTo>
                  <a:pt x="83252" y="147427"/>
                </a:lnTo>
                <a:lnTo>
                  <a:pt x="79314" y="154482"/>
                </a:lnTo>
                <a:lnTo>
                  <a:pt x="74783" y="161090"/>
                </a:lnTo>
                <a:lnTo>
                  <a:pt x="69858" y="167401"/>
                </a:lnTo>
                <a:lnTo>
                  <a:pt x="65622" y="173513"/>
                </a:lnTo>
                <a:lnTo>
                  <a:pt x="61846" y="179492"/>
                </a:lnTo>
                <a:lnTo>
                  <a:pt x="58376" y="185384"/>
                </a:lnTo>
                <a:lnTo>
                  <a:pt x="55110" y="191217"/>
                </a:lnTo>
                <a:lnTo>
                  <a:pt x="48941" y="202778"/>
                </a:lnTo>
                <a:lnTo>
                  <a:pt x="45962" y="207575"/>
                </a:lnTo>
                <a:lnTo>
                  <a:pt x="40112" y="215445"/>
                </a:lnTo>
                <a:lnTo>
                  <a:pt x="37219" y="219830"/>
                </a:lnTo>
                <a:lnTo>
                  <a:pt x="34338" y="224658"/>
                </a:lnTo>
                <a:lnTo>
                  <a:pt x="31465" y="229782"/>
                </a:lnTo>
                <a:lnTo>
                  <a:pt x="27644" y="234151"/>
                </a:lnTo>
                <a:lnTo>
                  <a:pt x="23192" y="238015"/>
                </a:lnTo>
                <a:lnTo>
                  <a:pt x="18318" y="241545"/>
                </a:lnTo>
                <a:lnTo>
                  <a:pt x="15070" y="244849"/>
                </a:lnTo>
                <a:lnTo>
                  <a:pt x="12904" y="248005"/>
                </a:lnTo>
                <a:lnTo>
                  <a:pt x="9428" y="255364"/>
                </a:lnTo>
                <a:lnTo>
                  <a:pt x="8826" y="261189"/>
                </a:lnTo>
                <a:lnTo>
                  <a:pt x="7789" y="262708"/>
                </a:lnTo>
                <a:lnTo>
                  <a:pt x="6145" y="263721"/>
                </a:lnTo>
                <a:lnTo>
                  <a:pt x="0" y="2657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0" name="SMARTPenAnnotation1285"/>
          <p:cNvSpPr/>
          <p:nvPr/>
        </p:nvSpPr>
        <p:spPr>
          <a:xfrm>
            <a:off x="3911917" y="5855017"/>
            <a:ext cx="154306" cy="17146"/>
          </a:xfrm>
          <a:custGeom>
            <a:avLst/>
            <a:gdLst/>
            <a:ahLst/>
            <a:cxnLst/>
            <a:rect l="0" t="0" r="0" b="0"/>
            <a:pathLst>
              <a:path w="154306" h="17146">
                <a:moveTo>
                  <a:pt x="0" y="17145"/>
                </a:moveTo>
                <a:lnTo>
                  <a:pt x="7381" y="9764"/>
                </a:lnTo>
                <a:lnTo>
                  <a:pt x="8730" y="9367"/>
                </a:lnTo>
                <a:lnTo>
                  <a:pt x="12770" y="8926"/>
                </a:lnTo>
                <a:lnTo>
                  <a:pt x="15181" y="8808"/>
                </a:lnTo>
                <a:lnTo>
                  <a:pt x="20400" y="8677"/>
                </a:lnTo>
                <a:lnTo>
                  <a:pt x="45731" y="8575"/>
                </a:lnTo>
                <a:lnTo>
                  <a:pt x="48585" y="7622"/>
                </a:lnTo>
                <a:lnTo>
                  <a:pt x="51440" y="6034"/>
                </a:lnTo>
                <a:lnTo>
                  <a:pt x="54295" y="4023"/>
                </a:lnTo>
                <a:lnTo>
                  <a:pt x="58105" y="2682"/>
                </a:lnTo>
                <a:lnTo>
                  <a:pt x="62549" y="1788"/>
                </a:lnTo>
                <a:lnTo>
                  <a:pt x="67417" y="1192"/>
                </a:lnTo>
                <a:lnTo>
                  <a:pt x="71615" y="795"/>
                </a:lnTo>
                <a:lnTo>
                  <a:pt x="75365" y="530"/>
                </a:lnTo>
                <a:lnTo>
                  <a:pt x="78819" y="353"/>
                </a:lnTo>
                <a:lnTo>
                  <a:pt x="87736" y="157"/>
                </a:lnTo>
                <a:lnTo>
                  <a:pt x="15430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1" name="SMARTPenAnnotation1286"/>
          <p:cNvSpPr/>
          <p:nvPr/>
        </p:nvSpPr>
        <p:spPr>
          <a:xfrm>
            <a:off x="3834795" y="5940743"/>
            <a:ext cx="248573" cy="17145"/>
          </a:xfrm>
          <a:custGeom>
            <a:avLst/>
            <a:gdLst/>
            <a:ahLst/>
            <a:cxnLst/>
            <a:rect l="0" t="0" r="0" b="0"/>
            <a:pathLst>
              <a:path w="248573" h="17145">
                <a:moveTo>
                  <a:pt x="8542" y="17144"/>
                </a:moveTo>
                <a:lnTo>
                  <a:pt x="0" y="17144"/>
                </a:lnTo>
                <a:lnTo>
                  <a:pt x="61570" y="17144"/>
                </a:lnTo>
                <a:lnTo>
                  <a:pt x="66754" y="16192"/>
                </a:lnTo>
                <a:lnTo>
                  <a:pt x="73068" y="14604"/>
                </a:lnTo>
                <a:lnTo>
                  <a:pt x="80134" y="12594"/>
                </a:lnTo>
                <a:lnTo>
                  <a:pt x="85797" y="11252"/>
                </a:lnTo>
                <a:lnTo>
                  <a:pt x="90526" y="10359"/>
                </a:lnTo>
                <a:lnTo>
                  <a:pt x="94631" y="9763"/>
                </a:lnTo>
                <a:lnTo>
                  <a:pt x="99272" y="9366"/>
                </a:lnTo>
                <a:lnTo>
                  <a:pt x="104271" y="9101"/>
                </a:lnTo>
                <a:lnTo>
                  <a:pt x="114906" y="8807"/>
                </a:lnTo>
                <a:lnTo>
                  <a:pt x="147479" y="8603"/>
                </a:lnTo>
                <a:lnTo>
                  <a:pt x="154507" y="7640"/>
                </a:lnTo>
                <a:lnTo>
                  <a:pt x="161097" y="6045"/>
                </a:lnTo>
                <a:lnTo>
                  <a:pt x="167395" y="4030"/>
                </a:lnTo>
                <a:lnTo>
                  <a:pt x="172546" y="2686"/>
                </a:lnTo>
                <a:lnTo>
                  <a:pt x="176934" y="1791"/>
                </a:lnTo>
                <a:lnTo>
                  <a:pt x="180811" y="1194"/>
                </a:lnTo>
                <a:lnTo>
                  <a:pt x="185300" y="795"/>
                </a:lnTo>
                <a:lnTo>
                  <a:pt x="190198" y="530"/>
                </a:lnTo>
                <a:lnTo>
                  <a:pt x="200721" y="235"/>
                </a:lnTo>
                <a:lnTo>
                  <a:pt x="234498" y="2"/>
                </a:lnTo>
                <a:lnTo>
                  <a:pt x="242920" y="0"/>
                </a:lnTo>
                <a:lnTo>
                  <a:pt x="244804" y="952"/>
                </a:lnTo>
                <a:lnTo>
                  <a:pt x="246060" y="2539"/>
                </a:lnTo>
                <a:lnTo>
                  <a:pt x="248572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2" name="SMARTPenAnnotation1287"/>
          <p:cNvSpPr/>
          <p:nvPr/>
        </p:nvSpPr>
        <p:spPr>
          <a:xfrm>
            <a:off x="4169095" y="5659190"/>
            <a:ext cx="218907" cy="332988"/>
          </a:xfrm>
          <a:custGeom>
            <a:avLst/>
            <a:gdLst/>
            <a:ahLst/>
            <a:cxnLst/>
            <a:rect l="0" t="0" r="0" b="0"/>
            <a:pathLst>
              <a:path w="218907" h="332988">
                <a:moveTo>
                  <a:pt x="8570" y="67239"/>
                </a:moveTo>
                <a:lnTo>
                  <a:pt x="4019" y="67239"/>
                </a:lnTo>
                <a:lnTo>
                  <a:pt x="2678" y="66287"/>
                </a:lnTo>
                <a:lnTo>
                  <a:pt x="1784" y="64700"/>
                </a:lnTo>
                <a:lnTo>
                  <a:pt x="0" y="58676"/>
                </a:lnTo>
                <a:lnTo>
                  <a:pt x="4549" y="54119"/>
                </a:lnTo>
                <a:lnTo>
                  <a:pt x="6841" y="52778"/>
                </a:lnTo>
                <a:lnTo>
                  <a:pt x="11929" y="51287"/>
                </a:lnTo>
                <a:lnTo>
                  <a:pt x="13667" y="49937"/>
                </a:lnTo>
                <a:lnTo>
                  <a:pt x="14825" y="48085"/>
                </a:lnTo>
                <a:lnTo>
                  <a:pt x="15598" y="45897"/>
                </a:lnTo>
                <a:lnTo>
                  <a:pt x="18017" y="43486"/>
                </a:lnTo>
                <a:lnTo>
                  <a:pt x="21536" y="40927"/>
                </a:lnTo>
                <a:lnTo>
                  <a:pt x="25786" y="38268"/>
                </a:lnTo>
                <a:lnTo>
                  <a:pt x="29572" y="35542"/>
                </a:lnTo>
                <a:lnTo>
                  <a:pt x="36319" y="29975"/>
                </a:lnTo>
                <a:lnTo>
                  <a:pt x="40405" y="27157"/>
                </a:lnTo>
                <a:lnTo>
                  <a:pt x="45033" y="24325"/>
                </a:lnTo>
                <a:lnTo>
                  <a:pt x="50023" y="21485"/>
                </a:lnTo>
                <a:lnTo>
                  <a:pt x="60649" y="15789"/>
                </a:lnTo>
                <a:lnTo>
                  <a:pt x="66149" y="12937"/>
                </a:lnTo>
                <a:lnTo>
                  <a:pt x="70768" y="11035"/>
                </a:lnTo>
                <a:lnTo>
                  <a:pt x="74800" y="9768"/>
                </a:lnTo>
                <a:lnTo>
                  <a:pt x="78441" y="8923"/>
                </a:lnTo>
                <a:lnTo>
                  <a:pt x="82773" y="7407"/>
                </a:lnTo>
                <a:lnTo>
                  <a:pt x="87566" y="5444"/>
                </a:lnTo>
                <a:lnTo>
                  <a:pt x="92666" y="3182"/>
                </a:lnTo>
                <a:lnTo>
                  <a:pt x="97019" y="1674"/>
                </a:lnTo>
                <a:lnTo>
                  <a:pt x="100873" y="670"/>
                </a:lnTo>
                <a:lnTo>
                  <a:pt x="104396" y="0"/>
                </a:lnTo>
                <a:lnTo>
                  <a:pt x="107696" y="506"/>
                </a:lnTo>
                <a:lnTo>
                  <a:pt x="116892" y="4816"/>
                </a:lnTo>
                <a:lnTo>
                  <a:pt x="122753" y="6158"/>
                </a:lnTo>
                <a:lnTo>
                  <a:pt x="128532" y="9295"/>
                </a:lnTo>
                <a:lnTo>
                  <a:pt x="131408" y="11465"/>
                </a:lnTo>
                <a:lnTo>
                  <a:pt x="137142" y="13876"/>
                </a:lnTo>
                <a:lnTo>
                  <a:pt x="140004" y="14519"/>
                </a:lnTo>
                <a:lnTo>
                  <a:pt x="141913" y="15900"/>
                </a:lnTo>
                <a:lnTo>
                  <a:pt x="143185" y="17773"/>
                </a:lnTo>
                <a:lnTo>
                  <a:pt x="144599" y="22394"/>
                </a:lnTo>
                <a:lnTo>
                  <a:pt x="145227" y="27624"/>
                </a:lnTo>
                <a:lnTo>
                  <a:pt x="144442" y="30351"/>
                </a:lnTo>
                <a:lnTo>
                  <a:pt x="139738" y="38742"/>
                </a:lnTo>
                <a:lnTo>
                  <a:pt x="136970" y="48213"/>
                </a:lnTo>
                <a:lnTo>
                  <a:pt x="132946" y="57513"/>
                </a:lnTo>
                <a:lnTo>
                  <a:pt x="127983" y="65457"/>
                </a:lnTo>
                <a:lnTo>
                  <a:pt x="122603" y="73115"/>
                </a:lnTo>
                <a:lnTo>
                  <a:pt x="117036" y="82868"/>
                </a:lnTo>
                <a:lnTo>
                  <a:pt x="111387" y="91013"/>
                </a:lnTo>
                <a:lnTo>
                  <a:pt x="104749" y="98761"/>
                </a:lnTo>
                <a:lnTo>
                  <a:pt x="95448" y="108554"/>
                </a:lnTo>
                <a:lnTo>
                  <a:pt x="84053" y="120227"/>
                </a:lnTo>
                <a:lnTo>
                  <a:pt x="79847" y="123520"/>
                </a:lnTo>
                <a:lnTo>
                  <a:pt x="75138" y="126667"/>
                </a:lnTo>
                <a:lnTo>
                  <a:pt x="70093" y="129718"/>
                </a:lnTo>
                <a:lnTo>
                  <a:pt x="65778" y="132704"/>
                </a:lnTo>
                <a:lnTo>
                  <a:pt x="61948" y="135648"/>
                </a:lnTo>
                <a:lnTo>
                  <a:pt x="55154" y="141459"/>
                </a:lnTo>
                <a:lnTo>
                  <a:pt x="48959" y="147216"/>
                </a:lnTo>
                <a:lnTo>
                  <a:pt x="45973" y="149132"/>
                </a:lnTo>
                <a:lnTo>
                  <a:pt x="40116" y="151261"/>
                </a:lnTo>
                <a:lnTo>
                  <a:pt x="34338" y="152207"/>
                </a:lnTo>
                <a:lnTo>
                  <a:pt x="25759" y="152961"/>
                </a:lnTo>
                <a:lnTo>
                  <a:pt x="25728" y="152964"/>
                </a:lnTo>
                <a:lnTo>
                  <a:pt x="25719" y="148414"/>
                </a:lnTo>
                <a:lnTo>
                  <a:pt x="26670" y="147073"/>
                </a:lnTo>
                <a:lnTo>
                  <a:pt x="28256" y="146180"/>
                </a:lnTo>
                <a:lnTo>
                  <a:pt x="30266" y="145583"/>
                </a:lnTo>
                <a:lnTo>
                  <a:pt x="35040" y="142382"/>
                </a:lnTo>
                <a:lnTo>
                  <a:pt x="40336" y="137784"/>
                </a:lnTo>
                <a:lnTo>
                  <a:pt x="45866" y="132565"/>
                </a:lnTo>
                <a:lnTo>
                  <a:pt x="48673" y="130793"/>
                </a:lnTo>
                <a:lnTo>
                  <a:pt x="54334" y="128823"/>
                </a:lnTo>
                <a:lnTo>
                  <a:pt x="58129" y="128298"/>
                </a:lnTo>
                <a:lnTo>
                  <a:pt x="62564" y="127948"/>
                </a:lnTo>
                <a:lnTo>
                  <a:pt x="67426" y="127714"/>
                </a:lnTo>
                <a:lnTo>
                  <a:pt x="77908" y="127455"/>
                </a:lnTo>
                <a:lnTo>
                  <a:pt x="146649" y="127248"/>
                </a:lnTo>
                <a:lnTo>
                  <a:pt x="151105" y="128200"/>
                </a:lnTo>
                <a:lnTo>
                  <a:pt x="155981" y="129788"/>
                </a:lnTo>
                <a:lnTo>
                  <a:pt x="161136" y="131799"/>
                </a:lnTo>
                <a:lnTo>
                  <a:pt x="166479" y="134092"/>
                </a:lnTo>
                <a:lnTo>
                  <a:pt x="177494" y="139179"/>
                </a:lnTo>
                <a:lnTo>
                  <a:pt x="182146" y="141869"/>
                </a:lnTo>
                <a:lnTo>
                  <a:pt x="186199" y="144616"/>
                </a:lnTo>
                <a:lnTo>
                  <a:pt x="189854" y="147398"/>
                </a:lnTo>
                <a:lnTo>
                  <a:pt x="196455" y="153031"/>
                </a:lnTo>
                <a:lnTo>
                  <a:pt x="199549" y="155867"/>
                </a:lnTo>
                <a:lnTo>
                  <a:pt x="205527" y="164097"/>
                </a:lnTo>
                <a:lnTo>
                  <a:pt x="210406" y="173152"/>
                </a:lnTo>
                <a:lnTo>
                  <a:pt x="212575" y="180352"/>
                </a:lnTo>
                <a:lnTo>
                  <a:pt x="216078" y="189267"/>
                </a:lnTo>
                <a:lnTo>
                  <a:pt x="218347" y="194312"/>
                </a:lnTo>
                <a:lnTo>
                  <a:pt x="218906" y="199579"/>
                </a:lnTo>
                <a:lnTo>
                  <a:pt x="218326" y="204996"/>
                </a:lnTo>
                <a:lnTo>
                  <a:pt x="216987" y="210512"/>
                </a:lnTo>
                <a:lnTo>
                  <a:pt x="216095" y="216095"/>
                </a:lnTo>
                <a:lnTo>
                  <a:pt x="215500" y="221721"/>
                </a:lnTo>
                <a:lnTo>
                  <a:pt x="215103" y="227377"/>
                </a:lnTo>
                <a:lnTo>
                  <a:pt x="213886" y="232101"/>
                </a:lnTo>
                <a:lnTo>
                  <a:pt x="209994" y="239889"/>
                </a:lnTo>
                <a:lnTo>
                  <a:pt x="205089" y="249065"/>
                </a:lnTo>
                <a:lnTo>
                  <a:pt x="199734" y="258541"/>
                </a:lnTo>
                <a:lnTo>
                  <a:pt x="194179" y="265928"/>
                </a:lnTo>
                <a:lnTo>
                  <a:pt x="190412" y="270184"/>
                </a:lnTo>
                <a:lnTo>
                  <a:pt x="181146" y="279992"/>
                </a:lnTo>
                <a:lnTo>
                  <a:pt x="169770" y="291673"/>
                </a:lnTo>
                <a:lnTo>
                  <a:pt x="165566" y="294967"/>
                </a:lnTo>
                <a:lnTo>
                  <a:pt x="160859" y="298115"/>
                </a:lnTo>
                <a:lnTo>
                  <a:pt x="155816" y="301167"/>
                </a:lnTo>
                <a:lnTo>
                  <a:pt x="150549" y="304154"/>
                </a:lnTo>
                <a:lnTo>
                  <a:pt x="139617" y="310012"/>
                </a:lnTo>
                <a:lnTo>
                  <a:pt x="134987" y="312908"/>
                </a:lnTo>
                <a:lnTo>
                  <a:pt x="130947" y="315791"/>
                </a:lnTo>
                <a:lnTo>
                  <a:pt x="127303" y="318666"/>
                </a:lnTo>
                <a:lnTo>
                  <a:pt x="120712" y="321860"/>
                </a:lnTo>
                <a:lnTo>
                  <a:pt x="117622" y="322711"/>
                </a:lnTo>
                <a:lnTo>
                  <a:pt x="113656" y="323279"/>
                </a:lnTo>
                <a:lnTo>
                  <a:pt x="109107" y="323657"/>
                </a:lnTo>
                <a:lnTo>
                  <a:pt x="104170" y="323910"/>
                </a:lnTo>
                <a:lnTo>
                  <a:pt x="99925" y="325030"/>
                </a:lnTo>
                <a:lnTo>
                  <a:pt x="96143" y="326731"/>
                </a:lnTo>
                <a:lnTo>
                  <a:pt x="92669" y="328816"/>
                </a:lnTo>
                <a:lnTo>
                  <a:pt x="88449" y="330206"/>
                </a:lnTo>
                <a:lnTo>
                  <a:pt x="83730" y="331133"/>
                </a:lnTo>
                <a:lnTo>
                  <a:pt x="78679" y="331751"/>
                </a:lnTo>
                <a:lnTo>
                  <a:pt x="74359" y="332163"/>
                </a:lnTo>
                <a:lnTo>
                  <a:pt x="70527" y="332438"/>
                </a:lnTo>
                <a:lnTo>
                  <a:pt x="67019" y="332621"/>
                </a:lnTo>
                <a:lnTo>
                  <a:pt x="58042" y="332824"/>
                </a:lnTo>
                <a:lnTo>
                  <a:pt x="8570" y="3329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3" name="SMARTPenAnnotation1288"/>
          <p:cNvSpPr/>
          <p:nvPr/>
        </p:nvSpPr>
        <p:spPr>
          <a:xfrm>
            <a:off x="2917541" y="5983604"/>
            <a:ext cx="34257" cy="51425"/>
          </a:xfrm>
          <a:custGeom>
            <a:avLst/>
            <a:gdLst/>
            <a:ahLst/>
            <a:cxnLst/>
            <a:rect l="0" t="0" r="0" b="0"/>
            <a:pathLst>
              <a:path w="34257" h="51425">
                <a:moveTo>
                  <a:pt x="17111" y="0"/>
                </a:moveTo>
                <a:lnTo>
                  <a:pt x="21662" y="0"/>
                </a:lnTo>
                <a:lnTo>
                  <a:pt x="23002" y="953"/>
                </a:lnTo>
                <a:lnTo>
                  <a:pt x="23896" y="2541"/>
                </a:lnTo>
                <a:lnTo>
                  <a:pt x="25331" y="7382"/>
                </a:lnTo>
                <a:lnTo>
                  <a:pt x="26401" y="8731"/>
                </a:lnTo>
                <a:lnTo>
                  <a:pt x="28067" y="10584"/>
                </a:lnTo>
                <a:lnTo>
                  <a:pt x="30130" y="12771"/>
                </a:lnTo>
                <a:lnTo>
                  <a:pt x="31505" y="15182"/>
                </a:lnTo>
                <a:lnTo>
                  <a:pt x="32422" y="17742"/>
                </a:lnTo>
                <a:lnTo>
                  <a:pt x="33033" y="20401"/>
                </a:lnTo>
                <a:lnTo>
                  <a:pt x="32489" y="23125"/>
                </a:lnTo>
                <a:lnTo>
                  <a:pt x="31173" y="25895"/>
                </a:lnTo>
                <a:lnTo>
                  <a:pt x="26768" y="32632"/>
                </a:lnTo>
                <a:lnTo>
                  <a:pt x="26406" y="34137"/>
                </a:lnTo>
                <a:lnTo>
                  <a:pt x="26165" y="36094"/>
                </a:lnTo>
                <a:lnTo>
                  <a:pt x="26005" y="38350"/>
                </a:lnTo>
                <a:lnTo>
                  <a:pt x="24945" y="40807"/>
                </a:lnTo>
                <a:lnTo>
                  <a:pt x="23286" y="43397"/>
                </a:lnTo>
                <a:lnTo>
                  <a:pt x="17472" y="50965"/>
                </a:lnTo>
                <a:lnTo>
                  <a:pt x="16399" y="51122"/>
                </a:lnTo>
                <a:lnTo>
                  <a:pt x="14732" y="51227"/>
                </a:lnTo>
                <a:lnTo>
                  <a:pt x="9762" y="51394"/>
                </a:lnTo>
                <a:lnTo>
                  <a:pt x="4350" y="51424"/>
                </a:lnTo>
                <a:lnTo>
                  <a:pt x="2889" y="50475"/>
                </a:lnTo>
                <a:lnTo>
                  <a:pt x="1914" y="48890"/>
                </a:lnTo>
                <a:lnTo>
                  <a:pt x="1265" y="46881"/>
                </a:lnTo>
                <a:lnTo>
                  <a:pt x="832" y="44589"/>
                </a:lnTo>
                <a:lnTo>
                  <a:pt x="543" y="42109"/>
                </a:lnTo>
                <a:lnTo>
                  <a:pt x="80" y="35835"/>
                </a:lnTo>
                <a:lnTo>
                  <a:pt x="17" y="32437"/>
                </a:lnTo>
                <a:lnTo>
                  <a:pt x="0" y="30197"/>
                </a:lnTo>
                <a:lnTo>
                  <a:pt x="941" y="27752"/>
                </a:lnTo>
                <a:lnTo>
                  <a:pt x="2521" y="25169"/>
                </a:lnTo>
                <a:lnTo>
                  <a:pt x="7350" y="18730"/>
                </a:lnTo>
                <a:lnTo>
                  <a:pt x="8698" y="17250"/>
                </a:lnTo>
                <a:lnTo>
                  <a:pt x="15815" y="9904"/>
                </a:lnTo>
                <a:lnTo>
                  <a:pt x="17200" y="9460"/>
                </a:lnTo>
                <a:lnTo>
                  <a:pt x="19075" y="9165"/>
                </a:lnTo>
                <a:lnTo>
                  <a:pt x="25297" y="8608"/>
                </a:lnTo>
                <a:lnTo>
                  <a:pt x="34148" y="8574"/>
                </a:lnTo>
                <a:lnTo>
                  <a:pt x="34184" y="9526"/>
                </a:lnTo>
                <a:lnTo>
                  <a:pt x="34255" y="17041"/>
                </a:lnTo>
                <a:lnTo>
                  <a:pt x="34256" y="21666"/>
                </a:lnTo>
                <a:lnTo>
                  <a:pt x="33303" y="23017"/>
                </a:lnTo>
                <a:lnTo>
                  <a:pt x="31716" y="23917"/>
                </a:lnTo>
                <a:lnTo>
                  <a:pt x="25684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4" name="SMARTPenAnnotation1289"/>
          <p:cNvSpPr/>
          <p:nvPr/>
        </p:nvSpPr>
        <p:spPr>
          <a:xfrm>
            <a:off x="2523172" y="5795023"/>
            <a:ext cx="205706" cy="299991"/>
          </a:xfrm>
          <a:custGeom>
            <a:avLst/>
            <a:gdLst/>
            <a:ahLst/>
            <a:cxnLst/>
            <a:rect l="0" t="0" r="0" b="0"/>
            <a:pathLst>
              <a:path w="205706" h="299991">
                <a:moveTo>
                  <a:pt x="0" y="77139"/>
                </a:moveTo>
                <a:lnTo>
                  <a:pt x="7381" y="62377"/>
                </a:lnTo>
                <a:lnTo>
                  <a:pt x="8043" y="58513"/>
                </a:lnTo>
                <a:lnTo>
                  <a:pt x="8219" y="56150"/>
                </a:lnTo>
                <a:lnTo>
                  <a:pt x="9290" y="53621"/>
                </a:lnTo>
                <a:lnTo>
                  <a:pt x="13019" y="48272"/>
                </a:lnTo>
                <a:lnTo>
                  <a:pt x="16299" y="45512"/>
                </a:lnTo>
                <a:lnTo>
                  <a:pt x="20391" y="42719"/>
                </a:lnTo>
                <a:lnTo>
                  <a:pt x="25024" y="39905"/>
                </a:lnTo>
                <a:lnTo>
                  <a:pt x="29065" y="37076"/>
                </a:lnTo>
                <a:lnTo>
                  <a:pt x="32712" y="34239"/>
                </a:lnTo>
                <a:lnTo>
                  <a:pt x="36095" y="31394"/>
                </a:lnTo>
                <a:lnTo>
                  <a:pt x="42395" y="25693"/>
                </a:lnTo>
                <a:lnTo>
                  <a:pt x="45408" y="22840"/>
                </a:lnTo>
                <a:lnTo>
                  <a:pt x="49322" y="19984"/>
                </a:lnTo>
                <a:lnTo>
                  <a:pt x="53836" y="17128"/>
                </a:lnTo>
                <a:lnTo>
                  <a:pt x="58751" y="14272"/>
                </a:lnTo>
                <a:lnTo>
                  <a:pt x="62980" y="11415"/>
                </a:lnTo>
                <a:lnTo>
                  <a:pt x="66752" y="8558"/>
                </a:lnTo>
                <a:lnTo>
                  <a:pt x="70218" y="5701"/>
                </a:lnTo>
                <a:lnTo>
                  <a:pt x="76611" y="2527"/>
                </a:lnTo>
                <a:lnTo>
                  <a:pt x="82627" y="1116"/>
                </a:lnTo>
                <a:lnTo>
                  <a:pt x="88475" y="488"/>
                </a:lnTo>
                <a:lnTo>
                  <a:pt x="94250" y="210"/>
                </a:lnTo>
                <a:lnTo>
                  <a:pt x="99991" y="86"/>
                </a:lnTo>
                <a:lnTo>
                  <a:pt x="114297" y="0"/>
                </a:lnTo>
                <a:lnTo>
                  <a:pt x="117155" y="948"/>
                </a:lnTo>
                <a:lnTo>
                  <a:pt x="122872" y="4541"/>
                </a:lnTo>
                <a:lnTo>
                  <a:pt x="124777" y="6833"/>
                </a:lnTo>
                <a:lnTo>
                  <a:pt x="126047" y="9314"/>
                </a:lnTo>
                <a:lnTo>
                  <a:pt x="127458" y="14609"/>
                </a:lnTo>
                <a:lnTo>
                  <a:pt x="128086" y="20138"/>
                </a:lnTo>
                <a:lnTo>
                  <a:pt x="129205" y="22946"/>
                </a:lnTo>
                <a:lnTo>
                  <a:pt x="132990" y="28606"/>
                </a:lnTo>
                <a:lnTo>
                  <a:pt x="133427" y="32401"/>
                </a:lnTo>
                <a:lnTo>
                  <a:pt x="131374" y="41698"/>
                </a:lnTo>
                <a:lnTo>
                  <a:pt x="129826" y="49640"/>
                </a:lnTo>
                <a:lnTo>
                  <a:pt x="129138" y="57298"/>
                </a:lnTo>
                <a:lnTo>
                  <a:pt x="128955" y="62007"/>
                </a:lnTo>
                <a:lnTo>
                  <a:pt x="128832" y="67051"/>
                </a:lnTo>
                <a:lnTo>
                  <a:pt x="127798" y="72319"/>
                </a:lnTo>
                <a:lnTo>
                  <a:pt x="126156" y="77735"/>
                </a:lnTo>
                <a:lnTo>
                  <a:pt x="124109" y="83251"/>
                </a:lnTo>
                <a:lnTo>
                  <a:pt x="116677" y="104668"/>
                </a:lnTo>
                <a:lnTo>
                  <a:pt x="113980" y="111684"/>
                </a:lnTo>
                <a:lnTo>
                  <a:pt x="111229" y="118267"/>
                </a:lnTo>
                <a:lnTo>
                  <a:pt x="108442" y="124560"/>
                </a:lnTo>
                <a:lnTo>
                  <a:pt x="102807" y="136633"/>
                </a:lnTo>
                <a:lnTo>
                  <a:pt x="91428" y="159905"/>
                </a:lnTo>
                <a:lnTo>
                  <a:pt x="85719" y="168852"/>
                </a:lnTo>
                <a:lnTo>
                  <a:pt x="80007" y="176003"/>
                </a:lnTo>
                <a:lnTo>
                  <a:pt x="74294" y="182356"/>
                </a:lnTo>
                <a:lnTo>
                  <a:pt x="68579" y="188355"/>
                </a:lnTo>
                <a:lnTo>
                  <a:pt x="51937" y="205221"/>
                </a:lnTo>
                <a:lnTo>
                  <a:pt x="45643" y="205627"/>
                </a:lnTo>
                <a:lnTo>
                  <a:pt x="44098" y="205682"/>
                </a:lnTo>
                <a:lnTo>
                  <a:pt x="43686" y="204744"/>
                </a:lnTo>
                <a:lnTo>
                  <a:pt x="42935" y="196993"/>
                </a:lnTo>
                <a:lnTo>
                  <a:pt x="42895" y="192955"/>
                </a:lnTo>
                <a:lnTo>
                  <a:pt x="43837" y="190545"/>
                </a:lnTo>
                <a:lnTo>
                  <a:pt x="50246" y="181585"/>
                </a:lnTo>
                <a:lnTo>
                  <a:pt x="55987" y="178169"/>
                </a:lnTo>
                <a:lnTo>
                  <a:pt x="60184" y="175925"/>
                </a:lnTo>
                <a:lnTo>
                  <a:pt x="63935" y="173477"/>
                </a:lnTo>
                <a:lnTo>
                  <a:pt x="67389" y="170892"/>
                </a:lnTo>
                <a:lnTo>
                  <a:pt x="73766" y="165479"/>
                </a:lnTo>
                <a:lnTo>
                  <a:pt x="79775" y="159899"/>
                </a:lnTo>
                <a:lnTo>
                  <a:pt x="83663" y="157077"/>
                </a:lnTo>
                <a:lnTo>
                  <a:pt x="88160" y="154244"/>
                </a:lnTo>
                <a:lnTo>
                  <a:pt x="93064" y="151402"/>
                </a:lnTo>
                <a:lnTo>
                  <a:pt x="97285" y="149508"/>
                </a:lnTo>
                <a:lnTo>
                  <a:pt x="101051" y="148245"/>
                </a:lnTo>
                <a:lnTo>
                  <a:pt x="104515" y="147403"/>
                </a:lnTo>
                <a:lnTo>
                  <a:pt x="110904" y="146468"/>
                </a:lnTo>
                <a:lnTo>
                  <a:pt x="113941" y="146218"/>
                </a:lnTo>
                <a:lnTo>
                  <a:pt x="117871" y="146052"/>
                </a:lnTo>
                <a:lnTo>
                  <a:pt x="131551" y="145818"/>
                </a:lnTo>
                <a:lnTo>
                  <a:pt x="157055" y="145723"/>
                </a:lnTo>
                <a:lnTo>
                  <a:pt x="160901" y="146675"/>
                </a:lnTo>
                <a:lnTo>
                  <a:pt x="165370" y="148261"/>
                </a:lnTo>
                <a:lnTo>
                  <a:pt x="170254" y="150271"/>
                </a:lnTo>
                <a:lnTo>
                  <a:pt x="174463" y="152564"/>
                </a:lnTo>
                <a:lnTo>
                  <a:pt x="178221" y="155045"/>
                </a:lnTo>
                <a:lnTo>
                  <a:pt x="181679" y="157651"/>
                </a:lnTo>
                <a:lnTo>
                  <a:pt x="188061" y="163088"/>
                </a:lnTo>
                <a:lnTo>
                  <a:pt x="191097" y="165870"/>
                </a:lnTo>
                <a:lnTo>
                  <a:pt x="193120" y="168678"/>
                </a:lnTo>
                <a:lnTo>
                  <a:pt x="196921" y="177181"/>
                </a:lnTo>
                <a:lnTo>
                  <a:pt x="202704" y="185733"/>
                </a:lnTo>
                <a:lnTo>
                  <a:pt x="204390" y="191443"/>
                </a:lnTo>
                <a:lnTo>
                  <a:pt x="205340" y="200013"/>
                </a:lnTo>
                <a:lnTo>
                  <a:pt x="205621" y="208584"/>
                </a:lnTo>
                <a:lnTo>
                  <a:pt x="205705" y="221707"/>
                </a:lnTo>
                <a:lnTo>
                  <a:pt x="204764" y="225906"/>
                </a:lnTo>
                <a:lnTo>
                  <a:pt x="201179" y="233110"/>
                </a:lnTo>
                <a:lnTo>
                  <a:pt x="196410" y="242027"/>
                </a:lnTo>
                <a:lnTo>
                  <a:pt x="191116" y="251388"/>
                </a:lnTo>
                <a:lnTo>
                  <a:pt x="185588" y="258723"/>
                </a:lnTo>
                <a:lnTo>
                  <a:pt x="179956" y="265158"/>
                </a:lnTo>
                <a:lnTo>
                  <a:pt x="174278" y="271193"/>
                </a:lnTo>
                <a:lnTo>
                  <a:pt x="168579" y="277050"/>
                </a:lnTo>
                <a:lnTo>
                  <a:pt x="164774" y="278993"/>
                </a:lnTo>
                <a:lnTo>
                  <a:pt x="160332" y="280289"/>
                </a:lnTo>
                <a:lnTo>
                  <a:pt x="155465" y="281152"/>
                </a:lnTo>
                <a:lnTo>
                  <a:pt x="151268" y="282680"/>
                </a:lnTo>
                <a:lnTo>
                  <a:pt x="147518" y="284652"/>
                </a:lnTo>
                <a:lnTo>
                  <a:pt x="144065" y="286918"/>
                </a:lnTo>
                <a:lnTo>
                  <a:pt x="139859" y="288430"/>
                </a:lnTo>
                <a:lnTo>
                  <a:pt x="135149" y="289437"/>
                </a:lnTo>
                <a:lnTo>
                  <a:pt x="130105" y="290109"/>
                </a:lnTo>
                <a:lnTo>
                  <a:pt x="125789" y="291508"/>
                </a:lnTo>
                <a:lnTo>
                  <a:pt x="121959" y="293395"/>
                </a:lnTo>
                <a:lnTo>
                  <a:pt x="118454" y="295604"/>
                </a:lnTo>
                <a:lnTo>
                  <a:pt x="114212" y="297078"/>
                </a:lnTo>
                <a:lnTo>
                  <a:pt x="109478" y="298060"/>
                </a:lnTo>
                <a:lnTo>
                  <a:pt x="104418" y="298715"/>
                </a:lnTo>
                <a:lnTo>
                  <a:pt x="100092" y="299151"/>
                </a:lnTo>
                <a:lnTo>
                  <a:pt x="96256" y="299442"/>
                </a:lnTo>
                <a:lnTo>
                  <a:pt x="92746" y="299636"/>
                </a:lnTo>
                <a:lnTo>
                  <a:pt x="83765" y="299852"/>
                </a:lnTo>
                <a:lnTo>
                  <a:pt x="62478" y="299990"/>
                </a:lnTo>
                <a:lnTo>
                  <a:pt x="57844" y="299049"/>
                </a:lnTo>
                <a:lnTo>
                  <a:pt x="53803" y="297469"/>
                </a:lnTo>
                <a:lnTo>
                  <a:pt x="50156" y="295463"/>
                </a:lnTo>
                <a:lnTo>
                  <a:pt x="46773" y="294126"/>
                </a:lnTo>
                <a:lnTo>
                  <a:pt x="40473" y="292640"/>
                </a:lnTo>
                <a:lnTo>
                  <a:pt x="36507" y="292244"/>
                </a:lnTo>
                <a:lnTo>
                  <a:pt x="31958" y="291980"/>
                </a:lnTo>
                <a:lnTo>
                  <a:pt x="20071" y="291556"/>
                </a:lnTo>
                <a:lnTo>
                  <a:pt x="13461" y="291483"/>
                </a:lnTo>
                <a:lnTo>
                  <a:pt x="0" y="29145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5" name="SMARTPenAnnotation1290"/>
          <p:cNvSpPr/>
          <p:nvPr/>
        </p:nvSpPr>
        <p:spPr>
          <a:xfrm>
            <a:off x="4529140" y="5735013"/>
            <a:ext cx="51433" cy="76727"/>
          </a:xfrm>
          <a:custGeom>
            <a:avLst/>
            <a:gdLst/>
            <a:ahLst/>
            <a:cxnLst/>
            <a:rect l="0" t="0" r="0" b="0"/>
            <a:pathLst>
              <a:path w="51433" h="76727">
                <a:moveTo>
                  <a:pt x="51432" y="42852"/>
                </a:moveTo>
                <a:lnTo>
                  <a:pt x="51432" y="47403"/>
                </a:lnTo>
                <a:lnTo>
                  <a:pt x="50480" y="48743"/>
                </a:lnTo>
                <a:lnTo>
                  <a:pt x="48892" y="49637"/>
                </a:lnTo>
                <a:lnTo>
                  <a:pt x="44051" y="51071"/>
                </a:lnTo>
                <a:lnTo>
                  <a:pt x="42701" y="53094"/>
                </a:lnTo>
                <a:lnTo>
                  <a:pt x="40849" y="56347"/>
                </a:lnTo>
                <a:lnTo>
                  <a:pt x="35584" y="66155"/>
                </a:lnTo>
                <a:lnTo>
                  <a:pt x="34198" y="67913"/>
                </a:lnTo>
                <a:lnTo>
                  <a:pt x="32323" y="70036"/>
                </a:lnTo>
                <a:lnTo>
                  <a:pt x="27020" y="75738"/>
                </a:lnTo>
                <a:lnTo>
                  <a:pt x="25632" y="76206"/>
                </a:lnTo>
                <a:lnTo>
                  <a:pt x="23754" y="76518"/>
                </a:lnTo>
                <a:lnTo>
                  <a:pt x="21551" y="76726"/>
                </a:lnTo>
                <a:lnTo>
                  <a:pt x="19129" y="75912"/>
                </a:lnTo>
                <a:lnTo>
                  <a:pt x="16561" y="74417"/>
                </a:lnTo>
                <a:lnTo>
                  <a:pt x="10148" y="69724"/>
                </a:lnTo>
                <a:lnTo>
                  <a:pt x="8669" y="69339"/>
                </a:lnTo>
                <a:lnTo>
                  <a:pt x="6731" y="69082"/>
                </a:lnTo>
                <a:lnTo>
                  <a:pt x="4486" y="68911"/>
                </a:lnTo>
                <a:lnTo>
                  <a:pt x="2990" y="67845"/>
                </a:lnTo>
                <a:lnTo>
                  <a:pt x="1993" y="66181"/>
                </a:lnTo>
                <a:lnTo>
                  <a:pt x="1327" y="64120"/>
                </a:lnTo>
                <a:lnTo>
                  <a:pt x="884" y="61793"/>
                </a:lnTo>
                <a:lnTo>
                  <a:pt x="588" y="59289"/>
                </a:lnTo>
                <a:lnTo>
                  <a:pt x="391" y="56667"/>
                </a:lnTo>
                <a:lnTo>
                  <a:pt x="260" y="53968"/>
                </a:lnTo>
                <a:lnTo>
                  <a:pt x="114" y="48427"/>
                </a:lnTo>
                <a:lnTo>
                  <a:pt x="0" y="22846"/>
                </a:lnTo>
                <a:lnTo>
                  <a:pt x="951" y="19989"/>
                </a:lnTo>
                <a:lnTo>
                  <a:pt x="2538" y="17133"/>
                </a:lnTo>
                <a:lnTo>
                  <a:pt x="4549" y="14276"/>
                </a:lnTo>
                <a:lnTo>
                  <a:pt x="6841" y="12371"/>
                </a:lnTo>
                <a:lnTo>
                  <a:pt x="9322" y="11101"/>
                </a:lnTo>
                <a:lnTo>
                  <a:pt x="11929" y="10255"/>
                </a:lnTo>
                <a:lnTo>
                  <a:pt x="14619" y="8738"/>
                </a:lnTo>
                <a:lnTo>
                  <a:pt x="17365" y="6774"/>
                </a:lnTo>
                <a:lnTo>
                  <a:pt x="25226" y="386"/>
                </a:lnTo>
                <a:lnTo>
                  <a:pt x="26341" y="254"/>
                </a:lnTo>
                <a:lnTo>
                  <a:pt x="28038" y="166"/>
                </a:lnTo>
                <a:lnTo>
                  <a:pt x="33921" y="0"/>
                </a:lnTo>
                <a:lnTo>
                  <a:pt x="34043" y="949"/>
                </a:lnTo>
                <a:lnTo>
                  <a:pt x="34124" y="2534"/>
                </a:lnTo>
                <a:lnTo>
                  <a:pt x="34277" y="8209"/>
                </a:lnTo>
                <a:lnTo>
                  <a:pt x="33328" y="9279"/>
                </a:lnTo>
                <a:lnTo>
                  <a:pt x="25714" y="1713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6" name="SMARTPenAnnotation1291"/>
          <p:cNvSpPr/>
          <p:nvPr/>
        </p:nvSpPr>
        <p:spPr>
          <a:xfrm>
            <a:off x="4666297" y="5520724"/>
            <a:ext cx="214195" cy="274287"/>
          </a:xfrm>
          <a:custGeom>
            <a:avLst/>
            <a:gdLst/>
            <a:ahLst/>
            <a:cxnLst/>
            <a:rect l="0" t="0" r="0" b="0"/>
            <a:pathLst>
              <a:path w="214195" h="274287">
                <a:moveTo>
                  <a:pt x="0" y="59973"/>
                </a:moveTo>
                <a:lnTo>
                  <a:pt x="0" y="51754"/>
                </a:lnTo>
                <a:lnTo>
                  <a:pt x="4551" y="46954"/>
                </a:lnTo>
                <a:lnTo>
                  <a:pt x="20151" y="31259"/>
                </a:lnTo>
                <a:lnTo>
                  <a:pt x="22959" y="29400"/>
                </a:lnTo>
                <a:lnTo>
                  <a:pt x="28619" y="27335"/>
                </a:lnTo>
                <a:lnTo>
                  <a:pt x="34310" y="23877"/>
                </a:lnTo>
                <a:lnTo>
                  <a:pt x="40014" y="19165"/>
                </a:lnTo>
                <a:lnTo>
                  <a:pt x="45724" y="13897"/>
                </a:lnTo>
                <a:lnTo>
                  <a:pt x="49532" y="12111"/>
                </a:lnTo>
                <a:lnTo>
                  <a:pt x="53977" y="10920"/>
                </a:lnTo>
                <a:lnTo>
                  <a:pt x="58844" y="10126"/>
                </a:lnTo>
                <a:lnTo>
                  <a:pt x="63042" y="8644"/>
                </a:lnTo>
                <a:lnTo>
                  <a:pt x="66793" y="6704"/>
                </a:lnTo>
                <a:lnTo>
                  <a:pt x="70246" y="4458"/>
                </a:lnTo>
                <a:lnTo>
                  <a:pt x="76623" y="1962"/>
                </a:lnTo>
                <a:lnTo>
                  <a:pt x="79657" y="1297"/>
                </a:lnTo>
                <a:lnTo>
                  <a:pt x="83585" y="853"/>
                </a:lnTo>
                <a:lnTo>
                  <a:pt x="88108" y="557"/>
                </a:lnTo>
                <a:lnTo>
                  <a:pt x="97261" y="229"/>
                </a:lnTo>
                <a:lnTo>
                  <a:pt x="107770" y="44"/>
                </a:lnTo>
                <a:lnTo>
                  <a:pt x="113938" y="0"/>
                </a:lnTo>
                <a:lnTo>
                  <a:pt x="116916" y="942"/>
                </a:lnTo>
                <a:lnTo>
                  <a:pt x="122765" y="4527"/>
                </a:lnTo>
                <a:lnTo>
                  <a:pt x="128390" y="8698"/>
                </a:lnTo>
                <a:lnTo>
                  <a:pt x="132627" y="12737"/>
                </a:lnTo>
                <a:lnTo>
                  <a:pt x="135090" y="14195"/>
                </a:lnTo>
                <a:lnTo>
                  <a:pt x="140368" y="15815"/>
                </a:lnTo>
                <a:lnTo>
                  <a:pt x="142156" y="17199"/>
                </a:lnTo>
                <a:lnTo>
                  <a:pt x="143348" y="19075"/>
                </a:lnTo>
                <a:lnTo>
                  <a:pt x="144143" y="21278"/>
                </a:lnTo>
                <a:lnTo>
                  <a:pt x="145026" y="28805"/>
                </a:lnTo>
                <a:lnTo>
                  <a:pt x="145262" y="33480"/>
                </a:lnTo>
                <a:lnTo>
                  <a:pt x="144466" y="37548"/>
                </a:lnTo>
                <a:lnTo>
                  <a:pt x="141042" y="44609"/>
                </a:lnTo>
                <a:lnTo>
                  <a:pt x="136345" y="53462"/>
                </a:lnTo>
                <a:lnTo>
                  <a:pt x="133760" y="58490"/>
                </a:lnTo>
                <a:lnTo>
                  <a:pt x="128346" y="66617"/>
                </a:lnTo>
                <a:lnTo>
                  <a:pt x="122765" y="74355"/>
                </a:lnTo>
                <a:lnTo>
                  <a:pt x="119943" y="79086"/>
                </a:lnTo>
                <a:lnTo>
                  <a:pt x="117109" y="84145"/>
                </a:lnTo>
                <a:lnTo>
                  <a:pt x="113316" y="88470"/>
                </a:lnTo>
                <a:lnTo>
                  <a:pt x="108881" y="92306"/>
                </a:lnTo>
                <a:lnTo>
                  <a:pt x="104020" y="95816"/>
                </a:lnTo>
                <a:lnTo>
                  <a:pt x="99827" y="100061"/>
                </a:lnTo>
                <a:lnTo>
                  <a:pt x="96078" y="104796"/>
                </a:lnTo>
                <a:lnTo>
                  <a:pt x="92628" y="109858"/>
                </a:lnTo>
                <a:lnTo>
                  <a:pt x="86253" y="118022"/>
                </a:lnTo>
                <a:lnTo>
                  <a:pt x="83219" y="121532"/>
                </a:lnTo>
                <a:lnTo>
                  <a:pt x="79292" y="124825"/>
                </a:lnTo>
                <a:lnTo>
                  <a:pt x="74769" y="127973"/>
                </a:lnTo>
                <a:lnTo>
                  <a:pt x="69848" y="131024"/>
                </a:lnTo>
                <a:lnTo>
                  <a:pt x="65616" y="134010"/>
                </a:lnTo>
                <a:lnTo>
                  <a:pt x="61841" y="136953"/>
                </a:lnTo>
                <a:lnTo>
                  <a:pt x="58372" y="139868"/>
                </a:lnTo>
                <a:lnTo>
                  <a:pt x="56060" y="142764"/>
                </a:lnTo>
                <a:lnTo>
                  <a:pt x="54518" y="145647"/>
                </a:lnTo>
                <a:lnTo>
                  <a:pt x="53491" y="148521"/>
                </a:lnTo>
                <a:lnTo>
                  <a:pt x="50900" y="150438"/>
                </a:lnTo>
                <a:lnTo>
                  <a:pt x="47269" y="151716"/>
                </a:lnTo>
                <a:lnTo>
                  <a:pt x="34335" y="154262"/>
                </a:lnTo>
                <a:lnTo>
                  <a:pt x="34296" y="154269"/>
                </a:lnTo>
                <a:lnTo>
                  <a:pt x="34290" y="146890"/>
                </a:lnTo>
                <a:lnTo>
                  <a:pt x="39370" y="143688"/>
                </a:lnTo>
                <a:lnTo>
                  <a:pt x="43392" y="141500"/>
                </a:lnTo>
                <a:lnTo>
                  <a:pt x="47025" y="140042"/>
                </a:lnTo>
                <a:lnTo>
                  <a:pt x="53603" y="138422"/>
                </a:lnTo>
                <a:lnTo>
                  <a:pt x="59701" y="135162"/>
                </a:lnTo>
                <a:lnTo>
                  <a:pt x="65586" y="130538"/>
                </a:lnTo>
                <a:lnTo>
                  <a:pt x="71377" y="125308"/>
                </a:lnTo>
                <a:lnTo>
                  <a:pt x="75207" y="123532"/>
                </a:lnTo>
                <a:lnTo>
                  <a:pt x="79666" y="122348"/>
                </a:lnTo>
                <a:lnTo>
                  <a:pt x="84543" y="121559"/>
                </a:lnTo>
                <a:lnTo>
                  <a:pt x="89699" y="121033"/>
                </a:lnTo>
                <a:lnTo>
                  <a:pt x="95042" y="120682"/>
                </a:lnTo>
                <a:lnTo>
                  <a:pt x="100509" y="120448"/>
                </a:lnTo>
                <a:lnTo>
                  <a:pt x="105106" y="119340"/>
                </a:lnTo>
                <a:lnTo>
                  <a:pt x="109123" y="117649"/>
                </a:lnTo>
                <a:lnTo>
                  <a:pt x="112754" y="115568"/>
                </a:lnTo>
                <a:lnTo>
                  <a:pt x="117079" y="114182"/>
                </a:lnTo>
                <a:lnTo>
                  <a:pt x="121868" y="113257"/>
                </a:lnTo>
                <a:lnTo>
                  <a:pt x="126965" y="112641"/>
                </a:lnTo>
                <a:lnTo>
                  <a:pt x="132269" y="112230"/>
                </a:lnTo>
                <a:lnTo>
                  <a:pt x="137709" y="111956"/>
                </a:lnTo>
                <a:lnTo>
                  <a:pt x="151928" y="111570"/>
                </a:lnTo>
                <a:lnTo>
                  <a:pt x="155578" y="111517"/>
                </a:lnTo>
                <a:lnTo>
                  <a:pt x="158964" y="112432"/>
                </a:lnTo>
                <a:lnTo>
                  <a:pt x="165265" y="115991"/>
                </a:lnTo>
                <a:lnTo>
                  <a:pt x="169232" y="117321"/>
                </a:lnTo>
                <a:lnTo>
                  <a:pt x="173781" y="118207"/>
                </a:lnTo>
                <a:lnTo>
                  <a:pt x="178719" y="118799"/>
                </a:lnTo>
                <a:lnTo>
                  <a:pt x="182963" y="119192"/>
                </a:lnTo>
                <a:lnTo>
                  <a:pt x="186746" y="119455"/>
                </a:lnTo>
                <a:lnTo>
                  <a:pt x="190220" y="119630"/>
                </a:lnTo>
                <a:lnTo>
                  <a:pt x="193488" y="120700"/>
                </a:lnTo>
                <a:lnTo>
                  <a:pt x="199660" y="124428"/>
                </a:lnTo>
                <a:lnTo>
                  <a:pt x="201686" y="126755"/>
                </a:lnTo>
                <a:lnTo>
                  <a:pt x="203037" y="129259"/>
                </a:lnTo>
                <a:lnTo>
                  <a:pt x="203939" y="131882"/>
                </a:lnTo>
                <a:lnTo>
                  <a:pt x="207479" y="137335"/>
                </a:lnTo>
                <a:lnTo>
                  <a:pt x="209757" y="140123"/>
                </a:lnTo>
                <a:lnTo>
                  <a:pt x="211276" y="142934"/>
                </a:lnTo>
                <a:lnTo>
                  <a:pt x="212963" y="148597"/>
                </a:lnTo>
                <a:lnTo>
                  <a:pt x="213913" y="157141"/>
                </a:lnTo>
                <a:lnTo>
                  <a:pt x="214194" y="165705"/>
                </a:lnTo>
                <a:lnTo>
                  <a:pt x="211720" y="173957"/>
                </a:lnTo>
                <a:lnTo>
                  <a:pt x="209727" y="178825"/>
                </a:lnTo>
                <a:lnTo>
                  <a:pt x="204972" y="186774"/>
                </a:lnTo>
                <a:lnTo>
                  <a:pt x="199684" y="193481"/>
                </a:lnTo>
                <a:lnTo>
                  <a:pt x="194159" y="199638"/>
                </a:lnTo>
                <a:lnTo>
                  <a:pt x="188527" y="208089"/>
                </a:lnTo>
                <a:lnTo>
                  <a:pt x="185693" y="213009"/>
                </a:lnTo>
                <a:lnTo>
                  <a:pt x="181898" y="217242"/>
                </a:lnTo>
                <a:lnTo>
                  <a:pt x="177462" y="221017"/>
                </a:lnTo>
                <a:lnTo>
                  <a:pt x="172601" y="224486"/>
                </a:lnTo>
                <a:lnTo>
                  <a:pt x="168407" y="227751"/>
                </a:lnTo>
                <a:lnTo>
                  <a:pt x="164659" y="230880"/>
                </a:lnTo>
                <a:lnTo>
                  <a:pt x="161208" y="233918"/>
                </a:lnTo>
                <a:lnTo>
                  <a:pt x="157002" y="236897"/>
                </a:lnTo>
                <a:lnTo>
                  <a:pt x="152293" y="239835"/>
                </a:lnTo>
                <a:lnTo>
                  <a:pt x="147249" y="242746"/>
                </a:lnTo>
                <a:lnTo>
                  <a:pt x="136564" y="248521"/>
                </a:lnTo>
                <a:lnTo>
                  <a:pt x="131048" y="251394"/>
                </a:lnTo>
                <a:lnTo>
                  <a:pt x="126418" y="254262"/>
                </a:lnTo>
                <a:lnTo>
                  <a:pt x="122378" y="257126"/>
                </a:lnTo>
                <a:lnTo>
                  <a:pt x="118733" y="259989"/>
                </a:lnTo>
                <a:lnTo>
                  <a:pt x="114398" y="261897"/>
                </a:lnTo>
                <a:lnTo>
                  <a:pt x="109603" y="263169"/>
                </a:lnTo>
                <a:lnTo>
                  <a:pt x="104501" y="264017"/>
                </a:lnTo>
                <a:lnTo>
                  <a:pt x="100148" y="264582"/>
                </a:lnTo>
                <a:lnTo>
                  <a:pt x="96292" y="264960"/>
                </a:lnTo>
                <a:lnTo>
                  <a:pt x="92770" y="265210"/>
                </a:lnTo>
                <a:lnTo>
                  <a:pt x="86316" y="265490"/>
                </a:lnTo>
                <a:lnTo>
                  <a:pt x="77328" y="265647"/>
                </a:lnTo>
                <a:lnTo>
                  <a:pt x="74412" y="265669"/>
                </a:lnTo>
                <a:lnTo>
                  <a:pt x="70563" y="266636"/>
                </a:lnTo>
                <a:lnTo>
                  <a:pt x="66092" y="268233"/>
                </a:lnTo>
                <a:lnTo>
                  <a:pt x="61206" y="270251"/>
                </a:lnTo>
                <a:lnTo>
                  <a:pt x="56997" y="271596"/>
                </a:lnTo>
                <a:lnTo>
                  <a:pt x="53238" y="272492"/>
                </a:lnTo>
                <a:lnTo>
                  <a:pt x="49779" y="273090"/>
                </a:lnTo>
                <a:lnTo>
                  <a:pt x="43397" y="273754"/>
                </a:lnTo>
                <a:lnTo>
                  <a:pt x="36089" y="274181"/>
                </a:lnTo>
                <a:lnTo>
                  <a:pt x="30272" y="274255"/>
                </a:lnTo>
                <a:lnTo>
                  <a:pt x="8573" y="27428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7" name="SMARTPenAnnotation1292"/>
          <p:cNvSpPr/>
          <p:nvPr/>
        </p:nvSpPr>
        <p:spPr>
          <a:xfrm>
            <a:off x="2481501" y="5777865"/>
            <a:ext cx="376000" cy="257176"/>
          </a:xfrm>
          <a:custGeom>
            <a:avLst/>
            <a:gdLst/>
            <a:ahLst/>
            <a:cxnLst/>
            <a:rect l="0" t="0" r="0" b="0"/>
            <a:pathLst>
              <a:path w="376000" h="257176">
                <a:moveTo>
                  <a:pt x="7381" y="0"/>
                </a:moveTo>
                <a:lnTo>
                  <a:pt x="0" y="0"/>
                </a:lnTo>
                <a:lnTo>
                  <a:pt x="10845" y="0"/>
                </a:lnTo>
                <a:lnTo>
                  <a:pt x="12548" y="952"/>
                </a:lnTo>
                <a:lnTo>
                  <a:pt x="13683" y="2540"/>
                </a:lnTo>
                <a:lnTo>
                  <a:pt x="14440" y="4551"/>
                </a:lnTo>
                <a:lnTo>
                  <a:pt x="16849" y="5891"/>
                </a:lnTo>
                <a:lnTo>
                  <a:pt x="28390" y="8730"/>
                </a:lnTo>
                <a:lnTo>
                  <a:pt x="35133" y="12770"/>
                </a:lnTo>
                <a:lnTo>
                  <a:pt x="44285" y="20400"/>
                </a:lnTo>
                <a:lnTo>
                  <a:pt x="52675" y="25894"/>
                </a:lnTo>
                <a:lnTo>
                  <a:pt x="62754" y="31511"/>
                </a:lnTo>
                <a:lnTo>
                  <a:pt x="73584" y="37182"/>
                </a:lnTo>
                <a:lnTo>
                  <a:pt x="82207" y="42878"/>
                </a:lnTo>
                <a:lnTo>
                  <a:pt x="91120" y="49537"/>
                </a:lnTo>
                <a:lnTo>
                  <a:pt x="104606" y="58846"/>
                </a:lnTo>
                <a:lnTo>
                  <a:pt x="115044" y="66794"/>
                </a:lnTo>
                <a:lnTo>
                  <a:pt x="119162" y="70247"/>
                </a:lnTo>
                <a:lnTo>
                  <a:pt x="124764" y="73501"/>
                </a:lnTo>
                <a:lnTo>
                  <a:pt x="131356" y="76623"/>
                </a:lnTo>
                <a:lnTo>
                  <a:pt x="138609" y="79657"/>
                </a:lnTo>
                <a:lnTo>
                  <a:pt x="146301" y="83584"/>
                </a:lnTo>
                <a:lnTo>
                  <a:pt x="154287" y="88108"/>
                </a:lnTo>
                <a:lnTo>
                  <a:pt x="162468" y="93028"/>
                </a:lnTo>
                <a:lnTo>
                  <a:pt x="169828" y="98214"/>
                </a:lnTo>
                <a:lnTo>
                  <a:pt x="176639" y="103576"/>
                </a:lnTo>
                <a:lnTo>
                  <a:pt x="183085" y="109055"/>
                </a:lnTo>
                <a:lnTo>
                  <a:pt x="189287" y="113661"/>
                </a:lnTo>
                <a:lnTo>
                  <a:pt x="195326" y="117684"/>
                </a:lnTo>
                <a:lnTo>
                  <a:pt x="201258" y="121319"/>
                </a:lnTo>
                <a:lnTo>
                  <a:pt x="223258" y="135535"/>
                </a:lnTo>
                <a:lnTo>
                  <a:pt x="230357" y="140840"/>
                </a:lnTo>
                <a:lnTo>
                  <a:pt x="236994" y="146280"/>
                </a:lnTo>
                <a:lnTo>
                  <a:pt x="243324" y="151812"/>
                </a:lnTo>
                <a:lnTo>
                  <a:pt x="249449" y="157406"/>
                </a:lnTo>
                <a:lnTo>
                  <a:pt x="261334" y="168701"/>
                </a:lnTo>
                <a:lnTo>
                  <a:pt x="278736" y="185769"/>
                </a:lnTo>
                <a:lnTo>
                  <a:pt x="285439" y="191474"/>
                </a:lnTo>
                <a:lnTo>
                  <a:pt x="292766" y="197182"/>
                </a:lnTo>
                <a:lnTo>
                  <a:pt x="300507" y="202892"/>
                </a:lnTo>
                <a:lnTo>
                  <a:pt x="306621" y="207651"/>
                </a:lnTo>
                <a:lnTo>
                  <a:pt x="315954" y="215480"/>
                </a:lnTo>
                <a:lnTo>
                  <a:pt x="323277" y="222133"/>
                </a:lnTo>
                <a:lnTo>
                  <a:pt x="330659" y="228266"/>
                </a:lnTo>
                <a:lnTo>
                  <a:pt x="340290" y="234166"/>
                </a:lnTo>
                <a:lnTo>
                  <a:pt x="348381" y="239964"/>
                </a:lnTo>
                <a:lnTo>
                  <a:pt x="351871" y="242843"/>
                </a:lnTo>
                <a:lnTo>
                  <a:pt x="358290" y="246042"/>
                </a:lnTo>
                <a:lnTo>
                  <a:pt x="361336" y="246896"/>
                </a:lnTo>
                <a:lnTo>
                  <a:pt x="367259" y="250384"/>
                </a:lnTo>
                <a:lnTo>
                  <a:pt x="375999" y="2571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8" name="SMARTPenAnnotation1293"/>
          <p:cNvSpPr/>
          <p:nvPr/>
        </p:nvSpPr>
        <p:spPr>
          <a:xfrm>
            <a:off x="3268979" y="5983604"/>
            <a:ext cx="257176" cy="291467"/>
          </a:xfrm>
          <a:custGeom>
            <a:avLst/>
            <a:gdLst/>
            <a:ahLst/>
            <a:cxnLst/>
            <a:rect l="0" t="0" r="0" b="0"/>
            <a:pathLst>
              <a:path w="257176" h="291467">
                <a:moveTo>
                  <a:pt x="0" y="0"/>
                </a:moveTo>
                <a:lnTo>
                  <a:pt x="49093" y="49093"/>
                </a:lnTo>
                <a:lnTo>
                  <a:pt x="53684" y="54637"/>
                </a:lnTo>
                <a:lnTo>
                  <a:pt x="57697" y="60237"/>
                </a:lnTo>
                <a:lnTo>
                  <a:pt x="61325" y="65875"/>
                </a:lnTo>
                <a:lnTo>
                  <a:pt x="65648" y="71540"/>
                </a:lnTo>
                <a:lnTo>
                  <a:pt x="70436" y="77221"/>
                </a:lnTo>
                <a:lnTo>
                  <a:pt x="75532" y="82913"/>
                </a:lnTo>
                <a:lnTo>
                  <a:pt x="80835" y="89566"/>
                </a:lnTo>
                <a:lnTo>
                  <a:pt x="86275" y="96858"/>
                </a:lnTo>
                <a:lnTo>
                  <a:pt x="91807" y="104577"/>
                </a:lnTo>
                <a:lnTo>
                  <a:pt x="98353" y="112581"/>
                </a:lnTo>
                <a:lnTo>
                  <a:pt x="105573" y="120774"/>
                </a:lnTo>
                <a:lnTo>
                  <a:pt x="113245" y="129094"/>
                </a:lnTo>
                <a:lnTo>
                  <a:pt x="120264" y="137497"/>
                </a:lnTo>
                <a:lnTo>
                  <a:pt x="126849" y="145958"/>
                </a:lnTo>
                <a:lnTo>
                  <a:pt x="133144" y="154455"/>
                </a:lnTo>
                <a:lnTo>
                  <a:pt x="140198" y="162978"/>
                </a:lnTo>
                <a:lnTo>
                  <a:pt x="147758" y="171517"/>
                </a:lnTo>
                <a:lnTo>
                  <a:pt x="162825" y="187673"/>
                </a:lnTo>
                <a:lnTo>
                  <a:pt x="175872" y="201203"/>
                </a:lnTo>
                <a:lnTo>
                  <a:pt x="181066" y="207478"/>
                </a:lnTo>
                <a:lnTo>
                  <a:pt x="185481" y="213566"/>
                </a:lnTo>
                <a:lnTo>
                  <a:pt x="189376" y="219530"/>
                </a:lnTo>
                <a:lnTo>
                  <a:pt x="193879" y="225411"/>
                </a:lnTo>
                <a:lnTo>
                  <a:pt x="198785" y="231237"/>
                </a:lnTo>
                <a:lnTo>
                  <a:pt x="203961" y="237026"/>
                </a:lnTo>
                <a:lnTo>
                  <a:pt x="214792" y="248538"/>
                </a:lnTo>
                <a:lnTo>
                  <a:pt x="220347" y="254274"/>
                </a:lnTo>
                <a:lnTo>
                  <a:pt x="226520" y="263189"/>
                </a:lnTo>
                <a:lnTo>
                  <a:pt x="228166" y="266899"/>
                </a:lnTo>
                <a:lnTo>
                  <a:pt x="230216" y="269373"/>
                </a:lnTo>
                <a:lnTo>
                  <a:pt x="232535" y="271022"/>
                </a:lnTo>
                <a:lnTo>
                  <a:pt x="235034" y="272121"/>
                </a:lnTo>
                <a:lnTo>
                  <a:pt x="240350" y="275884"/>
                </a:lnTo>
                <a:lnTo>
                  <a:pt x="246973" y="281509"/>
                </a:lnTo>
                <a:lnTo>
                  <a:pt x="250418" y="282278"/>
                </a:lnTo>
                <a:lnTo>
                  <a:pt x="252671" y="282483"/>
                </a:lnTo>
                <a:lnTo>
                  <a:pt x="254172" y="283572"/>
                </a:lnTo>
                <a:lnTo>
                  <a:pt x="255174" y="285251"/>
                </a:lnTo>
                <a:lnTo>
                  <a:pt x="257175" y="29146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9" name="SMARTPenAnnotation1294"/>
          <p:cNvSpPr/>
          <p:nvPr/>
        </p:nvSpPr>
        <p:spPr>
          <a:xfrm>
            <a:off x="5000626" y="5726429"/>
            <a:ext cx="300037" cy="402909"/>
          </a:xfrm>
          <a:custGeom>
            <a:avLst/>
            <a:gdLst/>
            <a:ahLst/>
            <a:cxnLst/>
            <a:rect l="0" t="0" r="0" b="0"/>
            <a:pathLst>
              <a:path w="300037" h="402909">
                <a:moveTo>
                  <a:pt x="8571" y="0"/>
                </a:moveTo>
                <a:lnTo>
                  <a:pt x="0" y="0"/>
                </a:lnTo>
                <a:lnTo>
                  <a:pt x="4549" y="0"/>
                </a:lnTo>
                <a:lnTo>
                  <a:pt x="5890" y="953"/>
                </a:lnTo>
                <a:lnTo>
                  <a:pt x="6784" y="2541"/>
                </a:lnTo>
                <a:lnTo>
                  <a:pt x="7379" y="4552"/>
                </a:lnTo>
                <a:lnTo>
                  <a:pt x="9682" y="5892"/>
                </a:lnTo>
                <a:lnTo>
                  <a:pt x="17320" y="7382"/>
                </a:lnTo>
                <a:lnTo>
                  <a:pt x="24525" y="10584"/>
                </a:lnTo>
                <a:lnTo>
                  <a:pt x="31854" y="15182"/>
                </a:lnTo>
                <a:lnTo>
                  <a:pt x="36476" y="17742"/>
                </a:lnTo>
                <a:lnTo>
                  <a:pt x="41461" y="20401"/>
                </a:lnTo>
                <a:lnTo>
                  <a:pt x="49542" y="28435"/>
                </a:lnTo>
                <a:lnTo>
                  <a:pt x="53030" y="33244"/>
                </a:lnTo>
                <a:lnTo>
                  <a:pt x="61985" y="41128"/>
                </a:lnTo>
                <a:lnTo>
                  <a:pt x="67041" y="44564"/>
                </a:lnTo>
                <a:lnTo>
                  <a:pt x="75198" y="53462"/>
                </a:lnTo>
                <a:lnTo>
                  <a:pt x="87685" y="71721"/>
                </a:lnTo>
                <a:lnTo>
                  <a:pt x="92746" y="79246"/>
                </a:lnTo>
                <a:lnTo>
                  <a:pt x="98025" y="86169"/>
                </a:lnTo>
                <a:lnTo>
                  <a:pt x="103450" y="92689"/>
                </a:lnTo>
                <a:lnTo>
                  <a:pt x="108971" y="98940"/>
                </a:lnTo>
                <a:lnTo>
                  <a:pt x="114557" y="105966"/>
                </a:lnTo>
                <a:lnTo>
                  <a:pt x="120186" y="113506"/>
                </a:lnTo>
                <a:lnTo>
                  <a:pt x="125843" y="121391"/>
                </a:lnTo>
                <a:lnTo>
                  <a:pt x="131520" y="128553"/>
                </a:lnTo>
                <a:lnTo>
                  <a:pt x="137210" y="135232"/>
                </a:lnTo>
                <a:lnTo>
                  <a:pt x="142908" y="141590"/>
                </a:lnTo>
                <a:lnTo>
                  <a:pt x="147658" y="148686"/>
                </a:lnTo>
                <a:lnTo>
                  <a:pt x="151779" y="156274"/>
                </a:lnTo>
                <a:lnTo>
                  <a:pt x="155478" y="164191"/>
                </a:lnTo>
                <a:lnTo>
                  <a:pt x="159848" y="171373"/>
                </a:lnTo>
                <a:lnTo>
                  <a:pt x="164668" y="178067"/>
                </a:lnTo>
                <a:lnTo>
                  <a:pt x="169786" y="184434"/>
                </a:lnTo>
                <a:lnTo>
                  <a:pt x="175103" y="191536"/>
                </a:lnTo>
                <a:lnTo>
                  <a:pt x="186090" y="207047"/>
                </a:lnTo>
                <a:lnTo>
                  <a:pt x="190735" y="214232"/>
                </a:lnTo>
                <a:lnTo>
                  <a:pt x="194783" y="220926"/>
                </a:lnTo>
                <a:lnTo>
                  <a:pt x="198435" y="227295"/>
                </a:lnTo>
                <a:lnTo>
                  <a:pt x="202774" y="234398"/>
                </a:lnTo>
                <a:lnTo>
                  <a:pt x="212677" y="249910"/>
                </a:lnTo>
                <a:lnTo>
                  <a:pt x="217031" y="257094"/>
                </a:lnTo>
                <a:lnTo>
                  <a:pt x="220887" y="263789"/>
                </a:lnTo>
                <a:lnTo>
                  <a:pt x="224410" y="270157"/>
                </a:lnTo>
                <a:lnTo>
                  <a:pt x="228664" y="277259"/>
                </a:lnTo>
                <a:lnTo>
                  <a:pt x="238470" y="292772"/>
                </a:lnTo>
                <a:lnTo>
                  <a:pt x="242800" y="299957"/>
                </a:lnTo>
                <a:lnTo>
                  <a:pt x="246638" y="306651"/>
                </a:lnTo>
                <a:lnTo>
                  <a:pt x="253444" y="319170"/>
                </a:lnTo>
                <a:lnTo>
                  <a:pt x="265574" y="342728"/>
                </a:lnTo>
                <a:lnTo>
                  <a:pt x="271385" y="353302"/>
                </a:lnTo>
                <a:lnTo>
                  <a:pt x="277142" y="361176"/>
                </a:lnTo>
                <a:lnTo>
                  <a:pt x="279058" y="365561"/>
                </a:lnTo>
                <a:lnTo>
                  <a:pt x="281188" y="375515"/>
                </a:lnTo>
                <a:lnTo>
                  <a:pt x="284674" y="383748"/>
                </a:lnTo>
                <a:lnTo>
                  <a:pt x="291522" y="393894"/>
                </a:lnTo>
                <a:lnTo>
                  <a:pt x="300036" y="40290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0" name="SMARTPenAnnotation1295"/>
          <p:cNvSpPr/>
          <p:nvPr/>
        </p:nvSpPr>
        <p:spPr>
          <a:xfrm>
            <a:off x="5017774" y="5735002"/>
            <a:ext cx="240027" cy="385728"/>
          </a:xfrm>
          <a:custGeom>
            <a:avLst/>
            <a:gdLst/>
            <a:ahLst/>
            <a:cxnLst/>
            <a:rect l="0" t="0" r="0" b="0"/>
            <a:pathLst>
              <a:path w="240027" h="385728">
                <a:moveTo>
                  <a:pt x="240026" y="0"/>
                </a:moveTo>
                <a:lnTo>
                  <a:pt x="231484" y="0"/>
                </a:lnTo>
                <a:lnTo>
                  <a:pt x="211302" y="20151"/>
                </a:lnTo>
                <a:lnTo>
                  <a:pt x="209447" y="23911"/>
                </a:lnTo>
                <a:lnTo>
                  <a:pt x="205883" y="38306"/>
                </a:lnTo>
                <a:lnTo>
                  <a:pt x="201674" y="49092"/>
                </a:lnTo>
                <a:lnTo>
                  <a:pt x="196628" y="60236"/>
                </a:lnTo>
                <a:lnTo>
                  <a:pt x="190258" y="71540"/>
                </a:lnTo>
                <a:lnTo>
                  <a:pt x="185892" y="77221"/>
                </a:lnTo>
                <a:lnTo>
                  <a:pt x="181076" y="82913"/>
                </a:lnTo>
                <a:lnTo>
                  <a:pt x="175962" y="89566"/>
                </a:lnTo>
                <a:lnTo>
                  <a:pt x="170646" y="96858"/>
                </a:lnTo>
                <a:lnTo>
                  <a:pt x="165198" y="104577"/>
                </a:lnTo>
                <a:lnTo>
                  <a:pt x="160613" y="111628"/>
                </a:lnTo>
                <a:lnTo>
                  <a:pt x="156604" y="118234"/>
                </a:lnTo>
                <a:lnTo>
                  <a:pt x="152978" y="124543"/>
                </a:lnTo>
                <a:lnTo>
                  <a:pt x="149609" y="131606"/>
                </a:lnTo>
                <a:lnTo>
                  <a:pt x="146410" y="139172"/>
                </a:lnTo>
                <a:lnTo>
                  <a:pt x="143325" y="147074"/>
                </a:lnTo>
                <a:lnTo>
                  <a:pt x="139364" y="155200"/>
                </a:lnTo>
                <a:lnTo>
                  <a:pt x="134818" y="163474"/>
                </a:lnTo>
                <a:lnTo>
                  <a:pt x="129881" y="171848"/>
                </a:lnTo>
                <a:lnTo>
                  <a:pt x="121858" y="186232"/>
                </a:lnTo>
                <a:lnTo>
                  <a:pt x="118385" y="192735"/>
                </a:lnTo>
                <a:lnTo>
                  <a:pt x="114164" y="199927"/>
                </a:lnTo>
                <a:lnTo>
                  <a:pt x="104395" y="215539"/>
                </a:lnTo>
                <a:lnTo>
                  <a:pt x="100075" y="223703"/>
                </a:lnTo>
                <a:lnTo>
                  <a:pt x="96242" y="232003"/>
                </a:lnTo>
                <a:lnTo>
                  <a:pt x="92735" y="240394"/>
                </a:lnTo>
                <a:lnTo>
                  <a:pt x="88492" y="247893"/>
                </a:lnTo>
                <a:lnTo>
                  <a:pt x="83758" y="254797"/>
                </a:lnTo>
                <a:lnTo>
                  <a:pt x="78697" y="261304"/>
                </a:lnTo>
                <a:lnTo>
                  <a:pt x="74371" y="267548"/>
                </a:lnTo>
                <a:lnTo>
                  <a:pt x="67024" y="279565"/>
                </a:lnTo>
                <a:lnTo>
                  <a:pt x="60583" y="291256"/>
                </a:lnTo>
                <a:lnTo>
                  <a:pt x="53593" y="302802"/>
                </a:lnTo>
                <a:lnTo>
                  <a:pt x="49062" y="308548"/>
                </a:lnTo>
                <a:lnTo>
                  <a:pt x="44137" y="314284"/>
                </a:lnTo>
                <a:lnTo>
                  <a:pt x="40853" y="320013"/>
                </a:lnTo>
                <a:lnTo>
                  <a:pt x="37205" y="331458"/>
                </a:lnTo>
                <a:lnTo>
                  <a:pt x="33043" y="340355"/>
                </a:lnTo>
                <a:lnTo>
                  <a:pt x="28018" y="348436"/>
                </a:lnTo>
                <a:lnTo>
                  <a:pt x="22610" y="358378"/>
                </a:lnTo>
                <a:lnTo>
                  <a:pt x="17032" y="366607"/>
                </a:lnTo>
                <a:lnTo>
                  <a:pt x="14210" y="370135"/>
                </a:lnTo>
                <a:lnTo>
                  <a:pt x="11377" y="372486"/>
                </a:lnTo>
                <a:lnTo>
                  <a:pt x="8535" y="374054"/>
                </a:lnTo>
                <a:lnTo>
                  <a:pt x="5689" y="375100"/>
                </a:lnTo>
                <a:lnTo>
                  <a:pt x="3791" y="376749"/>
                </a:lnTo>
                <a:lnTo>
                  <a:pt x="2526" y="378801"/>
                </a:lnTo>
                <a:lnTo>
                  <a:pt x="8" y="385727"/>
                </a:lnTo>
                <a:lnTo>
                  <a:pt x="0" y="381201"/>
                </a:lnTo>
                <a:lnTo>
                  <a:pt x="951" y="379864"/>
                </a:lnTo>
                <a:lnTo>
                  <a:pt x="2537" y="378973"/>
                </a:lnTo>
                <a:lnTo>
                  <a:pt x="8568" y="37719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1" name="SMARTPenAnnotation1296"/>
          <p:cNvSpPr/>
          <p:nvPr/>
        </p:nvSpPr>
        <p:spPr>
          <a:xfrm>
            <a:off x="5283517" y="5752511"/>
            <a:ext cx="270353" cy="76790"/>
          </a:xfrm>
          <a:custGeom>
            <a:avLst/>
            <a:gdLst/>
            <a:ahLst/>
            <a:cxnLst/>
            <a:rect l="0" t="0" r="0" b="0"/>
            <a:pathLst>
              <a:path w="270353" h="76790">
                <a:moveTo>
                  <a:pt x="0" y="76789"/>
                </a:moveTo>
                <a:lnTo>
                  <a:pt x="4551" y="76789"/>
                </a:lnTo>
                <a:lnTo>
                  <a:pt x="6844" y="75836"/>
                </a:lnTo>
                <a:lnTo>
                  <a:pt x="9325" y="74249"/>
                </a:lnTo>
                <a:lnTo>
                  <a:pt x="15601" y="69408"/>
                </a:lnTo>
                <a:lnTo>
                  <a:pt x="17067" y="68058"/>
                </a:lnTo>
                <a:lnTo>
                  <a:pt x="21238" y="64018"/>
                </a:lnTo>
                <a:lnTo>
                  <a:pt x="24636" y="61608"/>
                </a:lnTo>
                <a:lnTo>
                  <a:pt x="28807" y="59048"/>
                </a:lnTo>
                <a:lnTo>
                  <a:pt x="33492" y="56389"/>
                </a:lnTo>
                <a:lnTo>
                  <a:pt x="43778" y="50895"/>
                </a:lnTo>
                <a:lnTo>
                  <a:pt x="49188" y="48096"/>
                </a:lnTo>
                <a:lnTo>
                  <a:pt x="54699" y="46230"/>
                </a:lnTo>
                <a:lnTo>
                  <a:pt x="60278" y="44987"/>
                </a:lnTo>
                <a:lnTo>
                  <a:pt x="65903" y="44157"/>
                </a:lnTo>
                <a:lnTo>
                  <a:pt x="71558" y="42652"/>
                </a:lnTo>
                <a:lnTo>
                  <a:pt x="77233" y="40696"/>
                </a:lnTo>
                <a:lnTo>
                  <a:pt x="82921" y="38439"/>
                </a:lnTo>
                <a:lnTo>
                  <a:pt x="88619" y="36935"/>
                </a:lnTo>
                <a:lnTo>
                  <a:pt x="94322" y="35932"/>
                </a:lnTo>
                <a:lnTo>
                  <a:pt x="100028" y="35264"/>
                </a:lnTo>
                <a:lnTo>
                  <a:pt x="105738" y="33866"/>
                </a:lnTo>
                <a:lnTo>
                  <a:pt x="111450" y="31981"/>
                </a:lnTo>
                <a:lnTo>
                  <a:pt x="117163" y="29772"/>
                </a:lnTo>
                <a:lnTo>
                  <a:pt x="122875" y="27347"/>
                </a:lnTo>
                <a:lnTo>
                  <a:pt x="134304" y="22112"/>
                </a:lnTo>
                <a:lnTo>
                  <a:pt x="140019" y="20335"/>
                </a:lnTo>
                <a:lnTo>
                  <a:pt x="145733" y="19150"/>
                </a:lnTo>
                <a:lnTo>
                  <a:pt x="151448" y="18361"/>
                </a:lnTo>
                <a:lnTo>
                  <a:pt x="157163" y="16882"/>
                </a:lnTo>
                <a:lnTo>
                  <a:pt x="162878" y="14943"/>
                </a:lnTo>
                <a:lnTo>
                  <a:pt x="168593" y="12698"/>
                </a:lnTo>
                <a:lnTo>
                  <a:pt x="174308" y="11202"/>
                </a:lnTo>
                <a:lnTo>
                  <a:pt x="180023" y="10204"/>
                </a:lnTo>
                <a:lnTo>
                  <a:pt x="185738" y="9539"/>
                </a:lnTo>
                <a:lnTo>
                  <a:pt x="191452" y="9095"/>
                </a:lnTo>
                <a:lnTo>
                  <a:pt x="197167" y="8800"/>
                </a:lnTo>
                <a:lnTo>
                  <a:pt x="202883" y="8603"/>
                </a:lnTo>
                <a:lnTo>
                  <a:pt x="207645" y="7519"/>
                </a:lnTo>
                <a:lnTo>
                  <a:pt x="211773" y="5844"/>
                </a:lnTo>
                <a:lnTo>
                  <a:pt x="215477" y="3774"/>
                </a:lnTo>
                <a:lnTo>
                  <a:pt x="222132" y="1475"/>
                </a:lnTo>
                <a:lnTo>
                  <a:pt x="228266" y="454"/>
                </a:lnTo>
                <a:lnTo>
                  <a:pt x="234167" y="0"/>
                </a:lnTo>
                <a:lnTo>
                  <a:pt x="237074" y="831"/>
                </a:lnTo>
                <a:lnTo>
                  <a:pt x="239964" y="2338"/>
                </a:lnTo>
                <a:lnTo>
                  <a:pt x="242843" y="4295"/>
                </a:lnTo>
                <a:lnTo>
                  <a:pt x="248583" y="6470"/>
                </a:lnTo>
                <a:lnTo>
                  <a:pt x="254309" y="7436"/>
                </a:lnTo>
                <a:lnTo>
                  <a:pt x="261935" y="7980"/>
                </a:lnTo>
                <a:lnTo>
                  <a:pt x="270352" y="8189"/>
                </a:lnTo>
                <a:lnTo>
                  <a:pt x="261432" y="8207"/>
                </a:lnTo>
                <a:lnTo>
                  <a:pt x="259061" y="9160"/>
                </a:lnTo>
                <a:lnTo>
                  <a:pt x="256527" y="10748"/>
                </a:lnTo>
                <a:lnTo>
                  <a:pt x="253886" y="12759"/>
                </a:lnTo>
                <a:lnTo>
                  <a:pt x="248410" y="14994"/>
                </a:lnTo>
                <a:lnTo>
                  <a:pt x="245617" y="15590"/>
                </a:lnTo>
                <a:lnTo>
                  <a:pt x="242802" y="16939"/>
                </a:lnTo>
                <a:lnTo>
                  <a:pt x="239973" y="18792"/>
                </a:lnTo>
                <a:lnTo>
                  <a:pt x="231458" y="2535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2" name="SMARTPenAnnotation1297"/>
          <p:cNvSpPr/>
          <p:nvPr/>
        </p:nvSpPr>
        <p:spPr>
          <a:xfrm>
            <a:off x="5283530" y="5820727"/>
            <a:ext cx="265736" cy="51083"/>
          </a:xfrm>
          <a:custGeom>
            <a:avLst/>
            <a:gdLst/>
            <a:ahLst/>
            <a:cxnLst/>
            <a:rect l="0" t="0" r="0" b="0"/>
            <a:pathLst>
              <a:path w="265736" h="51083">
                <a:moveTo>
                  <a:pt x="34277" y="34290"/>
                </a:moveTo>
                <a:lnTo>
                  <a:pt x="29727" y="38841"/>
                </a:lnTo>
                <a:lnTo>
                  <a:pt x="27433" y="40181"/>
                </a:lnTo>
                <a:lnTo>
                  <a:pt x="22345" y="41671"/>
                </a:lnTo>
                <a:lnTo>
                  <a:pt x="17210" y="42627"/>
                </a:lnTo>
                <a:lnTo>
                  <a:pt x="10593" y="42793"/>
                </a:lnTo>
                <a:lnTo>
                  <a:pt x="1572" y="42853"/>
                </a:lnTo>
                <a:lnTo>
                  <a:pt x="1044" y="43809"/>
                </a:lnTo>
                <a:lnTo>
                  <a:pt x="692" y="45399"/>
                </a:lnTo>
                <a:lnTo>
                  <a:pt x="28" y="51082"/>
                </a:lnTo>
                <a:lnTo>
                  <a:pt x="0" y="46779"/>
                </a:lnTo>
                <a:lnTo>
                  <a:pt x="948" y="45474"/>
                </a:lnTo>
                <a:lnTo>
                  <a:pt x="2533" y="44603"/>
                </a:lnTo>
                <a:lnTo>
                  <a:pt x="6833" y="43637"/>
                </a:lnTo>
                <a:lnTo>
                  <a:pt x="14610" y="43092"/>
                </a:lnTo>
                <a:lnTo>
                  <a:pt x="20138" y="42965"/>
                </a:lnTo>
                <a:lnTo>
                  <a:pt x="23899" y="41978"/>
                </a:lnTo>
                <a:lnTo>
                  <a:pt x="28311" y="40368"/>
                </a:lnTo>
                <a:lnTo>
                  <a:pt x="33157" y="38342"/>
                </a:lnTo>
                <a:lnTo>
                  <a:pt x="37340" y="36992"/>
                </a:lnTo>
                <a:lnTo>
                  <a:pt x="44528" y="35491"/>
                </a:lnTo>
                <a:lnTo>
                  <a:pt x="48732" y="35091"/>
                </a:lnTo>
                <a:lnTo>
                  <a:pt x="53438" y="34824"/>
                </a:lnTo>
                <a:lnTo>
                  <a:pt x="58481" y="34646"/>
                </a:lnTo>
                <a:lnTo>
                  <a:pt x="63748" y="33575"/>
                </a:lnTo>
                <a:lnTo>
                  <a:pt x="69164" y="31908"/>
                </a:lnTo>
                <a:lnTo>
                  <a:pt x="74680" y="29845"/>
                </a:lnTo>
                <a:lnTo>
                  <a:pt x="80263" y="27516"/>
                </a:lnTo>
                <a:lnTo>
                  <a:pt x="85889" y="25012"/>
                </a:lnTo>
                <a:lnTo>
                  <a:pt x="91545" y="22390"/>
                </a:lnTo>
                <a:lnTo>
                  <a:pt x="97221" y="20642"/>
                </a:lnTo>
                <a:lnTo>
                  <a:pt x="102910" y="19476"/>
                </a:lnTo>
                <a:lnTo>
                  <a:pt x="108607" y="18699"/>
                </a:lnTo>
                <a:lnTo>
                  <a:pt x="114310" y="17229"/>
                </a:lnTo>
                <a:lnTo>
                  <a:pt x="120018" y="15296"/>
                </a:lnTo>
                <a:lnTo>
                  <a:pt x="125728" y="13055"/>
                </a:lnTo>
                <a:lnTo>
                  <a:pt x="130486" y="11561"/>
                </a:lnTo>
                <a:lnTo>
                  <a:pt x="134612" y="10565"/>
                </a:lnTo>
                <a:lnTo>
                  <a:pt x="142688" y="9458"/>
                </a:lnTo>
                <a:lnTo>
                  <a:pt x="147509" y="9163"/>
                </a:lnTo>
                <a:lnTo>
                  <a:pt x="157945" y="8835"/>
                </a:lnTo>
                <a:lnTo>
                  <a:pt x="185618" y="8596"/>
                </a:lnTo>
                <a:lnTo>
                  <a:pt x="259912" y="8573"/>
                </a:lnTo>
                <a:lnTo>
                  <a:pt x="261853" y="7620"/>
                </a:lnTo>
                <a:lnTo>
                  <a:pt x="263146" y="6033"/>
                </a:lnTo>
                <a:lnTo>
                  <a:pt x="26573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3" name="SMARTPenAnnotation1298"/>
          <p:cNvSpPr/>
          <p:nvPr/>
        </p:nvSpPr>
        <p:spPr>
          <a:xfrm>
            <a:off x="5601205" y="5597852"/>
            <a:ext cx="170946" cy="471475"/>
          </a:xfrm>
          <a:custGeom>
            <a:avLst/>
            <a:gdLst/>
            <a:ahLst/>
            <a:cxnLst/>
            <a:rect l="0" t="0" r="0" b="0"/>
            <a:pathLst>
              <a:path w="170946" h="471475">
                <a:moveTo>
                  <a:pt x="136654" y="59998"/>
                </a:moveTo>
                <a:lnTo>
                  <a:pt x="144036" y="52617"/>
                </a:lnTo>
                <a:lnTo>
                  <a:pt x="147238" y="51955"/>
                </a:lnTo>
                <a:lnTo>
                  <a:pt x="149425" y="51778"/>
                </a:lnTo>
                <a:lnTo>
                  <a:pt x="150883" y="50708"/>
                </a:lnTo>
                <a:lnTo>
                  <a:pt x="151855" y="49042"/>
                </a:lnTo>
                <a:lnTo>
                  <a:pt x="152503" y="46979"/>
                </a:lnTo>
                <a:lnTo>
                  <a:pt x="155764" y="42147"/>
                </a:lnTo>
                <a:lnTo>
                  <a:pt x="157967" y="39524"/>
                </a:lnTo>
                <a:lnTo>
                  <a:pt x="160387" y="37776"/>
                </a:lnTo>
                <a:lnTo>
                  <a:pt x="165618" y="35834"/>
                </a:lnTo>
                <a:lnTo>
                  <a:pt x="169366" y="34741"/>
                </a:lnTo>
                <a:lnTo>
                  <a:pt x="169892" y="33634"/>
                </a:lnTo>
                <a:lnTo>
                  <a:pt x="170633" y="27527"/>
                </a:lnTo>
                <a:lnTo>
                  <a:pt x="170932" y="13046"/>
                </a:lnTo>
                <a:lnTo>
                  <a:pt x="170941" y="9891"/>
                </a:lnTo>
                <a:lnTo>
                  <a:pt x="166393" y="4406"/>
                </a:lnTo>
                <a:lnTo>
                  <a:pt x="164100" y="2934"/>
                </a:lnTo>
                <a:lnTo>
                  <a:pt x="159012" y="1298"/>
                </a:lnTo>
                <a:lnTo>
                  <a:pt x="156323" y="862"/>
                </a:lnTo>
                <a:lnTo>
                  <a:pt x="153577" y="571"/>
                </a:lnTo>
                <a:lnTo>
                  <a:pt x="150793" y="378"/>
                </a:lnTo>
                <a:lnTo>
                  <a:pt x="147985" y="248"/>
                </a:lnTo>
                <a:lnTo>
                  <a:pt x="142326" y="105"/>
                </a:lnTo>
                <a:lnTo>
                  <a:pt x="125221" y="0"/>
                </a:lnTo>
                <a:lnTo>
                  <a:pt x="121412" y="950"/>
                </a:lnTo>
                <a:lnTo>
                  <a:pt x="116968" y="2535"/>
                </a:lnTo>
                <a:lnTo>
                  <a:pt x="112100" y="4544"/>
                </a:lnTo>
                <a:lnTo>
                  <a:pt x="107902" y="6836"/>
                </a:lnTo>
                <a:lnTo>
                  <a:pt x="104151" y="9316"/>
                </a:lnTo>
                <a:lnTo>
                  <a:pt x="100698" y="11923"/>
                </a:lnTo>
                <a:lnTo>
                  <a:pt x="97444" y="15565"/>
                </a:lnTo>
                <a:lnTo>
                  <a:pt x="94322" y="19899"/>
                </a:lnTo>
                <a:lnTo>
                  <a:pt x="91287" y="24693"/>
                </a:lnTo>
                <a:lnTo>
                  <a:pt x="87360" y="28840"/>
                </a:lnTo>
                <a:lnTo>
                  <a:pt x="82836" y="32559"/>
                </a:lnTo>
                <a:lnTo>
                  <a:pt x="77916" y="35990"/>
                </a:lnTo>
                <a:lnTo>
                  <a:pt x="72730" y="40182"/>
                </a:lnTo>
                <a:lnTo>
                  <a:pt x="67369" y="44883"/>
                </a:lnTo>
                <a:lnTo>
                  <a:pt x="61889" y="49921"/>
                </a:lnTo>
                <a:lnTo>
                  <a:pt x="50720" y="60599"/>
                </a:lnTo>
                <a:lnTo>
                  <a:pt x="45075" y="66113"/>
                </a:lnTo>
                <a:lnTo>
                  <a:pt x="40359" y="72648"/>
                </a:lnTo>
                <a:lnTo>
                  <a:pt x="36262" y="79861"/>
                </a:lnTo>
                <a:lnTo>
                  <a:pt x="13927" y="125378"/>
                </a:lnTo>
                <a:lnTo>
                  <a:pt x="5253" y="142764"/>
                </a:lnTo>
                <a:lnTo>
                  <a:pt x="2054" y="154250"/>
                </a:lnTo>
                <a:lnTo>
                  <a:pt x="253" y="168887"/>
                </a:lnTo>
                <a:lnTo>
                  <a:pt x="0" y="172595"/>
                </a:lnTo>
                <a:lnTo>
                  <a:pt x="784" y="176020"/>
                </a:lnTo>
                <a:lnTo>
                  <a:pt x="5486" y="185391"/>
                </a:lnTo>
                <a:lnTo>
                  <a:pt x="6920" y="191293"/>
                </a:lnTo>
                <a:lnTo>
                  <a:pt x="8255" y="193248"/>
                </a:lnTo>
                <a:lnTo>
                  <a:pt x="10097" y="194551"/>
                </a:lnTo>
                <a:lnTo>
                  <a:pt x="12278" y="195420"/>
                </a:lnTo>
                <a:lnTo>
                  <a:pt x="17241" y="198925"/>
                </a:lnTo>
                <a:lnTo>
                  <a:pt x="19898" y="201194"/>
                </a:lnTo>
                <a:lnTo>
                  <a:pt x="22622" y="201753"/>
                </a:lnTo>
                <a:lnTo>
                  <a:pt x="25391" y="201174"/>
                </a:lnTo>
                <a:lnTo>
                  <a:pt x="28188" y="199835"/>
                </a:lnTo>
                <a:lnTo>
                  <a:pt x="31006" y="198943"/>
                </a:lnTo>
                <a:lnTo>
                  <a:pt x="33837" y="198348"/>
                </a:lnTo>
                <a:lnTo>
                  <a:pt x="40674" y="197393"/>
                </a:lnTo>
                <a:lnTo>
                  <a:pt x="43140" y="196362"/>
                </a:lnTo>
                <a:lnTo>
                  <a:pt x="50960" y="192676"/>
                </a:lnTo>
                <a:lnTo>
                  <a:pt x="54760" y="190360"/>
                </a:lnTo>
                <a:lnTo>
                  <a:pt x="58246" y="187864"/>
                </a:lnTo>
                <a:lnTo>
                  <a:pt x="61522" y="185246"/>
                </a:lnTo>
                <a:lnTo>
                  <a:pt x="65611" y="182549"/>
                </a:lnTo>
                <a:lnTo>
                  <a:pt x="70242" y="179799"/>
                </a:lnTo>
                <a:lnTo>
                  <a:pt x="75235" y="177012"/>
                </a:lnTo>
                <a:lnTo>
                  <a:pt x="79515" y="173250"/>
                </a:lnTo>
                <a:lnTo>
                  <a:pt x="83322" y="168837"/>
                </a:lnTo>
                <a:lnTo>
                  <a:pt x="86812" y="163989"/>
                </a:lnTo>
                <a:lnTo>
                  <a:pt x="90091" y="159806"/>
                </a:lnTo>
                <a:lnTo>
                  <a:pt x="93230" y="156064"/>
                </a:lnTo>
                <a:lnTo>
                  <a:pt x="96275" y="152617"/>
                </a:lnTo>
                <a:lnTo>
                  <a:pt x="104738" y="143707"/>
                </a:lnTo>
                <a:lnTo>
                  <a:pt x="109662" y="138664"/>
                </a:lnTo>
                <a:lnTo>
                  <a:pt x="113897" y="133397"/>
                </a:lnTo>
                <a:lnTo>
                  <a:pt x="117673" y="127981"/>
                </a:lnTo>
                <a:lnTo>
                  <a:pt x="121143" y="122465"/>
                </a:lnTo>
                <a:lnTo>
                  <a:pt x="124998" y="111256"/>
                </a:lnTo>
                <a:lnTo>
                  <a:pt x="127664" y="99924"/>
                </a:lnTo>
                <a:lnTo>
                  <a:pt x="132024" y="88537"/>
                </a:lnTo>
                <a:lnTo>
                  <a:pt x="137136" y="77127"/>
                </a:lnTo>
                <a:lnTo>
                  <a:pt x="145370" y="59993"/>
                </a:lnTo>
                <a:lnTo>
                  <a:pt x="150053" y="49518"/>
                </a:lnTo>
                <a:lnTo>
                  <a:pt x="152690" y="38266"/>
                </a:lnTo>
                <a:lnTo>
                  <a:pt x="153580" y="25931"/>
                </a:lnTo>
                <a:lnTo>
                  <a:pt x="153791" y="11587"/>
                </a:lnTo>
                <a:lnTo>
                  <a:pt x="153799" y="8566"/>
                </a:lnTo>
                <a:lnTo>
                  <a:pt x="153799" y="50026"/>
                </a:lnTo>
                <a:lnTo>
                  <a:pt x="156340" y="60646"/>
                </a:lnTo>
                <a:lnTo>
                  <a:pt x="159691" y="71716"/>
                </a:lnTo>
                <a:lnTo>
                  <a:pt x="161181" y="82986"/>
                </a:lnTo>
                <a:lnTo>
                  <a:pt x="161842" y="94345"/>
                </a:lnTo>
                <a:lnTo>
                  <a:pt x="162137" y="106695"/>
                </a:lnTo>
                <a:lnTo>
                  <a:pt x="162369" y="197202"/>
                </a:lnTo>
                <a:lnTo>
                  <a:pt x="163323" y="206712"/>
                </a:lnTo>
                <a:lnTo>
                  <a:pt x="164911" y="216862"/>
                </a:lnTo>
                <a:lnTo>
                  <a:pt x="166922" y="227439"/>
                </a:lnTo>
                <a:lnTo>
                  <a:pt x="168263" y="237348"/>
                </a:lnTo>
                <a:lnTo>
                  <a:pt x="169157" y="246811"/>
                </a:lnTo>
                <a:lnTo>
                  <a:pt x="169753" y="255977"/>
                </a:lnTo>
                <a:lnTo>
                  <a:pt x="170150" y="264946"/>
                </a:lnTo>
                <a:lnTo>
                  <a:pt x="170591" y="282530"/>
                </a:lnTo>
                <a:lnTo>
                  <a:pt x="170945" y="469632"/>
                </a:lnTo>
                <a:lnTo>
                  <a:pt x="169992" y="470247"/>
                </a:lnTo>
                <a:lnTo>
                  <a:pt x="165053" y="471113"/>
                </a:lnTo>
                <a:lnTo>
                  <a:pt x="159989" y="471456"/>
                </a:lnTo>
                <a:lnTo>
                  <a:pt x="150471" y="471474"/>
                </a:lnTo>
                <a:lnTo>
                  <a:pt x="147771" y="470522"/>
                </a:lnTo>
                <a:lnTo>
                  <a:pt x="145018" y="468936"/>
                </a:lnTo>
                <a:lnTo>
                  <a:pt x="142230" y="466925"/>
                </a:lnTo>
                <a:lnTo>
                  <a:pt x="139419" y="464633"/>
                </a:lnTo>
                <a:lnTo>
                  <a:pt x="136593" y="462152"/>
                </a:lnTo>
                <a:lnTo>
                  <a:pt x="133756" y="459546"/>
                </a:lnTo>
                <a:lnTo>
                  <a:pt x="131864" y="456855"/>
                </a:lnTo>
                <a:lnTo>
                  <a:pt x="128082" y="44576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4" name="SMARTPenAnnotation1299"/>
          <p:cNvSpPr/>
          <p:nvPr/>
        </p:nvSpPr>
        <p:spPr>
          <a:xfrm>
            <a:off x="4846320" y="5392135"/>
            <a:ext cx="1200116" cy="822881"/>
          </a:xfrm>
          <a:custGeom>
            <a:avLst/>
            <a:gdLst/>
            <a:ahLst/>
            <a:cxnLst/>
            <a:rect l="0" t="0" r="0" b="0"/>
            <a:pathLst>
              <a:path w="1200116" h="822881">
                <a:moveTo>
                  <a:pt x="111442" y="162844"/>
                </a:moveTo>
                <a:lnTo>
                  <a:pt x="102974" y="162844"/>
                </a:lnTo>
                <a:lnTo>
                  <a:pt x="102872" y="182996"/>
                </a:lnTo>
                <a:lnTo>
                  <a:pt x="95489" y="207386"/>
                </a:lnTo>
                <a:lnTo>
                  <a:pt x="94454" y="232022"/>
                </a:lnTo>
                <a:lnTo>
                  <a:pt x="94402" y="237538"/>
                </a:lnTo>
                <a:lnTo>
                  <a:pt x="91804" y="248747"/>
                </a:lnTo>
                <a:lnTo>
                  <a:pt x="88426" y="260078"/>
                </a:lnTo>
                <a:lnTo>
                  <a:pt x="83718" y="285415"/>
                </a:lnTo>
                <a:lnTo>
                  <a:pt x="79097" y="306795"/>
                </a:lnTo>
                <a:lnTo>
                  <a:pt x="77064" y="319215"/>
                </a:lnTo>
                <a:lnTo>
                  <a:pt x="71517" y="337870"/>
                </a:lnTo>
                <a:lnTo>
                  <a:pt x="68497" y="360119"/>
                </a:lnTo>
                <a:lnTo>
                  <a:pt x="61966" y="385187"/>
                </a:lnTo>
                <a:lnTo>
                  <a:pt x="60588" y="405254"/>
                </a:lnTo>
                <a:lnTo>
                  <a:pt x="59313" y="420124"/>
                </a:lnTo>
                <a:lnTo>
                  <a:pt x="53273" y="445193"/>
                </a:lnTo>
                <a:lnTo>
                  <a:pt x="49440" y="465261"/>
                </a:lnTo>
                <a:lnTo>
                  <a:pt x="44811" y="486765"/>
                </a:lnTo>
                <a:lnTo>
                  <a:pt x="43247" y="511097"/>
                </a:lnTo>
                <a:lnTo>
                  <a:pt x="38426" y="533048"/>
                </a:lnTo>
                <a:lnTo>
                  <a:pt x="35515" y="553099"/>
                </a:lnTo>
                <a:lnTo>
                  <a:pt x="28640" y="577893"/>
                </a:lnTo>
                <a:lnTo>
                  <a:pt x="26583" y="599195"/>
                </a:lnTo>
                <a:lnTo>
                  <a:pt x="25831" y="623731"/>
                </a:lnTo>
                <a:lnTo>
                  <a:pt x="23228" y="634701"/>
                </a:lnTo>
                <a:lnTo>
                  <a:pt x="19848" y="645926"/>
                </a:lnTo>
                <a:lnTo>
                  <a:pt x="17679" y="668655"/>
                </a:lnTo>
                <a:lnTo>
                  <a:pt x="17501" y="674359"/>
                </a:lnTo>
                <a:lnTo>
                  <a:pt x="16430" y="679114"/>
                </a:lnTo>
                <a:lnTo>
                  <a:pt x="5244" y="701248"/>
                </a:lnTo>
                <a:lnTo>
                  <a:pt x="2330" y="712015"/>
                </a:lnTo>
                <a:lnTo>
                  <a:pt x="460" y="734449"/>
                </a:lnTo>
                <a:lnTo>
                  <a:pt x="26" y="759734"/>
                </a:lnTo>
                <a:lnTo>
                  <a:pt x="0" y="787047"/>
                </a:lnTo>
                <a:lnTo>
                  <a:pt x="2540" y="790470"/>
                </a:lnTo>
                <a:lnTo>
                  <a:pt x="4550" y="792717"/>
                </a:lnTo>
                <a:lnTo>
                  <a:pt x="5891" y="795167"/>
                </a:lnTo>
                <a:lnTo>
                  <a:pt x="7381" y="800430"/>
                </a:lnTo>
                <a:lnTo>
                  <a:pt x="8730" y="802214"/>
                </a:lnTo>
                <a:lnTo>
                  <a:pt x="10583" y="803403"/>
                </a:lnTo>
                <a:lnTo>
                  <a:pt x="15181" y="804725"/>
                </a:lnTo>
                <a:lnTo>
                  <a:pt x="20399" y="805312"/>
                </a:lnTo>
                <a:lnTo>
                  <a:pt x="23125" y="806421"/>
                </a:lnTo>
                <a:lnTo>
                  <a:pt x="31510" y="811581"/>
                </a:lnTo>
                <a:lnTo>
                  <a:pt x="37182" y="813122"/>
                </a:lnTo>
                <a:lnTo>
                  <a:pt x="73501" y="814333"/>
                </a:lnTo>
                <a:lnTo>
                  <a:pt x="79657" y="814345"/>
                </a:lnTo>
                <a:lnTo>
                  <a:pt x="88108" y="816891"/>
                </a:lnTo>
                <a:lnTo>
                  <a:pt x="98214" y="820245"/>
                </a:lnTo>
                <a:lnTo>
                  <a:pt x="130420" y="822574"/>
                </a:lnTo>
                <a:lnTo>
                  <a:pt x="164906" y="822880"/>
                </a:lnTo>
                <a:lnTo>
                  <a:pt x="179971" y="821954"/>
                </a:lnTo>
                <a:lnTo>
                  <a:pt x="207705" y="816138"/>
                </a:lnTo>
                <a:lnTo>
                  <a:pt x="240418" y="814707"/>
                </a:lnTo>
                <a:lnTo>
                  <a:pt x="518516" y="814355"/>
                </a:lnTo>
                <a:lnTo>
                  <a:pt x="547334" y="809804"/>
                </a:lnTo>
                <a:lnTo>
                  <a:pt x="578521" y="806973"/>
                </a:lnTo>
                <a:lnTo>
                  <a:pt x="607340" y="806135"/>
                </a:lnTo>
                <a:lnTo>
                  <a:pt x="761622" y="805783"/>
                </a:lnTo>
                <a:lnTo>
                  <a:pt x="797931" y="799891"/>
                </a:lnTo>
                <a:lnTo>
                  <a:pt x="827821" y="798004"/>
                </a:lnTo>
                <a:lnTo>
                  <a:pt x="861032" y="797367"/>
                </a:lnTo>
                <a:lnTo>
                  <a:pt x="944083" y="797212"/>
                </a:lnTo>
                <a:lnTo>
                  <a:pt x="983443" y="790425"/>
                </a:lnTo>
                <a:lnTo>
                  <a:pt x="1019917" y="788794"/>
                </a:lnTo>
                <a:lnTo>
                  <a:pt x="1025702" y="788742"/>
                </a:lnTo>
                <a:lnTo>
                  <a:pt x="1037210" y="786144"/>
                </a:lnTo>
                <a:lnTo>
                  <a:pt x="1051858" y="781866"/>
                </a:lnTo>
                <a:lnTo>
                  <a:pt x="1074259" y="779349"/>
                </a:lnTo>
                <a:lnTo>
                  <a:pt x="1081651" y="775619"/>
                </a:lnTo>
                <a:lnTo>
                  <a:pt x="1094157" y="766416"/>
                </a:lnTo>
                <a:lnTo>
                  <a:pt x="1102916" y="763003"/>
                </a:lnTo>
                <a:lnTo>
                  <a:pt x="1108675" y="758830"/>
                </a:lnTo>
                <a:lnTo>
                  <a:pt x="1110591" y="756383"/>
                </a:lnTo>
                <a:lnTo>
                  <a:pt x="1111869" y="753799"/>
                </a:lnTo>
                <a:lnTo>
                  <a:pt x="1112721" y="751124"/>
                </a:lnTo>
                <a:lnTo>
                  <a:pt x="1115040" y="733143"/>
                </a:lnTo>
                <a:lnTo>
                  <a:pt x="1120216" y="715891"/>
                </a:lnTo>
                <a:lnTo>
                  <a:pt x="1122173" y="694058"/>
                </a:lnTo>
                <a:lnTo>
                  <a:pt x="1122834" y="669131"/>
                </a:lnTo>
                <a:lnTo>
                  <a:pt x="1122997" y="506094"/>
                </a:lnTo>
                <a:lnTo>
                  <a:pt x="1125537" y="486215"/>
                </a:lnTo>
                <a:lnTo>
                  <a:pt x="1128888" y="464680"/>
                </a:lnTo>
                <a:lnTo>
                  <a:pt x="1130378" y="442409"/>
                </a:lnTo>
                <a:lnTo>
                  <a:pt x="1133580" y="419810"/>
                </a:lnTo>
                <a:lnTo>
                  <a:pt x="1137226" y="398019"/>
                </a:lnTo>
                <a:lnTo>
                  <a:pt x="1138846" y="378809"/>
                </a:lnTo>
                <a:lnTo>
                  <a:pt x="1142106" y="358207"/>
                </a:lnTo>
                <a:lnTo>
                  <a:pt x="1145778" y="337302"/>
                </a:lnTo>
                <a:lnTo>
                  <a:pt x="1147409" y="318486"/>
                </a:lnTo>
                <a:lnTo>
                  <a:pt x="1150674" y="298059"/>
                </a:lnTo>
                <a:lnTo>
                  <a:pt x="1155301" y="277232"/>
                </a:lnTo>
                <a:lnTo>
                  <a:pt x="1160532" y="258451"/>
                </a:lnTo>
                <a:lnTo>
                  <a:pt x="1163492" y="240579"/>
                </a:lnTo>
                <a:lnTo>
                  <a:pt x="1165759" y="223111"/>
                </a:lnTo>
                <a:lnTo>
                  <a:pt x="1169943" y="205822"/>
                </a:lnTo>
                <a:lnTo>
                  <a:pt x="1174977" y="188613"/>
                </a:lnTo>
                <a:lnTo>
                  <a:pt x="1179437" y="171440"/>
                </a:lnTo>
                <a:lnTo>
                  <a:pt x="1181419" y="154283"/>
                </a:lnTo>
                <a:lnTo>
                  <a:pt x="1184840" y="137132"/>
                </a:lnTo>
                <a:lnTo>
                  <a:pt x="1189581" y="113951"/>
                </a:lnTo>
                <a:lnTo>
                  <a:pt x="1191642" y="101109"/>
                </a:lnTo>
                <a:lnTo>
                  <a:pt x="1198187" y="77343"/>
                </a:lnTo>
                <a:lnTo>
                  <a:pt x="1199891" y="54465"/>
                </a:lnTo>
                <a:lnTo>
                  <a:pt x="1200115" y="37295"/>
                </a:lnTo>
                <a:lnTo>
                  <a:pt x="1199174" y="35330"/>
                </a:lnTo>
                <a:lnTo>
                  <a:pt x="1194251" y="28014"/>
                </a:lnTo>
                <a:lnTo>
                  <a:pt x="1191417" y="19813"/>
                </a:lnTo>
                <a:lnTo>
                  <a:pt x="1187379" y="14185"/>
                </a:lnTo>
                <a:lnTo>
                  <a:pt x="1184968" y="12303"/>
                </a:lnTo>
                <a:lnTo>
                  <a:pt x="1182408" y="11048"/>
                </a:lnTo>
                <a:lnTo>
                  <a:pt x="1177025" y="9655"/>
                </a:lnTo>
                <a:lnTo>
                  <a:pt x="1171457" y="9036"/>
                </a:lnTo>
                <a:lnTo>
                  <a:pt x="1147038" y="1202"/>
                </a:lnTo>
                <a:lnTo>
                  <a:pt x="1111302" y="39"/>
                </a:lnTo>
                <a:lnTo>
                  <a:pt x="1100019" y="0"/>
                </a:lnTo>
                <a:lnTo>
                  <a:pt x="1088655" y="2522"/>
                </a:lnTo>
                <a:lnTo>
                  <a:pt x="1076301" y="5865"/>
                </a:lnTo>
                <a:lnTo>
                  <a:pt x="1041318" y="8188"/>
                </a:lnTo>
                <a:lnTo>
                  <a:pt x="1004926" y="15278"/>
                </a:lnTo>
                <a:lnTo>
                  <a:pt x="967819" y="17823"/>
                </a:lnTo>
                <a:lnTo>
                  <a:pt x="934230" y="23850"/>
                </a:lnTo>
                <a:lnTo>
                  <a:pt x="900078" y="25322"/>
                </a:lnTo>
                <a:lnTo>
                  <a:pt x="865815" y="31504"/>
                </a:lnTo>
                <a:lnTo>
                  <a:pt x="831531" y="33714"/>
                </a:lnTo>
                <a:lnTo>
                  <a:pt x="814386" y="34968"/>
                </a:lnTo>
                <a:lnTo>
                  <a:pt x="780097" y="40994"/>
                </a:lnTo>
                <a:lnTo>
                  <a:pt x="745807" y="42467"/>
                </a:lnTo>
                <a:lnTo>
                  <a:pt x="710565" y="48649"/>
                </a:lnTo>
                <a:lnTo>
                  <a:pt x="679908" y="51539"/>
                </a:lnTo>
                <a:lnTo>
                  <a:pt x="643467" y="58026"/>
                </a:lnTo>
                <a:lnTo>
                  <a:pt x="608752" y="59590"/>
                </a:lnTo>
                <a:lnTo>
                  <a:pt x="574378" y="65790"/>
                </a:lnTo>
                <a:lnTo>
                  <a:pt x="540071" y="70543"/>
                </a:lnTo>
                <a:lnTo>
                  <a:pt x="514351" y="75171"/>
                </a:lnTo>
                <a:lnTo>
                  <a:pt x="480060" y="76735"/>
                </a:lnTo>
                <a:lnTo>
                  <a:pt x="414020" y="77104"/>
                </a:lnTo>
                <a:lnTo>
                  <a:pt x="400226" y="78065"/>
                </a:lnTo>
                <a:lnTo>
                  <a:pt x="364242" y="84500"/>
                </a:lnTo>
                <a:lnTo>
                  <a:pt x="327719" y="85535"/>
                </a:lnTo>
                <a:lnTo>
                  <a:pt x="243002" y="85691"/>
                </a:lnTo>
                <a:lnTo>
                  <a:pt x="231508" y="88232"/>
                </a:lnTo>
                <a:lnTo>
                  <a:pt x="220050" y="91584"/>
                </a:lnTo>
                <a:lnTo>
                  <a:pt x="202889" y="94423"/>
                </a:lnTo>
                <a:lnTo>
                  <a:pt x="180023" y="100893"/>
                </a:lnTo>
                <a:lnTo>
                  <a:pt x="151447" y="103534"/>
                </a:lnTo>
                <a:lnTo>
                  <a:pt x="128587" y="109572"/>
                </a:lnTo>
                <a:lnTo>
                  <a:pt x="122872" y="110184"/>
                </a:lnTo>
                <a:lnTo>
                  <a:pt x="113982" y="113405"/>
                </a:lnTo>
                <a:lnTo>
                  <a:pt x="110278" y="115597"/>
                </a:lnTo>
                <a:lnTo>
                  <a:pt x="101082" y="118034"/>
                </a:lnTo>
                <a:lnTo>
                  <a:pt x="75011" y="120678"/>
                </a:lnTo>
                <a:lnTo>
                  <a:pt x="60713" y="126716"/>
                </a:lnTo>
                <a:lnTo>
                  <a:pt x="49104" y="128010"/>
                </a:lnTo>
                <a:lnTo>
                  <a:pt x="37216" y="128447"/>
                </a:lnTo>
                <a:lnTo>
                  <a:pt x="35288" y="129435"/>
                </a:lnTo>
                <a:lnTo>
                  <a:pt x="25717" y="1371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36)</a:t>
            </a:r>
            <a:endParaRPr lang="en-US" dirty="0"/>
          </a:p>
        </p:txBody>
      </p:sp>
      <p:graphicFrame>
        <p:nvGraphicFramePr>
          <p:cNvPr id="3" name="Object 2"/>
          <p:cNvGraphicFramePr>
            <a:graphicFrameLocks noChangeAspect="1"/>
          </p:cNvGraphicFramePr>
          <p:nvPr/>
        </p:nvGraphicFramePr>
        <p:xfrm>
          <a:off x="0" y="1447800"/>
          <a:ext cx="2032000" cy="1852706"/>
        </p:xfrm>
        <a:graphic>
          <a:graphicData uri="http://schemas.openxmlformats.org/presentationml/2006/ole">
            <p:oleObj spid="_x0000_s2050" name="Equation" r:id="rId4" imgW="863280" imgH="787320" progId="Equation.3">
              <p:embed/>
            </p:oleObj>
          </a:graphicData>
        </a:graphic>
      </p:graphicFrame>
      <p:sp>
        <p:nvSpPr>
          <p:cNvPr id="4" name="SMARTPenAnnotation1000"/>
          <p:cNvSpPr/>
          <p:nvPr/>
        </p:nvSpPr>
        <p:spPr>
          <a:xfrm>
            <a:off x="345757" y="1448752"/>
            <a:ext cx="33059" cy="47710"/>
          </a:xfrm>
          <a:custGeom>
            <a:avLst/>
            <a:gdLst/>
            <a:ahLst/>
            <a:cxnLst/>
            <a:rect l="0" t="0" r="0" b="0"/>
            <a:pathLst>
              <a:path w="33059" h="47710">
                <a:moveTo>
                  <a:pt x="8572" y="0"/>
                </a:moveTo>
                <a:lnTo>
                  <a:pt x="105" y="0"/>
                </a:lnTo>
                <a:lnTo>
                  <a:pt x="70" y="953"/>
                </a:lnTo>
                <a:lnTo>
                  <a:pt x="3" y="12770"/>
                </a:lnTo>
                <a:lnTo>
                  <a:pt x="0" y="42393"/>
                </a:lnTo>
                <a:lnTo>
                  <a:pt x="952" y="43502"/>
                </a:lnTo>
                <a:lnTo>
                  <a:pt x="2540" y="45194"/>
                </a:lnTo>
                <a:lnTo>
                  <a:pt x="4551" y="47274"/>
                </a:lnTo>
                <a:lnTo>
                  <a:pt x="5891" y="47709"/>
                </a:lnTo>
                <a:lnTo>
                  <a:pt x="6785" y="47046"/>
                </a:lnTo>
                <a:lnTo>
                  <a:pt x="8219" y="43689"/>
                </a:lnTo>
                <a:lnTo>
                  <a:pt x="9289" y="42461"/>
                </a:lnTo>
                <a:lnTo>
                  <a:pt x="13019" y="38557"/>
                </a:lnTo>
                <a:lnTo>
                  <a:pt x="15347" y="37134"/>
                </a:lnTo>
                <a:lnTo>
                  <a:pt x="17851" y="36186"/>
                </a:lnTo>
                <a:lnTo>
                  <a:pt x="20473" y="35554"/>
                </a:lnTo>
                <a:lnTo>
                  <a:pt x="22221" y="34180"/>
                </a:lnTo>
                <a:lnTo>
                  <a:pt x="23387" y="32312"/>
                </a:lnTo>
                <a:lnTo>
                  <a:pt x="25257" y="27020"/>
                </a:lnTo>
                <a:lnTo>
                  <a:pt x="26363" y="26586"/>
                </a:lnTo>
                <a:lnTo>
                  <a:pt x="28053" y="26297"/>
                </a:lnTo>
                <a:lnTo>
                  <a:pt x="33058" y="25832"/>
                </a:lnTo>
                <a:lnTo>
                  <a:pt x="32516" y="25794"/>
                </a:lnTo>
                <a:lnTo>
                  <a:pt x="26038" y="25721"/>
                </a:lnTo>
                <a:lnTo>
                  <a:pt x="25931" y="26672"/>
                </a:lnTo>
                <a:lnTo>
                  <a:pt x="25860" y="28259"/>
                </a:lnTo>
                <a:lnTo>
                  <a:pt x="25813" y="30269"/>
                </a:lnTo>
                <a:lnTo>
                  <a:pt x="24828" y="31610"/>
                </a:lnTo>
                <a:lnTo>
                  <a:pt x="23220" y="32503"/>
                </a:lnTo>
                <a:lnTo>
                  <a:pt x="21195" y="33099"/>
                </a:lnTo>
                <a:lnTo>
                  <a:pt x="18892" y="33496"/>
                </a:lnTo>
                <a:lnTo>
                  <a:pt x="16405" y="33760"/>
                </a:lnTo>
                <a:lnTo>
                  <a:pt x="13794" y="33937"/>
                </a:lnTo>
                <a:lnTo>
                  <a:pt x="12054" y="35007"/>
                </a:lnTo>
                <a:lnTo>
                  <a:pt x="10893" y="36673"/>
                </a:lnTo>
                <a:lnTo>
                  <a:pt x="9031" y="41640"/>
                </a:lnTo>
                <a:lnTo>
                  <a:pt x="7926" y="42047"/>
                </a:lnTo>
                <a:lnTo>
                  <a:pt x="6236" y="42319"/>
                </a:lnTo>
                <a:lnTo>
                  <a:pt x="0" y="428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001"/>
          <p:cNvSpPr/>
          <p:nvPr/>
        </p:nvSpPr>
        <p:spPr>
          <a:xfrm>
            <a:off x="390313" y="1200150"/>
            <a:ext cx="212578" cy="214205"/>
          </a:xfrm>
          <a:custGeom>
            <a:avLst/>
            <a:gdLst/>
            <a:ahLst/>
            <a:cxnLst/>
            <a:rect l="0" t="0" r="0" b="0"/>
            <a:pathLst>
              <a:path w="212578" h="214205">
                <a:moveTo>
                  <a:pt x="92604" y="42862"/>
                </a:moveTo>
                <a:lnTo>
                  <a:pt x="77004" y="42862"/>
                </a:lnTo>
                <a:lnTo>
                  <a:pt x="73605" y="45402"/>
                </a:lnTo>
                <a:lnTo>
                  <a:pt x="68214" y="50243"/>
                </a:lnTo>
                <a:lnTo>
                  <a:pt x="60305" y="58043"/>
                </a:lnTo>
                <a:lnTo>
                  <a:pt x="55071" y="63262"/>
                </a:lnTo>
                <a:lnTo>
                  <a:pt x="52342" y="66939"/>
                </a:lnTo>
                <a:lnTo>
                  <a:pt x="49570" y="71296"/>
                </a:lnTo>
                <a:lnTo>
                  <a:pt x="46770" y="76105"/>
                </a:lnTo>
                <a:lnTo>
                  <a:pt x="43950" y="80264"/>
                </a:lnTo>
                <a:lnTo>
                  <a:pt x="41118" y="83989"/>
                </a:lnTo>
                <a:lnTo>
                  <a:pt x="38278" y="87425"/>
                </a:lnTo>
                <a:lnTo>
                  <a:pt x="35431" y="91621"/>
                </a:lnTo>
                <a:lnTo>
                  <a:pt x="32581" y="96323"/>
                </a:lnTo>
                <a:lnTo>
                  <a:pt x="29729" y="101363"/>
                </a:lnTo>
                <a:lnTo>
                  <a:pt x="24019" y="112042"/>
                </a:lnTo>
                <a:lnTo>
                  <a:pt x="21163" y="117557"/>
                </a:lnTo>
                <a:lnTo>
                  <a:pt x="18307" y="122186"/>
                </a:lnTo>
                <a:lnTo>
                  <a:pt x="15450" y="126225"/>
                </a:lnTo>
                <a:lnTo>
                  <a:pt x="12593" y="129870"/>
                </a:lnTo>
                <a:lnTo>
                  <a:pt x="9736" y="134205"/>
                </a:lnTo>
                <a:lnTo>
                  <a:pt x="6879" y="139000"/>
                </a:lnTo>
                <a:lnTo>
                  <a:pt x="0" y="151281"/>
                </a:lnTo>
                <a:lnTo>
                  <a:pt x="388" y="153242"/>
                </a:lnTo>
                <a:lnTo>
                  <a:pt x="3359" y="157960"/>
                </a:lnTo>
                <a:lnTo>
                  <a:pt x="5314" y="163231"/>
                </a:lnTo>
                <a:lnTo>
                  <a:pt x="5836" y="165971"/>
                </a:lnTo>
                <a:lnTo>
                  <a:pt x="7136" y="167797"/>
                </a:lnTo>
                <a:lnTo>
                  <a:pt x="8955" y="169015"/>
                </a:lnTo>
                <a:lnTo>
                  <a:pt x="11121" y="169826"/>
                </a:lnTo>
                <a:lnTo>
                  <a:pt x="14469" y="170367"/>
                </a:lnTo>
                <a:lnTo>
                  <a:pt x="18607" y="170728"/>
                </a:lnTo>
                <a:lnTo>
                  <a:pt x="23270" y="170969"/>
                </a:lnTo>
                <a:lnTo>
                  <a:pt x="27331" y="170176"/>
                </a:lnTo>
                <a:lnTo>
                  <a:pt x="30991" y="168696"/>
                </a:lnTo>
                <a:lnTo>
                  <a:pt x="34384" y="166756"/>
                </a:lnTo>
                <a:lnTo>
                  <a:pt x="39503" y="165463"/>
                </a:lnTo>
                <a:lnTo>
                  <a:pt x="45773" y="164601"/>
                </a:lnTo>
                <a:lnTo>
                  <a:pt x="58455" y="163643"/>
                </a:lnTo>
                <a:lnTo>
                  <a:pt x="67267" y="163218"/>
                </a:lnTo>
                <a:lnTo>
                  <a:pt x="71903" y="162152"/>
                </a:lnTo>
                <a:lnTo>
                  <a:pt x="76898" y="160488"/>
                </a:lnTo>
                <a:lnTo>
                  <a:pt x="82133" y="158427"/>
                </a:lnTo>
                <a:lnTo>
                  <a:pt x="87529" y="157053"/>
                </a:lnTo>
                <a:lnTo>
                  <a:pt x="93030" y="156137"/>
                </a:lnTo>
                <a:lnTo>
                  <a:pt x="98603" y="155526"/>
                </a:lnTo>
                <a:lnTo>
                  <a:pt x="104223" y="155119"/>
                </a:lnTo>
                <a:lnTo>
                  <a:pt x="109875" y="154848"/>
                </a:lnTo>
                <a:lnTo>
                  <a:pt x="122188" y="154546"/>
                </a:lnTo>
                <a:lnTo>
                  <a:pt x="176912" y="154307"/>
                </a:lnTo>
                <a:lnTo>
                  <a:pt x="181194" y="155259"/>
                </a:lnTo>
                <a:lnTo>
                  <a:pt x="185002" y="156846"/>
                </a:lnTo>
                <a:lnTo>
                  <a:pt x="193405" y="161686"/>
                </a:lnTo>
                <a:lnTo>
                  <a:pt x="199412" y="167075"/>
                </a:lnTo>
                <a:lnTo>
                  <a:pt x="211020" y="178446"/>
                </a:lnTo>
                <a:lnTo>
                  <a:pt x="211553" y="179924"/>
                </a:lnTo>
                <a:lnTo>
                  <a:pt x="212303" y="186555"/>
                </a:lnTo>
                <a:lnTo>
                  <a:pt x="212479" y="191815"/>
                </a:lnTo>
                <a:lnTo>
                  <a:pt x="212577" y="195581"/>
                </a:lnTo>
                <a:lnTo>
                  <a:pt x="210060" y="199002"/>
                </a:lnTo>
                <a:lnTo>
                  <a:pt x="205234" y="204409"/>
                </a:lnTo>
                <a:lnTo>
                  <a:pt x="203886" y="204852"/>
                </a:lnTo>
                <a:lnTo>
                  <a:pt x="199848" y="205345"/>
                </a:lnTo>
                <a:lnTo>
                  <a:pt x="198390" y="206429"/>
                </a:lnTo>
                <a:lnTo>
                  <a:pt x="197418" y="208104"/>
                </a:lnTo>
                <a:lnTo>
                  <a:pt x="196770" y="210174"/>
                </a:lnTo>
                <a:lnTo>
                  <a:pt x="195385" y="211553"/>
                </a:lnTo>
                <a:lnTo>
                  <a:pt x="193510" y="212473"/>
                </a:lnTo>
                <a:lnTo>
                  <a:pt x="188886" y="213495"/>
                </a:lnTo>
                <a:lnTo>
                  <a:pt x="183656" y="213949"/>
                </a:lnTo>
                <a:lnTo>
                  <a:pt x="178157" y="214151"/>
                </a:lnTo>
                <a:lnTo>
                  <a:pt x="175356" y="214204"/>
                </a:lnTo>
                <a:lnTo>
                  <a:pt x="172537" y="213288"/>
                </a:lnTo>
                <a:lnTo>
                  <a:pt x="166865" y="209729"/>
                </a:lnTo>
                <a:lnTo>
                  <a:pt x="161169" y="204973"/>
                </a:lnTo>
                <a:lnTo>
                  <a:pt x="155462" y="199684"/>
                </a:lnTo>
                <a:lnTo>
                  <a:pt x="144038" y="188527"/>
                </a:lnTo>
                <a:lnTo>
                  <a:pt x="132609" y="177151"/>
                </a:lnTo>
                <a:lnTo>
                  <a:pt x="130704" y="173346"/>
                </a:lnTo>
                <a:lnTo>
                  <a:pt x="129434" y="168904"/>
                </a:lnTo>
                <a:lnTo>
                  <a:pt x="128587" y="164037"/>
                </a:lnTo>
                <a:lnTo>
                  <a:pt x="128023" y="158888"/>
                </a:lnTo>
                <a:lnTo>
                  <a:pt x="127647" y="153550"/>
                </a:lnTo>
                <a:lnTo>
                  <a:pt x="127396" y="148087"/>
                </a:lnTo>
                <a:lnTo>
                  <a:pt x="127117" y="136936"/>
                </a:lnTo>
                <a:lnTo>
                  <a:pt x="126907" y="97141"/>
                </a:lnTo>
                <a:lnTo>
                  <a:pt x="127855" y="91431"/>
                </a:lnTo>
                <a:lnTo>
                  <a:pt x="129440" y="85719"/>
                </a:lnTo>
                <a:lnTo>
                  <a:pt x="131449" y="80006"/>
                </a:lnTo>
                <a:lnTo>
                  <a:pt x="132788" y="74292"/>
                </a:lnTo>
                <a:lnTo>
                  <a:pt x="133681" y="68578"/>
                </a:lnTo>
                <a:lnTo>
                  <a:pt x="134276" y="62863"/>
                </a:lnTo>
                <a:lnTo>
                  <a:pt x="134673" y="58101"/>
                </a:lnTo>
                <a:lnTo>
                  <a:pt x="134937" y="53974"/>
                </a:lnTo>
                <a:lnTo>
                  <a:pt x="135114" y="50270"/>
                </a:lnTo>
                <a:lnTo>
                  <a:pt x="136184" y="45896"/>
                </a:lnTo>
                <a:lnTo>
                  <a:pt x="137850" y="41074"/>
                </a:lnTo>
                <a:lnTo>
                  <a:pt x="139913" y="35955"/>
                </a:lnTo>
                <a:lnTo>
                  <a:pt x="141288" y="31590"/>
                </a:lnTo>
                <a:lnTo>
                  <a:pt x="142205" y="27727"/>
                </a:lnTo>
                <a:lnTo>
                  <a:pt x="142816" y="24200"/>
                </a:lnTo>
                <a:lnTo>
                  <a:pt x="143496" y="17740"/>
                </a:lnTo>
                <a:lnTo>
                  <a:pt x="143932" y="10383"/>
                </a:lnTo>
                <a:lnTo>
                  <a:pt x="144007" y="4558"/>
                </a:lnTo>
                <a:lnTo>
                  <a:pt x="144970" y="3038"/>
                </a:lnTo>
                <a:lnTo>
                  <a:pt x="146565" y="2025"/>
                </a:lnTo>
                <a:lnTo>
                  <a:pt x="15261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002"/>
          <p:cNvSpPr/>
          <p:nvPr/>
        </p:nvSpPr>
        <p:spPr>
          <a:xfrm>
            <a:off x="1048702" y="1577371"/>
            <a:ext cx="25685" cy="25687"/>
          </a:xfrm>
          <a:custGeom>
            <a:avLst/>
            <a:gdLst/>
            <a:ahLst/>
            <a:cxnLst/>
            <a:rect l="0" t="0" r="0" b="0"/>
            <a:pathLst>
              <a:path w="25685" h="25687">
                <a:moveTo>
                  <a:pt x="8572" y="17114"/>
                </a:moveTo>
                <a:lnTo>
                  <a:pt x="8572" y="8894"/>
                </a:lnTo>
                <a:lnTo>
                  <a:pt x="9525" y="8776"/>
                </a:lnTo>
                <a:lnTo>
                  <a:pt x="11112" y="8698"/>
                </a:lnTo>
                <a:lnTo>
                  <a:pt x="13123" y="8646"/>
                </a:lnTo>
                <a:lnTo>
                  <a:pt x="14464" y="7658"/>
                </a:lnTo>
                <a:lnTo>
                  <a:pt x="15358" y="6048"/>
                </a:lnTo>
                <a:lnTo>
                  <a:pt x="15953" y="4021"/>
                </a:lnTo>
                <a:lnTo>
                  <a:pt x="17303" y="2670"/>
                </a:lnTo>
                <a:lnTo>
                  <a:pt x="19155" y="1770"/>
                </a:lnTo>
                <a:lnTo>
                  <a:pt x="25604" y="0"/>
                </a:lnTo>
                <a:lnTo>
                  <a:pt x="25642" y="942"/>
                </a:lnTo>
                <a:lnTo>
                  <a:pt x="25684" y="4529"/>
                </a:lnTo>
                <a:lnTo>
                  <a:pt x="24743" y="5866"/>
                </a:lnTo>
                <a:lnTo>
                  <a:pt x="23163" y="6758"/>
                </a:lnTo>
                <a:lnTo>
                  <a:pt x="21157" y="7352"/>
                </a:lnTo>
                <a:lnTo>
                  <a:pt x="18867" y="8701"/>
                </a:lnTo>
                <a:lnTo>
                  <a:pt x="16388" y="10553"/>
                </a:lnTo>
                <a:lnTo>
                  <a:pt x="13783" y="12740"/>
                </a:lnTo>
                <a:lnTo>
                  <a:pt x="12046" y="15150"/>
                </a:lnTo>
                <a:lnTo>
                  <a:pt x="10888" y="17710"/>
                </a:lnTo>
                <a:lnTo>
                  <a:pt x="10116" y="20368"/>
                </a:lnTo>
                <a:lnTo>
                  <a:pt x="8649" y="22141"/>
                </a:lnTo>
                <a:lnTo>
                  <a:pt x="6719" y="23323"/>
                </a:lnTo>
                <a:lnTo>
                  <a:pt x="0" y="2568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003"/>
          <p:cNvSpPr/>
          <p:nvPr/>
        </p:nvSpPr>
        <p:spPr>
          <a:xfrm>
            <a:off x="1112442" y="1303019"/>
            <a:ext cx="150569" cy="257173"/>
          </a:xfrm>
          <a:custGeom>
            <a:avLst/>
            <a:gdLst/>
            <a:ahLst/>
            <a:cxnLst/>
            <a:rect l="0" t="0" r="0" b="0"/>
            <a:pathLst>
              <a:path w="150569" h="257173">
                <a:moveTo>
                  <a:pt x="90565" y="42863"/>
                </a:moveTo>
                <a:lnTo>
                  <a:pt x="90565" y="38312"/>
                </a:lnTo>
                <a:lnTo>
                  <a:pt x="89612" y="36972"/>
                </a:lnTo>
                <a:lnTo>
                  <a:pt x="88025" y="36078"/>
                </a:lnTo>
                <a:lnTo>
                  <a:pt x="83184" y="34644"/>
                </a:lnTo>
                <a:lnTo>
                  <a:pt x="79982" y="34448"/>
                </a:lnTo>
                <a:lnTo>
                  <a:pt x="74716" y="34322"/>
                </a:lnTo>
                <a:lnTo>
                  <a:pt x="69253" y="34300"/>
                </a:lnTo>
                <a:lnTo>
                  <a:pt x="67785" y="35249"/>
                </a:lnTo>
                <a:lnTo>
                  <a:pt x="66806" y="36835"/>
                </a:lnTo>
                <a:lnTo>
                  <a:pt x="66153" y="38844"/>
                </a:lnTo>
                <a:lnTo>
                  <a:pt x="63813" y="41136"/>
                </a:lnTo>
                <a:lnTo>
                  <a:pt x="60348" y="43617"/>
                </a:lnTo>
                <a:lnTo>
                  <a:pt x="56133" y="46223"/>
                </a:lnTo>
                <a:lnTo>
                  <a:pt x="52370" y="48913"/>
                </a:lnTo>
                <a:lnTo>
                  <a:pt x="48909" y="51659"/>
                </a:lnTo>
                <a:lnTo>
                  <a:pt x="45649" y="54442"/>
                </a:lnTo>
                <a:lnTo>
                  <a:pt x="42524" y="57250"/>
                </a:lnTo>
                <a:lnTo>
                  <a:pt x="36511" y="62910"/>
                </a:lnTo>
                <a:lnTo>
                  <a:pt x="27771" y="71451"/>
                </a:lnTo>
                <a:lnTo>
                  <a:pt x="24890" y="75257"/>
                </a:lnTo>
                <a:lnTo>
                  <a:pt x="22016" y="79699"/>
                </a:lnTo>
                <a:lnTo>
                  <a:pt x="19148" y="84565"/>
                </a:lnTo>
                <a:lnTo>
                  <a:pt x="16284" y="88762"/>
                </a:lnTo>
                <a:lnTo>
                  <a:pt x="13422" y="92512"/>
                </a:lnTo>
                <a:lnTo>
                  <a:pt x="10561" y="95965"/>
                </a:lnTo>
                <a:lnTo>
                  <a:pt x="7383" y="102341"/>
                </a:lnTo>
                <a:lnTo>
                  <a:pt x="5970" y="108350"/>
                </a:lnTo>
                <a:lnTo>
                  <a:pt x="5342" y="114196"/>
                </a:lnTo>
                <a:lnTo>
                  <a:pt x="4222" y="117088"/>
                </a:lnTo>
                <a:lnTo>
                  <a:pt x="438" y="122842"/>
                </a:lnTo>
                <a:lnTo>
                  <a:pt x="0" y="125710"/>
                </a:lnTo>
                <a:lnTo>
                  <a:pt x="661" y="128574"/>
                </a:lnTo>
                <a:lnTo>
                  <a:pt x="3935" y="134297"/>
                </a:lnTo>
                <a:lnTo>
                  <a:pt x="8565" y="140015"/>
                </a:lnTo>
                <a:lnTo>
                  <a:pt x="11133" y="141921"/>
                </a:lnTo>
                <a:lnTo>
                  <a:pt x="13798" y="143192"/>
                </a:lnTo>
                <a:lnTo>
                  <a:pt x="16527" y="144039"/>
                </a:lnTo>
                <a:lnTo>
                  <a:pt x="20251" y="144604"/>
                </a:lnTo>
                <a:lnTo>
                  <a:pt x="24639" y="144980"/>
                </a:lnTo>
                <a:lnTo>
                  <a:pt x="29469" y="145231"/>
                </a:lnTo>
                <a:lnTo>
                  <a:pt x="34595" y="146351"/>
                </a:lnTo>
                <a:lnTo>
                  <a:pt x="39916" y="148050"/>
                </a:lnTo>
                <a:lnTo>
                  <a:pt x="45369" y="150135"/>
                </a:lnTo>
                <a:lnTo>
                  <a:pt x="50910" y="151525"/>
                </a:lnTo>
                <a:lnTo>
                  <a:pt x="56508" y="152452"/>
                </a:lnTo>
                <a:lnTo>
                  <a:pt x="62145" y="153070"/>
                </a:lnTo>
                <a:lnTo>
                  <a:pt x="66856" y="153482"/>
                </a:lnTo>
                <a:lnTo>
                  <a:pt x="70949" y="153756"/>
                </a:lnTo>
                <a:lnTo>
                  <a:pt x="74630" y="153939"/>
                </a:lnTo>
                <a:lnTo>
                  <a:pt x="78989" y="155014"/>
                </a:lnTo>
                <a:lnTo>
                  <a:pt x="83800" y="156683"/>
                </a:lnTo>
                <a:lnTo>
                  <a:pt x="88913" y="158748"/>
                </a:lnTo>
                <a:lnTo>
                  <a:pt x="94226" y="160125"/>
                </a:lnTo>
                <a:lnTo>
                  <a:pt x="99673" y="161042"/>
                </a:lnTo>
                <a:lnTo>
                  <a:pt x="105209" y="161654"/>
                </a:lnTo>
                <a:lnTo>
                  <a:pt x="109853" y="163015"/>
                </a:lnTo>
                <a:lnTo>
                  <a:pt x="113901" y="164874"/>
                </a:lnTo>
                <a:lnTo>
                  <a:pt x="117552" y="167066"/>
                </a:lnTo>
                <a:lnTo>
                  <a:pt x="120939" y="169480"/>
                </a:lnTo>
                <a:lnTo>
                  <a:pt x="124149" y="172042"/>
                </a:lnTo>
                <a:lnTo>
                  <a:pt x="127242" y="174702"/>
                </a:lnTo>
                <a:lnTo>
                  <a:pt x="130256" y="177428"/>
                </a:lnTo>
                <a:lnTo>
                  <a:pt x="136146" y="182997"/>
                </a:lnTo>
                <a:lnTo>
                  <a:pt x="144816" y="191488"/>
                </a:lnTo>
                <a:lnTo>
                  <a:pt x="146735" y="194334"/>
                </a:lnTo>
                <a:lnTo>
                  <a:pt x="148867" y="200036"/>
                </a:lnTo>
                <a:lnTo>
                  <a:pt x="149814" y="205745"/>
                </a:lnTo>
                <a:lnTo>
                  <a:pt x="150236" y="211458"/>
                </a:lnTo>
                <a:lnTo>
                  <a:pt x="150423" y="217172"/>
                </a:lnTo>
                <a:lnTo>
                  <a:pt x="150553" y="231458"/>
                </a:lnTo>
                <a:lnTo>
                  <a:pt x="150568" y="242888"/>
                </a:lnTo>
                <a:lnTo>
                  <a:pt x="148665" y="245746"/>
                </a:lnTo>
                <a:lnTo>
                  <a:pt x="145491" y="248603"/>
                </a:lnTo>
                <a:lnTo>
                  <a:pt x="135810" y="255482"/>
                </a:lnTo>
                <a:lnTo>
                  <a:pt x="131946" y="256423"/>
                </a:lnTo>
                <a:lnTo>
                  <a:pt x="129582" y="256674"/>
                </a:lnTo>
                <a:lnTo>
                  <a:pt x="127054" y="256841"/>
                </a:lnTo>
                <a:lnTo>
                  <a:pt x="124416" y="256953"/>
                </a:lnTo>
                <a:lnTo>
                  <a:pt x="117889" y="257131"/>
                </a:lnTo>
                <a:lnTo>
                  <a:pt x="104492" y="257172"/>
                </a:lnTo>
                <a:lnTo>
                  <a:pt x="101755" y="256221"/>
                </a:lnTo>
                <a:lnTo>
                  <a:pt x="98977" y="254634"/>
                </a:lnTo>
                <a:lnTo>
                  <a:pt x="96173" y="252624"/>
                </a:lnTo>
                <a:lnTo>
                  <a:pt x="93351" y="250331"/>
                </a:lnTo>
                <a:lnTo>
                  <a:pt x="90517" y="247850"/>
                </a:lnTo>
                <a:lnTo>
                  <a:pt x="87676" y="245244"/>
                </a:lnTo>
                <a:lnTo>
                  <a:pt x="81978" y="239807"/>
                </a:lnTo>
                <a:lnTo>
                  <a:pt x="79126" y="237024"/>
                </a:lnTo>
                <a:lnTo>
                  <a:pt x="77224" y="233264"/>
                </a:lnTo>
                <a:lnTo>
                  <a:pt x="75956" y="228852"/>
                </a:lnTo>
                <a:lnTo>
                  <a:pt x="75111" y="224006"/>
                </a:lnTo>
                <a:lnTo>
                  <a:pt x="74547" y="218870"/>
                </a:lnTo>
                <a:lnTo>
                  <a:pt x="74171" y="213541"/>
                </a:lnTo>
                <a:lnTo>
                  <a:pt x="73921" y="208083"/>
                </a:lnTo>
                <a:lnTo>
                  <a:pt x="73643" y="196939"/>
                </a:lnTo>
                <a:lnTo>
                  <a:pt x="73464" y="174263"/>
                </a:lnTo>
                <a:lnTo>
                  <a:pt x="74402" y="167611"/>
                </a:lnTo>
                <a:lnTo>
                  <a:pt x="75980" y="160318"/>
                </a:lnTo>
                <a:lnTo>
                  <a:pt x="77984" y="152599"/>
                </a:lnTo>
                <a:lnTo>
                  <a:pt x="80273" y="145548"/>
                </a:lnTo>
                <a:lnTo>
                  <a:pt x="82751" y="138942"/>
                </a:lnTo>
                <a:lnTo>
                  <a:pt x="85355" y="132633"/>
                </a:lnTo>
                <a:lnTo>
                  <a:pt x="88044" y="125570"/>
                </a:lnTo>
                <a:lnTo>
                  <a:pt x="93572" y="110102"/>
                </a:lnTo>
                <a:lnTo>
                  <a:pt x="96380" y="102929"/>
                </a:lnTo>
                <a:lnTo>
                  <a:pt x="99204" y="96242"/>
                </a:lnTo>
                <a:lnTo>
                  <a:pt x="104882" y="83732"/>
                </a:lnTo>
                <a:lnTo>
                  <a:pt x="110581" y="71822"/>
                </a:lnTo>
                <a:lnTo>
                  <a:pt x="112481" y="65979"/>
                </a:lnTo>
                <a:lnTo>
                  <a:pt x="113748" y="60179"/>
                </a:lnTo>
                <a:lnTo>
                  <a:pt x="114593" y="54407"/>
                </a:lnTo>
                <a:lnTo>
                  <a:pt x="115156" y="49606"/>
                </a:lnTo>
                <a:lnTo>
                  <a:pt x="115782" y="41733"/>
                </a:lnTo>
                <a:lnTo>
                  <a:pt x="116060" y="35058"/>
                </a:lnTo>
                <a:lnTo>
                  <a:pt x="116217" y="25946"/>
                </a:lnTo>
                <a:lnTo>
                  <a:pt x="116279" y="10280"/>
                </a:lnTo>
                <a:lnTo>
                  <a:pt x="115327" y="9711"/>
                </a:lnTo>
                <a:lnTo>
                  <a:pt x="111730" y="9079"/>
                </a:lnTo>
                <a:lnTo>
                  <a:pt x="110390" y="7958"/>
                </a:lnTo>
                <a:lnTo>
                  <a:pt x="109497" y="6258"/>
                </a:lnTo>
                <a:lnTo>
                  <a:pt x="10771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004"/>
          <p:cNvSpPr/>
          <p:nvPr/>
        </p:nvSpPr>
        <p:spPr>
          <a:xfrm>
            <a:off x="1888943" y="1714500"/>
            <a:ext cx="34155" cy="42829"/>
          </a:xfrm>
          <a:custGeom>
            <a:avLst/>
            <a:gdLst/>
            <a:ahLst/>
            <a:cxnLst/>
            <a:rect l="0" t="0" r="0" b="0"/>
            <a:pathLst>
              <a:path w="34155" h="42829">
                <a:moveTo>
                  <a:pt x="17009" y="25717"/>
                </a:moveTo>
                <a:lnTo>
                  <a:pt x="17009" y="30268"/>
                </a:lnTo>
                <a:lnTo>
                  <a:pt x="16056" y="31608"/>
                </a:lnTo>
                <a:lnTo>
                  <a:pt x="14469" y="32502"/>
                </a:lnTo>
                <a:lnTo>
                  <a:pt x="12458" y="33098"/>
                </a:lnTo>
                <a:lnTo>
                  <a:pt x="10165" y="34448"/>
                </a:lnTo>
                <a:lnTo>
                  <a:pt x="7684" y="36300"/>
                </a:lnTo>
                <a:lnTo>
                  <a:pt x="0" y="42748"/>
                </a:lnTo>
                <a:lnTo>
                  <a:pt x="907" y="42786"/>
                </a:lnTo>
                <a:lnTo>
                  <a:pt x="4455" y="42828"/>
                </a:lnTo>
                <a:lnTo>
                  <a:pt x="5782" y="41887"/>
                </a:lnTo>
                <a:lnTo>
                  <a:pt x="6667" y="40307"/>
                </a:lnTo>
                <a:lnTo>
                  <a:pt x="8087" y="35478"/>
                </a:lnTo>
                <a:lnTo>
                  <a:pt x="9156" y="34130"/>
                </a:lnTo>
                <a:lnTo>
                  <a:pt x="10821" y="32278"/>
                </a:lnTo>
                <a:lnTo>
                  <a:pt x="15211" y="27680"/>
                </a:lnTo>
                <a:lnTo>
                  <a:pt x="24028" y="18720"/>
                </a:lnTo>
                <a:lnTo>
                  <a:pt x="24546" y="17242"/>
                </a:lnTo>
                <a:lnTo>
                  <a:pt x="24891" y="15305"/>
                </a:lnTo>
                <a:lnTo>
                  <a:pt x="25121" y="13061"/>
                </a:lnTo>
                <a:lnTo>
                  <a:pt x="26227" y="11564"/>
                </a:lnTo>
                <a:lnTo>
                  <a:pt x="27917" y="10567"/>
                </a:lnTo>
                <a:lnTo>
                  <a:pt x="34046" y="8607"/>
                </a:lnTo>
                <a:lnTo>
                  <a:pt x="34082" y="7643"/>
                </a:lnTo>
                <a:lnTo>
                  <a:pt x="3415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005"/>
          <p:cNvSpPr/>
          <p:nvPr/>
        </p:nvSpPr>
        <p:spPr>
          <a:xfrm>
            <a:off x="2008835" y="1517373"/>
            <a:ext cx="153028" cy="239955"/>
          </a:xfrm>
          <a:custGeom>
            <a:avLst/>
            <a:gdLst/>
            <a:ahLst/>
            <a:cxnLst/>
            <a:rect l="0" t="0" r="0" b="0"/>
            <a:pathLst>
              <a:path w="153028" h="239955">
                <a:moveTo>
                  <a:pt x="34277" y="34249"/>
                </a:moveTo>
                <a:lnTo>
                  <a:pt x="38828" y="29698"/>
                </a:lnTo>
                <a:lnTo>
                  <a:pt x="40169" y="27405"/>
                </a:lnTo>
                <a:lnTo>
                  <a:pt x="42055" y="20580"/>
                </a:lnTo>
                <a:lnTo>
                  <a:pt x="42614" y="17181"/>
                </a:lnTo>
                <a:lnTo>
                  <a:pt x="42780" y="10565"/>
                </a:lnTo>
                <a:lnTo>
                  <a:pt x="42847" y="429"/>
                </a:lnTo>
                <a:lnTo>
                  <a:pt x="38298" y="98"/>
                </a:lnTo>
                <a:lnTo>
                  <a:pt x="35468" y="0"/>
                </a:lnTo>
                <a:lnTo>
                  <a:pt x="32266" y="2517"/>
                </a:lnTo>
                <a:lnTo>
                  <a:pt x="30079" y="4522"/>
                </a:lnTo>
                <a:lnTo>
                  <a:pt x="27668" y="5859"/>
                </a:lnTo>
                <a:lnTo>
                  <a:pt x="25109" y="6750"/>
                </a:lnTo>
                <a:lnTo>
                  <a:pt x="22450" y="7344"/>
                </a:lnTo>
                <a:lnTo>
                  <a:pt x="19725" y="8692"/>
                </a:lnTo>
                <a:lnTo>
                  <a:pt x="16955" y="10544"/>
                </a:lnTo>
                <a:lnTo>
                  <a:pt x="14157" y="12730"/>
                </a:lnTo>
                <a:lnTo>
                  <a:pt x="11338" y="14188"/>
                </a:lnTo>
                <a:lnTo>
                  <a:pt x="8507" y="15160"/>
                </a:lnTo>
                <a:lnTo>
                  <a:pt x="5667" y="15808"/>
                </a:lnTo>
                <a:lnTo>
                  <a:pt x="3774" y="17193"/>
                </a:lnTo>
                <a:lnTo>
                  <a:pt x="2511" y="19068"/>
                </a:lnTo>
                <a:lnTo>
                  <a:pt x="1109" y="23692"/>
                </a:lnTo>
                <a:lnTo>
                  <a:pt x="486" y="28922"/>
                </a:lnTo>
                <a:lnTo>
                  <a:pt x="209" y="34421"/>
                </a:lnTo>
                <a:lnTo>
                  <a:pt x="85" y="40041"/>
                </a:lnTo>
                <a:lnTo>
                  <a:pt x="0" y="49711"/>
                </a:lnTo>
                <a:lnTo>
                  <a:pt x="2533" y="53186"/>
                </a:lnTo>
                <a:lnTo>
                  <a:pt x="6834" y="57905"/>
                </a:lnTo>
                <a:lnTo>
                  <a:pt x="14610" y="65918"/>
                </a:lnTo>
                <a:lnTo>
                  <a:pt x="28606" y="80000"/>
                </a:lnTo>
                <a:lnTo>
                  <a:pt x="31449" y="81895"/>
                </a:lnTo>
                <a:lnTo>
                  <a:pt x="34297" y="83158"/>
                </a:lnTo>
                <a:lnTo>
                  <a:pt x="37148" y="84000"/>
                </a:lnTo>
                <a:lnTo>
                  <a:pt x="40001" y="85514"/>
                </a:lnTo>
                <a:lnTo>
                  <a:pt x="42855" y="87476"/>
                </a:lnTo>
                <a:lnTo>
                  <a:pt x="45711" y="89736"/>
                </a:lnTo>
                <a:lnTo>
                  <a:pt x="49519" y="92195"/>
                </a:lnTo>
                <a:lnTo>
                  <a:pt x="53964" y="94787"/>
                </a:lnTo>
                <a:lnTo>
                  <a:pt x="58831" y="97468"/>
                </a:lnTo>
                <a:lnTo>
                  <a:pt x="63029" y="100207"/>
                </a:lnTo>
                <a:lnTo>
                  <a:pt x="66780" y="102986"/>
                </a:lnTo>
                <a:lnTo>
                  <a:pt x="70233" y="105791"/>
                </a:lnTo>
                <a:lnTo>
                  <a:pt x="74440" y="108614"/>
                </a:lnTo>
                <a:lnTo>
                  <a:pt x="79150" y="111448"/>
                </a:lnTo>
                <a:lnTo>
                  <a:pt x="84195" y="114290"/>
                </a:lnTo>
                <a:lnTo>
                  <a:pt x="88511" y="117137"/>
                </a:lnTo>
                <a:lnTo>
                  <a:pt x="92340" y="119988"/>
                </a:lnTo>
                <a:lnTo>
                  <a:pt x="95846" y="122841"/>
                </a:lnTo>
                <a:lnTo>
                  <a:pt x="100088" y="125695"/>
                </a:lnTo>
                <a:lnTo>
                  <a:pt x="104821" y="128551"/>
                </a:lnTo>
                <a:lnTo>
                  <a:pt x="109881" y="131407"/>
                </a:lnTo>
                <a:lnTo>
                  <a:pt x="113255" y="134263"/>
                </a:lnTo>
                <a:lnTo>
                  <a:pt x="115504" y="137120"/>
                </a:lnTo>
                <a:lnTo>
                  <a:pt x="121209" y="148232"/>
                </a:lnTo>
                <a:lnTo>
                  <a:pt x="123664" y="153100"/>
                </a:lnTo>
                <a:lnTo>
                  <a:pt x="127206" y="157298"/>
                </a:lnTo>
                <a:lnTo>
                  <a:pt x="131472" y="161049"/>
                </a:lnTo>
                <a:lnTo>
                  <a:pt x="136221" y="164503"/>
                </a:lnTo>
                <a:lnTo>
                  <a:pt x="139387" y="167757"/>
                </a:lnTo>
                <a:lnTo>
                  <a:pt x="141498" y="170879"/>
                </a:lnTo>
                <a:lnTo>
                  <a:pt x="143843" y="176889"/>
                </a:lnTo>
                <a:lnTo>
                  <a:pt x="144886" y="182734"/>
                </a:lnTo>
                <a:lnTo>
                  <a:pt x="146116" y="185627"/>
                </a:lnTo>
                <a:lnTo>
                  <a:pt x="150023" y="191381"/>
                </a:lnTo>
                <a:lnTo>
                  <a:pt x="152395" y="197113"/>
                </a:lnTo>
                <a:lnTo>
                  <a:pt x="153027" y="199975"/>
                </a:lnTo>
                <a:lnTo>
                  <a:pt x="152496" y="202835"/>
                </a:lnTo>
                <a:lnTo>
                  <a:pt x="149366" y="208554"/>
                </a:lnTo>
                <a:lnTo>
                  <a:pt x="147340" y="214270"/>
                </a:lnTo>
                <a:lnTo>
                  <a:pt x="146800" y="217128"/>
                </a:lnTo>
                <a:lnTo>
                  <a:pt x="143660" y="222844"/>
                </a:lnTo>
                <a:lnTo>
                  <a:pt x="141489" y="225701"/>
                </a:lnTo>
                <a:lnTo>
                  <a:pt x="139089" y="227606"/>
                </a:lnTo>
                <a:lnTo>
                  <a:pt x="136537" y="228877"/>
                </a:lnTo>
                <a:lnTo>
                  <a:pt x="133883" y="229723"/>
                </a:lnTo>
                <a:lnTo>
                  <a:pt x="132113" y="231240"/>
                </a:lnTo>
                <a:lnTo>
                  <a:pt x="130934" y="233204"/>
                </a:lnTo>
                <a:lnTo>
                  <a:pt x="130147" y="235466"/>
                </a:lnTo>
                <a:lnTo>
                  <a:pt x="128670" y="236973"/>
                </a:lnTo>
                <a:lnTo>
                  <a:pt x="126733" y="237979"/>
                </a:lnTo>
                <a:lnTo>
                  <a:pt x="121332" y="239592"/>
                </a:lnTo>
                <a:lnTo>
                  <a:pt x="118053" y="239813"/>
                </a:lnTo>
                <a:lnTo>
                  <a:pt x="113421" y="239911"/>
                </a:lnTo>
                <a:lnTo>
                  <a:pt x="108187" y="239954"/>
                </a:lnTo>
                <a:lnTo>
                  <a:pt x="105458" y="239013"/>
                </a:lnTo>
                <a:lnTo>
                  <a:pt x="102686" y="237434"/>
                </a:lnTo>
                <a:lnTo>
                  <a:pt x="99885" y="235428"/>
                </a:lnTo>
                <a:lnTo>
                  <a:pt x="97066" y="234091"/>
                </a:lnTo>
                <a:lnTo>
                  <a:pt x="94234" y="233199"/>
                </a:lnTo>
                <a:lnTo>
                  <a:pt x="91393" y="232605"/>
                </a:lnTo>
                <a:lnTo>
                  <a:pt x="88547" y="231256"/>
                </a:lnTo>
                <a:lnTo>
                  <a:pt x="85697" y="229405"/>
                </a:lnTo>
                <a:lnTo>
                  <a:pt x="82844" y="227218"/>
                </a:lnTo>
                <a:lnTo>
                  <a:pt x="80943" y="224807"/>
                </a:lnTo>
                <a:lnTo>
                  <a:pt x="79675" y="222248"/>
                </a:lnTo>
                <a:lnTo>
                  <a:pt x="78266" y="216864"/>
                </a:lnTo>
                <a:lnTo>
                  <a:pt x="77640" y="211296"/>
                </a:lnTo>
                <a:lnTo>
                  <a:pt x="77362" y="205647"/>
                </a:lnTo>
                <a:lnTo>
                  <a:pt x="77238" y="199008"/>
                </a:lnTo>
                <a:lnTo>
                  <a:pt x="77141" y="148152"/>
                </a:lnTo>
                <a:lnTo>
                  <a:pt x="79045" y="142569"/>
                </a:lnTo>
                <a:lnTo>
                  <a:pt x="82220" y="136942"/>
                </a:lnTo>
                <a:lnTo>
                  <a:pt x="86241" y="131286"/>
                </a:lnTo>
                <a:lnTo>
                  <a:pt x="88923" y="125611"/>
                </a:lnTo>
                <a:lnTo>
                  <a:pt x="90710" y="119922"/>
                </a:lnTo>
                <a:lnTo>
                  <a:pt x="91901" y="114224"/>
                </a:lnTo>
                <a:lnTo>
                  <a:pt x="93648" y="107568"/>
                </a:lnTo>
                <a:lnTo>
                  <a:pt x="95765" y="100274"/>
                </a:lnTo>
                <a:lnTo>
                  <a:pt x="98129" y="92553"/>
                </a:lnTo>
                <a:lnTo>
                  <a:pt x="100658" y="85501"/>
                </a:lnTo>
                <a:lnTo>
                  <a:pt x="103296" y="78894"/>
                </a:lnTo>
                <a:lnTo>
                  <a:pt x="106007" y="72585"/>
                </a:lnTo>
                <a:lnTo>
                  <a:pt x="108767" y="67426"/>
                </a:lnTo>
                <a:lnTo>
                  <a:pt x="111559" y="63035"/>
                </a:lnTo>
                <a:lnTo>
                  <a:pt x="114374" y="59155"/>
                </a:lnTo>
                <a:lnTo>
                  <a:pt x="116250" y="54663"/>
                </a:lnTo>
                <a:lnTo>
                  <a:pt x="117500" y="49763"/>
                </a:lnTo>
                <a:lnTo>
                  <a:pt x="118334" y="44592"/>
                </a:lnTo>
                <a:lnTo>
                  <a:pt x="118890" y="40192"/>
                </a:lnTo>
                <a:lnTo>
                  <a:pt x="119508" y="32763"/>
                </a:lnTo>
                <a:lnTo>
                  <a:pt x="119782" y="26286"/>
                </a:lnTo>
                <a:lnTo>
                  <a:pt x="119937" y="17285"/>
                </a:lnTo>
                <a:lnTo>
                  <a:pt x="119959" y="14367"/>
                </a:lnTo>
                <a:lnTo>
                  <a:pt x="119021" y="12422"/>
                </a:lnTo>
                <a:lnTo>
                  <a:pt x="117443" y="11125"/>
                </a:lnTo>
                <a:lnTo>
                  <a:pt x="115438" y="10260"/>
                </a:lnTo>
                <a:lnTo>
                  <a:pt x="114102" y="8732"/>
                </a:lnTo>
                <a:lnTo>
                  <a:pt x="113211" y="6760"/>
                </a:lnTo>
                <a:lnTo>
                  <a:pt x="112617" y="4493"/>
                </a:lnTo>
                <a:lnTo>
                  <a:pt x="111269" y="2982"/>
                </a:lnTo>
                <a:lnTo>
                  <a:pt x="109417" y="1974"/>
                </a:lnTo>
                <a:lnTo>
                  <a:pt x="104820" y="855"/>
                </a:lnTo>
                <a:lnTo>
                  <a:pt x="102261" y="556"/>
                </a:lnTo>
                <a:lnTo>
                  <a:pt x="99602" y="357"/>
                </a:lnTo>
                <a:lnTo>
                  <a:pt x="97830" y="1177"/>
                </a:lnTo>
                <a:lnTo>
                  <a:pt x="96648" y="2676"/>
                </a:lnTo>
                <a:lnTo>
                  <a:pt x="94284" y="85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006"/>
          <p:cNvSpPr/>
          <p:nvPr/>
        </p:nvSpPr>
        <p:spPr>
          <a:xfrm>
            <a:off x="3003279" y="1765948"/>
            <a:ext cx="265701" cy="282753"/>
          </a:xfrm>
          <a:custGeom>
            <a:avLst/>
            <a:gdLst/>
            <a:ahLst/>
            <a:cxnLst/>
            <a:rect l="0" t="0" r="0" b="0"/>
            <a:pathLst>
              <a:path w="265701" h="282753">
                <a:moveTo>
                  <a:pt x="34243" y="59994"/>
                </a:moveTo>
                <a:lnTo>
                  <a:pt x="26862" y="52613"/>
                </a:lnTo>
                <a:lnTo>
                  <a:pt x="27417" y="52216"/>
                </a:lnTo>
                <a:lnTo>
                  <a:pt x="30574" y="51775"/>
                </a:lnTo>
                <a:lnTo>
                  <a:pt x="31797" y="50704"/>
                </a:lnTo>
                <a:lnTo>
                  <a:pt x="32613" y="49039"/>
                </a:lnTo>
                <a:lnTo>
                  <a:pt x="33518" y="44647"/>
                </a:lnTo>
                <a:lnTo>
                  <a:pt x="33921" y="39521"/>
                </a:lnTo>
                <a:lnTo>
                  <a:pt x="35933" y="36820"/>
                </a:lnTo>
                <a:lnTo>
                  <a:pt x="43249" y="31280"/>
                </a:lnTo>
                <a:lnTo>
                  <a:pt x="45962" y="28469"/>
                </a:lnTo>
                <a:lnTo>
                  <a:pt x="47771" y="25642"/>
                </a:lnTo>
                <a:lnTo>
                  <a:pt x="48977" y="22805"/>
                </a:lnTo>
                <a:lnTo>
                  <a:pt x="55224" y="14262"/>
                </a:lnTo>
                <a:lnTo>
                  <a:pt x="63108" y="5698"/>
                </a:lnTo>
                <a:lnTo>
                  <a:pt x="65869" y="3794"/>
                </a:lnTo>
                <a:lnTo>
                  <a:pt x="71476" y="1679"/>
                </a:lnTo>
                <a:lnTo>
                  <a:pt x="79684" y="739"/>
                </a:lnTo>
                <a:lnTo>
                  <a:pt x="88729" y="321"/>
                </a:lnTo>
                <a:lnTo>
                  <a:pt x="95924" y="135"/>
                </a:lnTo>
                <a:lnTo>
                  <a:pt x="114149" y="0"/>
                </a:lnTo>
                <a:lnTo>
                  <a:pt x="116089" y="948"/>
                </a:lnTo>
                <a:lnTo>
                  <a:pt x="117382" y="2532"/>
                </a:lnTo>
                <a:lnTo>
                  <a:pt x="118244" y="4541"/>
                </a:lnTo>
                <a:lnTo>
                  <a:pt x="124008" y="11920"/>
                </a:lnTo>
                <a:lnTo>
                  <a:pt x="127424" y="13657"/>
                </a:lnTo>
                <a:lnTo>
                  <a:pt x="131606" y="14815"/>
                </a:lnTo>
                <a:lnTo>
                  <a:pt x="136299" y="15587"/>
                </a:lnTo>
                <a:lnTo>
                  <a:pt x="140381" y="18007"/>
                </a:lnTo>
                <a:lnTo>
                  <a:pt x="147455" y="25776"/>
                </a:lnTo>
                <a:lnTo>
                  <a:pt x="149723" y="30514"/>
                </a:lnTo>
                <a:lnTo>
                  <a:pt x="151235" y="35578"/>
                </a:lnTo>
                <a:lnTo>
                  <a:pt x="152242" y="40859"/>
                </a:lnTo>
                <a:lnTo>
                  <a:pt x="153867" y="46285"/>
                </a:lnTo>
                <a:lnTo>
                  <a:pt x="155902" y="51807"/>
                </a:lnTo>
                <a:lnTo>
                  <a:pt x="158211" y="57394"/>
                </a:lnTo>
                <a:lnTo>
                  <a:pt x="160704" y="63023"/>
                </a:lnTo>
                <a:lnTo>
                  <a:pt x="166013" y="74358"/>
                </a:lnTo>
                <a:lnTo>
                  <a:pt x="167809" y="79095"/>
                </a:lnTo>
                <a:lnTo>
                  <a:pt x="169806" y="86898"/>
                </a:lnTo>
                <a:lnTo>
                  <a:pt x="170338" y="91265"/>
                </a:lnTo>
                <a:lnTo>
                  <a:pt x="170693" y="96082"/>
                </a:lnTo>
                <a:lnTo>
                  <a:pt x="170930" y="101197"/>
                </a:lnTo>
                <a:lnTo>
                  <a:pt x="171193" y="111962"/>
                </a:lnTo>
                <a:lnTo>
                  <a:pt x="171391" y="158846"/>
                </a:lnTo>
                <a:lnTo>
                  <a:pt x="169490" y="164948"/>
                </a:lnTo>
                <a:lnTo>
                  <a:pt x="166318" y="170921"/>
                </a:lnTo>
                <a:lnTo>
                  <a:pt x="162298" y="176808"/>
                </a:lnTo>
                <a:lnTo>
                  <a:pt x="159618" y="182637"/>
                </a:lnTo>
                <a:lnTo>
                  <a:pt x="157831" y="188429"/>
                </a:lnTo>
                <a:lnTo>
                  <a:pt x="156640" y="194195"/>
                </a:lnTo>
                <a:lnTo>
                  <a:pt x="154894" y="199944"/>
                </a:lnTo>
                <a:lnTo>
                  <a:pt x="152777" y="205681"/>
                </a:lnTo>
                <a:lnTo>
                  <a:pt x="150413" y="211411"/>
                </a:lnTo>
                <a:lnTo>
                  <a:pt x="146932" y="217136"/>
                </a:lnTo>
                <a:lnTo>
                  <a:pt x="142706" y="222858"/>
                </a:lnTo>
                <a:lnTo>
                  <a:pt x="137985" y="228578"/>
                </a:lnTo>
                <a:lnTo>
                  <a:pt x="132932" y="233343"/>
                </a:lnTo>
                <a:lnTo>
                  <a:pt x="127658" y="237473"/>
                </a:lnTo>
                <a:lnTo>
                  <a:pt x="122237" y="241178"/>
                </a:lnTo>
                <a:lnTo>
                  <a:pt x="117671" y="244601"/>
                </a:lnTo>
                <a:lnTo>
                  <a:pt x="110057" y="250944"/>
                </a:lnTo>
                <a:lnTo>
                  <a:pt x="105741" y="254922"/>
                </a:lnTo>
                <a:lnTo>
                  <a:pt x="95865" y="264421"/>
                </a:lnTo>
                <a:lnTo>
                  <a:pt x="87665" y="269913"/>
                </a:lnTo>
                <a:lnTo>
                  <a:pt x="80846" y="273306"/>
                </a:lnTo>
                <a:lnTo>
                  <a:pt x="74641" y="277990"/>
                </a:lnTo>
                <a:lnTo>
                  <a:pt x="68707" y="280706"/>
                </a:lnTo>
                <a:lnTo>
                  <a:pt x="61943" y="281913"/>
                </a:lnTo>
                <a:lnTo>
                  <a:pt x="57472" y="282235"/>
                </a:lnTo>
                <a:lnTo>
                  <a:pt x="48377" y="282593"/>
                </a:lnTo>
                <a:lnTo>
                  <a:pt x="41160" y="282752"/>
                </a:lnTo>
                <a:lnTo>
                  <a:pt x="36949" y="281842"/>
                </a:lnTo>
                <a:lnTo>
                  <a:pt x="32237" y="280283"/>
                </a:lnTo>
                <a:lnTo>
                  <a:pt x="27191" y="278290"/>
                </a:lnTo>
                <a:lnTo>
                  <a:pt x="19044" y="276077"/>
                </a:lnTo>
                <a:lnTo>
                  <a:pt x="15537" y="275487"/>
                </a:lnTo>
                <a:lnTo>
                  <a:pt x="9102" y="272291"/>
                </a:lnTo>
                <a:lnTo>
                  <a:pt x="6052" y="270106"/>
                </a:lnTo>
                <a:lnTo>
                  <a:pt x="4019" y="267696"/>
                </a:lnTo>
                <a:lnTo>
                  <a:pt x="2664" y="265137"/>
                </a:lnTo>
                <a:lnTo>
                  <a:pt x="1760" y="262478"/>
                </a:lnTo>
                <a:lnTo>
                  <a:pt x="756" y="254445"/>
                </a:lnTo>
                <a:lnTo>
                  <a:pt x="310" y="245477"/>
                </a:lnTo>
                <a:lnTo>
                  <a:pt x="112" y="238316"/>
                </a:lnTo>
                <a:lnTo>
                  <a:pt x="0" y="224378"/>
                </a:lnTo>
                <a:lnTo>
                  <a:pt x="937" y="220066"/>
                </a:lnTo>
                <a:lnTo>
                  <a:pt x="4518" y="212735"/>
                </a:lnTo>
                <a:lnTo>
                  <a:pt x="9284" y="203761"/>
                </a:lnTo>
                <a:lnTo>
                  <a:pt x="11889" y="198701"/>
                </a:lnTo>
                <a:lnTo>
                  <a:pt x="19863" y="190539"/>
                </a:lnTo>
                <a:lnTo>
                  <a:pt x="24656" y="187029"/>
                </a:lnTo>
                <a:lnTo>
                  <a:pt x="32522" y="180589"/>
                </a:lnTo>
                <a:lnTo>
                  <a:pt x="35953" y="177538"/>
                </a:lnTo>
                <a:lnTo>
                  <a:pt x="41098" y="174552"/>
                </a:lnTo>
                <a:lnTo>
                  <a:pt x="47385" y="171608"/>
                </a:lnTo>
                <a:lnTo>
                  <a:pt x="54435" y="168694"/>
                </a:lnTo>
                <a:lnTo>
                  <a:pt x="61039" y="166750"/>
                </a:lnTo>
                <a:lnTo>
                  <a:pt x="67347" y="165455"/>
                </a:lnTo>
                <a:lnTo>
                  <a:pt x="73457" y="164591"/>
                </a:lnTo>
                <a:lnTo>
                  <a:pt x="79436" y="163063"/>
                </a:lnTo>
                <a:lnTo>
                  <a:pt x="85327" y="161092"/>
                </a:lnTo>
                <a:lnTo>
                  <a:pt x="91159" y="158825"/>
                </a:lnTo>
                <a:lnTo>
                  <a:pt x="96952" y="157314"/>
                </a:lnTo>
                <a:lnTo>
                  <a:pt x="102719" y="156306"/>
                </a:lnTo>
                <a:lnTo>
                  <a:pt x="108469" y="155635"/>
                </a:lnTo>
                <a:lnTo>
                  <a:pt x="114207" y="156140"/>
                </a:lnTo>
                <a:lnTo>
                  <a:pt x="119937" y="157428"/>
                </a:lnTo>
                <a:lnTo>
                  <a:pt x="125662" y="159240"/>
                </a:lnTo>
                <a:lnTo>
                  <a:pt x="131384" y="160448"/>
                </a:lnTo>
                <a:lnTo>
                  <a:pt x="137104" y="161254"/>
                </a:lnTo>
                <a:lnTo>
                  <a:pt x="142822" y="161790"/>
                </a:lnTo>
                <a:lnTo>
                  <a:pt x="148539" y="162148"/>
                </a:lnTo>
                <a:lnTo>
                  <a:pt x="159971" y="162546"/>
                </a:lnTo>
                <a:lnTo>
                  <a:pt x="165687" y="163604"/>
                </a:lnTo>
                <a:lnTo>
                  <a:pt x="171402" y="165263"/>
                </a:lnTo>
                <a:lnTo>
                  <a:pt x="177117" y="167321"/>
                </a:lnTo>
                <a:lnTo>
                  <a:pt x="181880" y="168693"/>
                </a:lnTo>
                <a:lnTo>
                  <a:pt x="189712" y="170217"/>
                </a:lnTo>
                <a:lnTo>
                  <a:pt x="194087" y="171576"/>
                </a:lnTo>
                <a:lnTo>
                  <a:pt x="198908" y="173435"/>
                </a:lnTo>
                <a:lnTo>
                  <a:pt x="204027" y="175626"/>
                </a:lnTo>
                <a:lnTo>
                  <a:pt x="212255" y="178061"/>
                </a:lnTo>
                <a:lnTo>
                  <a:pt x="219087" y="179143"/>
                </a:lnTo>
                <a:lnTo>
                  <a:pt x="225298" y="179624"/>
                </a:lnTo>
                <a:lnTo>
                  <a:pt x="231234" y="179838"/>
                </a:lnTo>
                <a:lnTo>
                  <a:pt x="234151" y="179895"/>
                </a:lnTo>
                <a:lnTo>
                  <a:pt x="236095" y="180886"/>
                </a:lnTo>
                <a:lnTo>
                  <a:pt x="237391" y="182498"/>
                </a:lnTo>
                <a:lnTo>
                  <a:pt x="238255" y="184526"/>
                </a:lnTo>
                <a:lnTo>
                  <a:pt x="239783" y="185878"/>
                </a:lnTo>
                <a:lnTo>
                  <a:pt x="241755" y="186779"/>
                </a:lnTo>
                <a:lnTo>
                  <a:pt x="246486" y="187781"/>
                </a:lnTo>
                <a:lnTo>
                  <a:pt x="251763" y="188225"/>
                </a:lnTo>
                <a:lnTo>
                  <a:pt x="253552" y="187392"/>
                </a:lnTo>
                <a:lnTo>
                  <a:pt x="254744" y="185883"/>
                </a:lnTo>
                <a:lnTo>
                  <a:pt x="255538" y="183925"/>
                </a:lnTo>
                <a:lnTo>
                  <a:pt x="257021" y="182620"/>
                </a:lnTo>
                <a:lnTo>
                  <a:pt x="258962" y="181749"/>
                </a:lnTo>
                <a:lnTo>
                  <a:pt x="265700" y="1800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007"/>
          <p:cNvSpPr/>
          <p:nvPr/>
        </p:nvSpPr>
        <p:spPr>
          <a:xfrm>
            <a:off x="3251834" y="1757393"/>
            <a:ext cx="162879" cy="128450"/>
          </a:xfrm>
          <a:custGeom>
            <a:avLst/>
            <a:gdLst/>
            <a:ahLst/>
            <a:cxnLst/>
            <a:rect l="0" t="0" r="0" b="0"/>
            <a:pathLst>
              <a:path w="162879" h="128450">
                <a:moveTo>
                  <a:pt x="0" y="8542"/>
                </a:moveTo>
                <a:lnTo>
                  <a:pt x="0" y="0"/>
                </a:lnTo>
                <a:lnTo>
                  <a:pt x="0" y="4529"/>
                </a:lnTo>
                <a:lnTo>
                  <a:pt x="953" y="5867"/>
                </a:lnTo>
                <a:lnTo>
                  <a:pt x="2541" y="6758"/>
                </a:lnTo>
                <a:lnTo>
                  <a:pt x="4551" y="7353"/>
                </a:lnTo>
                <a:lnTo>
                  <a:pt x="5892" y="8701"/>
                </a:lnTo>
                <a:lnTo>
                  <a:pt x="6786" y="10553"/>
                </a:lnTo>
                <a:lnTo>
                  <a:pt x="7381" y="12740"/>
                </a:lnTo>
                <a:lnTo>
                  <a:pt x="8731" y="15151"/>
                </a:lnTo>
                <a:lnTo>
                  <a:pt x="10583" y="17710"/>
                </a:lnTo>
                <a:lnTo>
                  <a:pt x="12771" y="20369"/>
                </a:lnTo>
                <a:lnTo>
                  <a:pt x="15182" y="24046"/>
                </a:lnTo>
                <a:lnTo>
                  <a:pt x="17741" y="28403"/>
                </a:lnTo>
                <a:lnTo>
                  <a:pt x="20400" y="33213"/>
                </a:lnTo>
                <a:lnTo>
                  <a:pt x="22173" y="37371"/>
                </a:lnTo>
                <a:lnTo>
                  <a:pt x="23355" y="41097"/>
                </a:lnTo>
                <a:lnTo>
                  <a:pt x="24142" y="44532"/>
                </a:lnTo>
                <a:lnTo>
                  <a:pt x="24667" y="48728"/>
                </a:lnTo>
                <a:lnTo>
                  <a:pt x="25017" y="53430"/>
                </a:lnTo>
                <a:lnTo>
                  <a:pt x="25407" y="62782"/>
                </a:lnTo>
                <a:lnTo>
                  <a:pt x="25626" y="73402"/>
                </a:lnTo>
                <a:lnTo>
                  <a:pt x="25677" y="79596"/>
                </a:lnTo>
                <a:lnTo>
                  <a:pt x="26643" y="82581"/>
                </a:lnTo>
                <a:lnTo>
                  <a:pt x="28240" y="85524"/>
                </a:lnTo>
                <a:lnTo>
                  <a:pt x="30257" y="88438"/>
                </a:lnTo>
                <a:lnTo>
                  <a:pt x="31602" y="91333"/>
                </a:lnTo>
                <a:lnTo>
                  <a:pt x="32498" y="94216"/>
                </a:lnTo>
                <a:lnTo>
                  <a:pt x="33095" y="97090"/>
                </a:lnTo>
                <a:lnTo>
                  <a:pt x="33494" y="99959"/>
                </a:lnTo>
                <a:lnTo>
                  <a:pt x="33760" y="102824"/>
                </a:lnTo>
                <a:lnTo>
                  <a:pt x="34186" y="109715"/>
                </a:lnTo>
                <a:lnTo>
                  <a:pt x="34244" y="113198"/>
                </a:lnTo>
                <a:lnTo>
                  <a:pt x="34281" y="118644"/>
                </a:lnTo>
                <a:lnTo>
                  <a:pt x="35237" y="119090"/>
                </a:lnTo>
                <a:lnTo>
                  <a:pt x="38839" y="119587"/>
                </a:lnTo>
                <a:lnTo>
                  <a:pt x="40180" y="120672"/>
                </a:lnTo>
                <a:lnTo>
                  <a:pt x="41075" y="122348"/>
                </a:lnTo>
                <a:lnTo>
                  <a:pt x="41671" y="124417"/>
                </a:lnTo>
                <a:lnTo>
                  <a:pt x="43021" y="125797"/>
                </a:lnTo>
                <a:lnTo>
                  <a:pt x="44873" y="126717"/>
                </a:lnTo>
                <a:lnTo>
                  <a:pt x="50139" y="128193"/>
                </a:lnTo>
                <a:lnTo>
                  <a:pt x="53399" y="128395"/>
                </a:lnTo>
                <a:lnTo>
                  <a:pt x="55602" y="128449"/>
                </a:lnTo>
                <a:lnTo>
                  <a:pt x="58976" y="127532"/>
                </a:lnTo>
                <a:lnTo>
                  <a:pt x="63130" y="125969"/>
                </a:lnTo>
                <a:lnTo>
                  <a:pt x="67804" y="123974"/>
                </a:lnTo>
                <a:lnTo>
                  <a:pt x="71873" y="122644"/>
                </a:lnTo>
                <a:lnTo>
                  <a:pt x="75538" y="121757"/>
                </a:lnTo>
                <a:lnTo>
                  <a:pt x="78934" y="121166"/>
                </a:lnTo>
                <a:lnTo>
                  <a:pt x="83103" y="120772"/>
                </a:lnTo>
                <a:lnTo>
                  <a:pt x="87787" y="120510"/>
                </a:lnTo>
                <a:lnTo>
                  <a:pt x="92815" y="120334"/>
                </a:lnTo>
                <a:lnTo>
                  <a:pt x="97120" y="119265"/>
                </a:lnTo>
                <a:lnTo>
                  <a:pt x="100941" y="117600"/>
                </a:lnTo>
                <a:lnTo>
                  <a:pt x="104442" y="115537"/>
                </a:lnTo>
                <a:lnTo>
                  <a:pt x="107728" y="114162"/>
                </a:lnTo>
                <a:lnTo>
                  <a:pt x="110871" y="113245"/>
                </a:lnTo>
                <a:lnTo>
                  <a:pt x="113919" y="112634"/>
                </a:lnTo>
                <a:lnTo>
                  <a:pt x="117856" y="112226"/>
                </a:lnTo>
                <a:lnTo>
                  <a:pt x="122386" y="111955"/>
                </a:lnTo>
                <a:lnTo>
                  <a:pt x="134242" y="111519"/>
                </a:lnTo>
                <a:lnTo>
                  <a:pt x="136167" y="110530"/>
                </a:lnTo>
                <a:lnTo>
                  <a:pt x="140847" y="106893"/>
                </a:lnTo>
                <a:lnTo>
                  <a:pt x="143428" y="105541"/>
                </a:lnTo>
                <a:lnTo>
                  <a:pt x="146101" y="104641"/>
                </a:lnTo>
                <a:lnTo>
                  <a:pt x="152685" y="103195"/>
                </a:lnTo>
                <a:lnTo>
                  <a:pt x="156125" y="102997"/>
                </a:lnTo>
                <a:lnTo>
                  <a:pt x="158376" y="102944"/>
                </a:lnTo>
                <a:lnTo>
                  <a:pt x="159877" y="101957"/>
                </a:lnTo>
                <a:lnTo>
                  <a:pt x="160877" y="100346"/>
                </a:lnTo>
                <a:lnTo>
                  <a:pt x="162483" y="95467"/>
                </a:lnTo>
                <a:lnTo>
                  <a:pt x="162702" y="92260"/>
                </a:lnTo>
                <a:lnTo>
                  <a:pt x="162800" y="87660"/>
                </a:lnTo>
                <a:lnTo>
                  <a:pt x="162878" y="685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008"/>
          <p:cNvSpPr/>
          <p:nvPr/>
        </p:nvSpPr>
        <p:spPr>
          <a:xfrm>
            <a:off x="3328987" y="1724402"/>
            <a:ext cx="85726" cy="341571"/>
          </a:xfrm>
          <a:custGeom>
            <a:avLst/>
            <a:gdLst/>
            <a:ahLst/>
            <a:cxnLst/>
            <a:rect l="0" t="0" r="0" b="0"/>
            <a:pathLst>
              <a:path w="85726" h="341571">
                <a:moveTo>
                  <a:pt x="25717" y="32960"/>
                </a:moveTo>
                <a:lnTo>
                  <a:pt x="21167" y="32960"/>
                </a:lnTo>
                <a:lnTo>
                  <a:pt x="19826" y="32008"/>
                </a:lnTo>
                <a:lnTo>
                  <a:pt x="18933" y="30420"/>
                </a:lnTo>
                <a:lnTo>
                  <a:pt x="17498" y="25579"/>
                </a:lnTo>
                <a:lnTo>
                  <a:pt x="16428" y="24230"/>
                </a:lnTo>
                <a:lnTo>
                  <a:pt x="14762" y="22377"/>
                </a:lnTo>
                <a:lnTo>
                  <a:pt x="10371" y="17779"/>
                </a:lnTo>
                <a:lnTo>
                  <a:pt x="1554" y="8818"/>
                </a:lnTo>
                <a:lnTo>
                  <a:pt x="1036" y="7340"/>
                </a:lnTo>
                <a:lnTo>
                  <a:pt x="136" y="0"/>
                </a:lnTo>
                <a:lnTo>
                  <a:pt x="5" y="9305"/>
                </a:lnTo>
                <a:lnTo>
                  <a:pt x="0" y="40404"/>
                </a:lnTo>
                <a:lnTo>
                  <a:pt x="2540" y="50873"/>
                </a:lnTo>
                <a:lnTo>
                  <a:pt x="4550" y="56332"/>
                </a:lnTo>
                <a:lnTo>
                  <a:pt x="5891" y="62829"/>
                </a:lnTo>
                <a:lnTo>
                  <a:pt x="6785" y="70018"/>
                </a:lnTo>
                <a:lnTo>
                  <a:pt x="7381" y="77668"/>
                </a:lnTo>
                <a:lnTo>
                  <a:pt x="8731" y="84673"/>
                </a:lnTo>
                <a:lnTo>
                  <a:pt x="10583" y="91248"/>
                </a:lnTo>
                <a:lnTo>
                  <a:pt x="12770" y="97536"/>
                </a:lnTo>
                <a:lnTo>
                  <a:pt x="14229" y="104586"/>
                </a:lnTo>
                <a:lnTo>
                  <a:pt x="15201" y="112143"/>
                </a:lnTo>
                <a:lnTo>
                  <a:pt x="15849" y="120039"/>
                </a:lnTo>
                <a:lnTo>
                  <a:pt x="17233" y="127207"/>
                </a:lnTo>
                <a:lnTo>
                  <a:pt x="19109" y="133892"/>
                </a:lnTo>
                <a:lnTo>
                  <a:pt x="21312" y="140253"/>
                </a:lnTo>
                <a:lnTo>
                  <a:pt x="22780" y="147351"/>
                </a:lnTo>
                <a:lnTo>
                  <a:pt x="23759" y="154941"/>
                </a:lnTo>
                <a:lnTo>
                  <a:pt x="24412" y="162858"/>
                </a:lnTo>
                <a:lnTo>
                  <a:pt x="25800" y="170041"/>
                </a:lnTo>
                <a:lnTo>
                  <a:pt x="27677" y="176735"/>
                </a:lnTo>
                <a:lnTo>
                  <a:pt x="29882" y="183103"/>
                </a:lnTo>
                <a:lnTo>
                  <a:pt x="32303" y="189253"/>
                </a:lnTo>
                <a:lnTo>
                  <a:pt x="34871" y="195257"/>
                </a:lnTo>
                <a:lnTo>
                  <a:pt x="37535" y="201166"/>
                </a:lnTo>
                <a:lnTo>
                  <a:pt x="39310" y="207962"/>
                </a:lnTo>
                <a:lnTo>
                  <a:pt x="40494" y="215351"/>
                </a:lnTo>
                <a:lnTo>
                  <a:pt x="41284" y="223134"/>
                </a:lnTo>
                <a:lnTo>
                  <a:pt x="42763" y="229275"/>
                </a:lnTo>
                <a:lnTo>
                  <a:pt x="44701" y="234322"/>
                </a:lnTo>
                <a:lnTo>
                  <a:pt x="46946" y="238639"/>
                </a:lnTo>
                <a:lnTo>
                  <a:pt x="49440" y="248515"/>
                </a:lnTo>
                <a:lnTo>
                  <a:pt x="50105" y="253816"/>
                </a:lnTo>
                <a:lnTo>
                  <a:pt x="51501" y="259255"/>
                </a:lnTo>
                <a:lnTo>
                  <a:pt x="53384" y="264786"/>
                </a:lnTo>
                <a:lnTo>
                  <a:pt x="55592" y="270378"/>
                </a:lnTo>
                <a:lnTo>
                  <a:pt x="58045" y="279132"/>
                </a:lnTo>
                <a:lnTo>
                  <a:pt x="58699" y="282799"/>
                </a:lnTo>
                <a:lnTo>
                  <a:pt x="60088" y="286197"/>
                </a:lnTo>
                <a:lnTo>
                  <a:pt x="61966" y="289415"/>
                </a:lnTo>
                <a:lnTo>
                  <a:pt x="64171" y="292512"/>
                </a:lnTo>
                <a:lnTo>
                  <a:pt x="66620" y="301034"/>
                </a:lnTo>
                <a:lnTo>
                  <a:pt x="68193" y="312925"/>
                </a:lnTo>
                <a:lnTo>
                  <a:pt x="68465" y="319536"/>
                </a:lnTo>
                <a:lnTo>
                  <a:pt x="69456" y="322118"/>
                </a:lnTo>
                <a:lnTo>
                  <a:pt x="71069" y="324792"/>
                </a:lnTo>
                <a:lnTo>
                  <a:pt x="76796" y="332517"/>
                </a:lnTo>
                <a:lnTo>
                  <a:pt x="79534" y="335324"/>
                </a:lnTo>
                <a:lnTo>
                  <a:pt x="85725" y="341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009"/>
          <p:cNvSpPr/>
          <p:nvPr/>
        </p:nvSpPr>
        <p:spPr>
          <a:xfrm>
            <a:off x="3011804" y="2065972"/>
            <a:ext cx="514351" cy="85726"/>
          </a:xfrm>
          <a:custGeom>
            <a:avLst/>
            <a:gdLst/>
            <a:ahLst/>
            <a:cxnLst/>
            <a:rect l="0" t="0" r="0" b="0"/>
            <a:pathLst>
              <a:path w="514351" h="85726">
                <a:moveTo>
                  <a:pt x="0" y="85725"/>
                </a:moveTo>
                <a:lnTo>
                  <a:pt x="11932" y="85725"/>
                </a:lnTo>
                <a:lnTo>
                  <a:pt x="14622" y="84773"/>
                </a:lnTo>
                <a:lnTo>
                  <a:pt x="17369" y="83185"/>
                </a:lnTo>
                <a:lnTo>
                  <a:pt x="20151" y="81174"/>
                </a:lnTo>
                <a:lnTo>
                  <a:pt x="28324" y="78940"/>
                </a:lnTo>
                <a:lnTo>
                  <a:pt x="43635" y="77682"/>
                </a:lnTo>
                <a:lnTo>
                  <a:pt x="55589" y="76435"/>
                </a:lnTo>
                <a:lnTo>
                  <a:pt x="62777" y="74770"/>
                </a:lnTo>
                <a:lnTo>
                  <a:pt x="70426" y="72706"/>
                </a:lnTo>
                <a:lnTo>
                  <a:pt x="78384" y="71331"/>
                </a:lnTo>
                <a:lnTo>
                  <a:pt x="86546" y="70414"/>
                </a:lnTo>
                <a:lnTo>
                  <a:pt x="94845" y="69803"/>
                </a:lnTo>
                <a:lnTo>
                  <a:pt x="103235" y="68443"/>
                </a:lnTo>
                <a:lnTo>
                  <a:pt x="111686" y="66583"/>
                </a:lnTo>
                <a:lnTo>
                  <a:pt x="150332" y="56756"/>
                </a:lnTo>
                <a:lnTo>
                  <a:pt x="160229" y="54982"/>
                </a:lnTo>
                <a:lnTo>
                  <a:pt x="169684" y="53800"/>
                </a:lnTo>
                <a:lnTo>
                  <a:pt x="178846" y="53012"/>
                </a:lnTo>
                <a:lnTo>
                  <a:pt x="188763" y="51534"/>
                </a:lnTo>
                <a:lnTo>
                  <a:pt x="199185" y="49596"/>
                </a:lnTo>
                <a:lnTo>
                  <a:pt x="220924" y="44903"/>
                </a:lnTo>
                <a:lnTo>
                  <a:pt x="243286" y="39642"/>
                </a:lnTo>
                <a:lnTo>
                  <a:pt x="253631" y="36905"/>
                </a:lnTo>
                <a:lnTo>
                  <a:pt x="293305" y="25670"/>
                </a:lnTo>
                <a:lnTo>
                  <a:pt x="337549" y="14278"/>
                </a:lnTo>
                <a:lnTo>
                  <a:pt x="348857" y="12376"/>
                </a:lnTo>
                <a:lnTo>
                  <a:pt x="360207" y="11108"/>
                </a:lnTo>
                <a:lnTo>
                  <a:pt x="371583" y="10263"/>
                </a:lnTo>
                <a:lnTo>
                  <a:pt x="382025" y="8747"/>
                </a:lnTo>
                <a:lnTo>
                  <a:pt x="391843" y="6784"/>
                </a:lnTo>
                <a:lnTo>
                  <a:pt x="401247" y="4523"/>
                </a:lnTo>
                <a:lnTo>
                  <a:pt x="410373" y="3015"/>
                </a:lnTo>
                <a:lnTo>
                  <a:pt x="419315" y="2010"/>
                </a:lnTo>
                <a:lnTo>
                  <a:pt x="428133" y="1340"/>
                </a:lnTo>
                <a:lnTo>
                  <a:pt x="443012" y="596"/>
                </a:lnTo>
                <a:lnTo>
                  <a:pt x="455975" y="265"/>
                </a:lnTo>
                <a:lnTo>
                  <a:pt x="513804" y="0"/>
                </a:lnTo>
                <a:lnTo>
                  <a:pt x="5143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010"/>
          <p:cNvSpPr/>
          <p:nvPr/>
        </p:nvSpPr>
        <p:spPr>
          <a:xfrm>
            <a:off x="3200400" y="2160301"/>
            <a:ext cx="213874" cy="188561"/>
          </a:xfrm>
          <a:custGeom>
            <a:avLst/>
            <a:gdLst/>
            <a:ahLst/>
            <a:cxnLst/>
            <a:rect l="0" t="0" r="0" b="0"/>
            <a:pathLst>
              <a:path w="213874" h="188561">
                <a:moveTo>
                  <a:pt x="0" y="25686"/>
                </a:moveTo>
                <a:lnTo>
                  <a:pt x="0" y="17467"/>
                </a:lnTo>
                <a:lnTo>
                  <a:pt x="4550" y="12667"/>
                </a:lnTo>
                <a:lnTo>
                  <a:pt x="7796" y="11292"/>
                </a:lnTo>
                <a:lnTo>
                  <a:pt x="11865" y="10375"/>
                </a:lnTo>
                <a:lnTo>
                  <a:pt x="16482" y="9764"/>
                </a:lnTo>
                <a:lnTo>
                  <a:pt x="20513" y="9356"/>
                </a:lnTo>
                <a:lnTo>
                  <a:pt x="24152" y="9084"/>
                </a:lnTo>
                <a:lnTo>
                  <a:pt x="27532" y="8903"/>
                </a:lnTo>
                <a:lnTo>
                  <a:pt x="31689" y="7830"/>
                </a:lnTo>
                <a:lnTo>
                  <a:pt x="36366" y="6162"/>
                </a:lnTo>
                <a:lnTo>
                  <a:pt x="41389" y="4098"/>
                </a:lnTo>
                <a:lnTo>
                  <a:pt x="47595" y="2721"/>
                </a:lnTo>
                <a:lnTo>
                  <a:pt x="54590" y="1804"/>
                </a:lnTo>
                <a:lnTo>
                  <a:pt x="62110" y="1192"/>
                </a:lnTo>
                <a:lnTo>
                  <a:pt x="69029" y="784"/>
                </a:lnTo>
                <a:lnTo>
                  <a:pt x="81797" y="331"/>
                </a:lnTo>
                <a:lnTo>
                  <a:pt x="105516" y="40"/>
                </a:lnTo>
                <a:lnTo>
                  <a:pt x="117063" y="0"/>
                </a:lnTo>
                <a:lnTo>
                  <a:pt x="121857" y="942"/>
                </a:lnTo>
                <a:lnTo>
                  <a:pt x="126005" y="2523"/>
                </a:lnTo>
                <a:lnTo>
                  <a:pt x="129723" y="4529"/>
                </a:lnTo>
                <a:lnTo>
                  <a:pt x="136395" y="6758"/>
                </a:lnTo>
                <a:lnTo>
                  <a:pt x="139507" y="7352"/>
                </a:lnTo>
                <a:lnTo>
                  <a:pt x="145505" y="10553"/>
                </a:lnTo>
                <a:lnTo>
                  <a:pt x="148439" y="12740"/>
                </a:lnTo>
                <a:lnTo>
                  <a:pt x="150394" y="15150"/>
                </a:lnTo>
                <a:lnTo>
                  <a:pt x="151698" y="17710"/>
                </a:lnTo>
                <a:lnTo>
                  <a:pt x="153146" y="23094"/>
                </a:lnTo>
                <a:lnTo>
                  <a:pt x="153790" y="28661"/>
                </a:lnTo>
                <a:lnTo>
                  <a:pt x="153009" y="31479"/>
                </a:lnTo>
                <a:lnTo>
                  <a:pt x="149601" y="37151"/>
                </a:lnTo>
                <a:lnTo>
                  <a:pt x="144912" y="42846"/>
                </a:lnTo>
                <a:lnTo>
                  <a:pt x="142328" y="45699"/>
                </a:lnTo>
                <a:lnTo>
                  <a:pt x="139652" y="49505"/>
                </a:lnTo>
                <a:lnTo>
                  <a:pt x="136916" y="53948"/>
                </a:lnTo>
                <a:lnTo>
                  <a:pt x="134140" y="58815"/>
                </a:lnTo>
                <a:lnTo>
                  <a:pt x="131336" y="63012"/>
                </a:lnTo>
                <a:lnTo>
                  <a:pt x="128515" y="66763"/>
                </a:lnTo>
                <a:lnTo>
                  <a:pt x="125681" y="70215"/>
                </a:lnTo>
                <a:lnTo>
                  <a:pt x="121887" y="73470"/>
                </a:lnTo>
                <a:lnTo>
                  <a:pt x="117453" y="76592"/>
                </a:lnTo>
                <a:lnTo>
                  <a:pt x="112592" y="79626"/>
                </a:lnTo>
                <a:lnTo>
                  <a:pt x="108399" y="82601"/>
                </a:lnTo>
                <a:lnTo>
                  <a:pt x="104650" y="85537"/>
                </a:lnTo>
                <a:lnTo>
                  <a:pt x="101200" y="88447"/>
                </a:lnTo>
                <a:lnTo>
                  <a:pt x="94825" y="91680"/>
                </a:lnTo>
                <a:lnTo>
                  <a:pt x="85771" y="94253"/>
                </a:lnTo>
                <a:lnTo>
                  <a:pt x="90289" y="89711"/>
                </a:lnTo>
                <a:lnTo>
                  <a:pt x="93530" y="88372"/>
                </a:lnTo>
                <a:lnTo>
                  <a:pt x="97596" y="87479"/>
                </a:lnTo>
                <a:lnTo>
                  <a:pt x="102211" y="86884"/>
                </a:lnTo>
                <a:lnTo>
                  <a:pt x="107193" y="85535"/>
                </a:lnTo>
                <a:lnTo>
                  <a:pt x="112419" y="83683"/>
                </a:lnTo>
                <a:lnTo>
                  <a:pt x="117809" y="81495"/>
                </a:lnTo>
                <a:lnTo>
                  <a:pt x="122354" y="80038"/>
                </a:lnTo>
                <a:lnTo>
                  <a:pt x="126337" y="79065"/>
                </a:lnTo>
                <a:lnTo>
                  <a:pt x="129944" y="78417"/>
                </a:lnTo>
                <a:lnTo>
                  <a:pt x="135207" y="77985"/>
                </a:lnTo>
                <a:lnTo>
                  <a:pt x="141573" y="77697"/>
                </a:lnTo>
                <a:lnTo>
                  <a:pt x="148674" y="77505"/>
                </a:lnTo>
                <a:lnTo>
                  <a:pt x="154361" y="76425"/>
                </a:lnTo>
                <a:lnTo>
                  <a:pt x="159105" y="74752"/>
                </a:lnTo>
                <a:lnTo>
                  <a:pt x="163220" y="72684"/>
                </a:lnTo>
                <a:lnTo>
                  <a:pt x="167868" y="72258"/>
                </a:lnTo>
                <a:lnTo>
                  <a:pt x="172872" y="72927"/>
                </a:lnTo>
                <a:lnTo>
                  <a:pt x="178113" y="74325"/>
                </a:lnTo>
                <a:lnTo>
                  <a:pt x="183512" y="75257"/>
                </a:lnTo>
                <a:lnTo>
                  <a:pt x="189016" y="75878"/>
                </a:lnTo>
                <a:lnTo>
                  <a:pt x="194590" y="76293"/>
                </a:lnTo>
                <a:lnTo>
                  <a:pt x="198307" y="77521"/>
                </a:lnTo>
                <a:lnTo>
                  <a:pt x="200784" y="79293"/>
                </a:lnTo>
                <a:lnTo>
                  <a:pt x="202436" y="81426"/>
                </a:lnTo>
                <a:lnTo>
                  <a:pt x="204490" y="82849"/>
                </a:lnTo>
                <a:lnTo>
                  <a:pt x="209312" y="84429"/>
                </a:lnTo>
                <a:lnTo>
                  <a:pt x="210978" y="86756"/>
                </a:lnTo>
                <a:lnTo>
                  <a:pt x="212090" y="90212"/>
                </a:lnTo>
                <a:lnTo>
                  <a:pt x="212830" y="94421"/>
                </a:lnTo>
                <a:lnTo>
                  <a:pt x="213324" y="98179"/>
                </a:lnTo>
                <a:lnTo>
                  <a:pt x="213654" y="101637"/>
                </a:lnTo>
                <a:lnTo>
                  <a:pt x="213873" y="104895"/>
                </a:lnTo>
                <a:lnTo>
                  <a:pt x="213067" y="108020"/>
                </a:lnTo>
                <a:lnTo>
                  <a:pt x="211577" y="111055"/>
                </a:lnTo>
                <a:lnTo>
                  <a:pt x="209631" y="114031"/>
                </a:lnTo>
                <a:lnTo>
                  <a:pt x="207381" y="117920"/>
                </a:lnTo>
                <a:lnTo>
                  <a:pt x="202342" y="127321"/>
                </a:lnTo>
                <a:lnTo>
                  <a:pt x="198712" y="131543"/>
                </a:lnTo>
                <a:lnTo>
                  <a:pt x="194387" y="135310"/>
                </a:lnTo>
                <a:lnTo>
                  <a:pt x="189599" y="138773"/>
                </a:lnTo>
                <a:lnTo>
                  <a:pt x="185454" y="142988"/>
                </a:lnTo>
                <a:lnTo>
                  <a:pt x="181738" y="147702"/>
                </a:lnTo>
                <a:lnTo>
                  <a:pt x="178309" y="152750"/>
                </a:lnTo>
                <a:lnTo>
                  <a:pt x="174117" y="157068"/>
                </a:lnTo>
                <a:lnTo>
                  <a:pt x="169418" y="160899"/>
                </a:lnTo>
                <a:lnTo>
                  <a:pt x="164380" y="164405"/>
                </a:lnTo>
                <a:lnTo>
                  <a:pt x="159117" y="167696"/>
                </a:lnTo>
                <a:lnTo>
                  <a:pt x="153703" y="170842"/>
                </a:lnTo>
                <a:lnTo>
                  <a:pt x="148188" y="173891"/>
                </a:lnTo>
                <a:lnTo>
                  <a:pt x="143559" y="176877"/>
                </a:lnTo>
                <a:lnTo>
                  <a:pt x="139521" y="179820"/>
                </a:lnTo>
                <a:lnTo>
                  <a:pt x="135876" y="182735"/>
                </a:lnTo>
                <a:lnTo>
                  <a:pt x="131541" y="184678"/>
                </a:lnTo>
                <a:lnTo>
                  <a:pt x="126747" y="185973"/>
                </a:lnTo>
                <a:lnTo>
                  <a:pt x="121645" y="186837"/>
                </a:lnTo>
                <a:lnTo>
                  <a:pt x="117292" y="187412"/>
                </a:lnTo>
                <a:lnTo>
                  <a:pt x="113437" y="187796"/>
                </a:lnTo>
                <a:lnTo>
                  <a:pt x="109914" y="188052"/>
                </a:lnTo>
                <a:lnTo>
                  <a:pt x="103460" y="188336"/>
                </a:lnTo>
                <a:lnTo>
                  <a:pt x="94472" y="188496"/>
                </a:lnTo>
                <a:lnTo>
                  <a:pt x="81686" y="188560"/>
                </a:lnTo>
                <a:lnTo>
                  <a:pt x="80174" y="187608"/>
                </a:lnTo>
                <a:lnTo>
                  <a:pt x="79167" y="186022"/>
                </a:lnTo>
                <a:lnTo>
                  <a:pt x="78495" y="184011"/>
                </a:lnTo>
                <a:lnTo>
                  <a:pt x="79000" y="180766"/>
                </a:lnTo>
                <a:lnTo>
                  <a:pt x="80289" y="176698"/>
                </a:lnTo>
                <a:lnTo>
                  <a:pt x="85725" y="1628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011"/>
          <p:cNvSpPr/>
          <p:nvPr/>
        </p:nvSpPr>
        <p:spPr>
          <a:xfrm>
            <a:off x="3569017" y="1971675"/>
            <a:ext cx="248604" cy="162878"/>
          </a:xfrm>
          <a:custGeom>
            <a:avLst/>
            <a:gdLst/>
            <a:ahLst/>
            <a:cxnLst/>
            <a:rect l="0" t="0" r="0" b="0"/>
            <a:pathLst>
              <a:path w="248604" h="162878">
                <a:moveTo>
                  <a:pt x="0" y="0"/>
                </a:moveTo>
                <a:lnTo>
                  <a:pt x="4551" y="4550"/>
                </a:lnTo>
                <a:lnTo>
                  <a:pt x="6844" y="5891"/>
                </a:lnTo>
                <a:lnTo>
                  <a:pt x="11931" y="7380"/>
                </a:lnTo>
                <a:lnTo>
                  <a:pt x="17368" y="10583"/>
                </a:lnTo>
                <a:lnTo>
                  <a:pt x="22959" y="15181"/>
                </a:lnTo>
                <a:lnTo>
                  <a:pt x="25783" y="17740"/>
                </a:lnTo>
                <a:lnTo>
                  <a:pt x="31462" y="23124"/>
                </a:lnTo>
                <a:lnTo>
                  <a:pt x="37160" y="28692"/>
                </a:lnTo>
                <a:lnTo>
                  <a:pt x="40013" y="32463"/>
                </a:lnTo>
                <a:lnTo>
                  <a:pt x="42868" y="36882"/>
                </a:lnTo>
                <a:lnTo>
                  <a:pt x="45724" y="41733"/>
                </a:lnTo>
                <a:lnTo>
                  <a:pt x="49533" y="45919"/>
                </a:lnTo>
                <a:lnTo>
                  <a:pt x="53977" y="49663"/>
                </a:lnTo>
                <a:lnTo>
                  <a:pt x="58844" y="53111"/>
                </a:lnTo>
                <a:lnTo>
                  <a:pt x="63994" y="56362"/>
                </a:lnTo>
                <a:lnTo>
                  <a:pt x="69333" y="59482"/>
                </a:lnTo>
                <a:lnTo>
                  <a:pt x="74797" y="62515"/>
                </a:lnTo>
                <a:lnTo>
                  <a:pt x="79392" y="65489"/>
                </a:lnTo>
                <a:lnTo>
                  <a:pt x="83408" y="68424"/>
                </a:lnTo>
                <a:lnTo>
                  <a:pt x="87038" y="71333"/>
                </a:lnTo>
                <a:lnTo>
                  <a:pt x="91363" y="74225"/>
                </a:lnTo>
                <a:lnTo>
                  <a:pt x="96151" y="77106"/>
                </a:lnTo>
                <a:lnTo>
                  <a:pt x="101248" y="79979"/>
                </a:lnTo>
                <a:lnTo>
                  <a:pt x="106551" y="83799"/>
                </a:lnTo>
                <a:lnTo>
                  <a:pt x="111992" y="88251"/>
                </a:lnTo>
                <a:lnTo>
                  <a:pt x="117524" y="93124"/>
                </a:lnTo>
                <a:lnTo>
                  <a:pt x="123116" y="97325"/>
                </a:lnTo>
                <a:lnTo>
                  <a:pt x="128750" y="101078"/>
                </a:lnTo>
                <a:lnTo>
                  <a:pt x="134411" y="104533"/>
                </a:lnTo>
                <a:lnTo>
                  <a:pt x="139137" y="107788"/>
                </a:lnTo>
                <a:lnTo>
                  <a:pt x="143241" y="110911"/>
                </a:lnTo>
                <a:lnTo>
                  <a:pt x="146929" y="113946"/>
                </a:lnTo>
                <a:lnTo>
                  <a:pt x="151292" y="116921"/>
                </a:lnTo>
                <a:lnTo>
                  <a:pt x="156106" y="119857"/>
                </a:lnTo>
                <a:lnTo>
                  <a:pt x="161221" y="122767"/>
                </a:lnTo>
                <a:lnTo>
                  <a:pt x="171984" y="128540"/>
                </a:lnTo>
                <a:lnTo>
                  <a:pt x="177521" y="131414"/>
                </a:lnTo>
                <a:lnTo>
                  <a:pt x="182164" y="134281"/>
                </a:lnTo>
                <a:lnTo>
                  <a:pt x="186213" y="137146"/>
                </a:lnTo>
                <a:lnTo>
                  <a:pt x="189865" y="140008"/>
                </a:lnTo>
                <a:lnTo>
                  <a:pt x="196462" y="143188"/>
                </a:lnTo>
                <a:lnTo>
                  <a:pt x="199554" y="144036"/>
                </a:lnTo>
                <a:lnTo>
                  <a:pt x="205531" y="147518"/>
                </a:lnTo>
                <a:lnTo>
                  <a:pt x="208458" y="149780"/>
                </a:lnTo>
                <a:lnTo>
                  <a:pt x="214251" y="152294"/>
                </a:lnTo>
                <a:lnTo>
                  <a:pt x="217129" y="152964"/>
                </a:lnTo>
                <a:lnTo>
                  <a:pt x="222867" y="156249"/>
                </a:lnTo>
                <a:lnTo>
                  <a:pt x="225730" y="158458"/>
                </a:lnTo>
                <a:lnTo>
                  <a:pt x="231452" y="160913"/>
                </a:lnTo>
                <a:lnTo>
                  <a:pt x="237170" y="162004"/>
                </a:lnTo>
                <a:lnTo>
                  <a:pt x="244792" y="162618"/>
                </a:lnTo>
                <a:lnTo>
                  <a:pt x="248603" y="1628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012"/>
          <p:cNvSpPr/>
          <p:nvPr/>
        </p:nvSpPr>
        <p:spPr>
          <a:xfrm>
            <a:off x="3611988" y="1949591"/>
            <a:ext cx="162770" cy="206944"/>
          </a:xfrm>
          <a:custGeom>
            <a:avLst/>
            <a:gdLst/>
            <a:ahLst/>
            <a:cxnLst/>
            <a:rect l="0" t="0" r="0" b="0"/>
            <a:pathLst>
              <a:path w="162770" h="206944">
                <a:moveTo>
                  <a:pt x="162769" y="4939"/>
                </a:moveTo>
                <a:lnTo>
                  <a:pt x="162769" y="0"/>
                </a:lnTo>
                <a:lnTo>
                  <a:pt x="162769" y="4100"/>
                </a:lnTo>
                <a:lnTo>
                  <a:pt x="158219" y="9241"/>
                </a:lnTo>
                <a:lnTo>
                  <a:pt x="156878" y="11617"/>
                </a:lnTo>
                <a:lnTo>
                  <a:pt x="154039" y="20464"/>
                </a:lnTo>
                <a:lnTo>
                  <a:pt x="152186" y="24814"/>
                </a:lnTo>
                <a:lnTo>
                  <a:pt x="147588" y="34727"/>
                </a:lnTo>
                <a:lnTo>
                  <a:pt x="142370" y="45483"/>
                </a:lnTo>
                <a:lnTo>
                  <a:pt x="138692" y="51018"/>
                </a:lnTo>
                <a:lnTo>
                  <a:pt x="134335" y="56613"/>
                </a:lnTo>
                <a:lnTo>
                  <a:pt x="129525" y="62248"/>
                </a:lnTo>
                <a:lnTo>
                  <a:pt x="124414" y="68863"/>
                </a:lnTo>
                <a:lnTo>
                  <a:pt x="119102" y="76130"/>
                </a:lnTo>
                <a:lnTo>
                  <a:pt x="108119" y="91824"/>
                </a:lnTo>
                <a:lnTo>
                  <a:pt x="96887" y="108324"/>
                </a:lnTo>
                <a:lnTo>
                  <a:pt x="91225" y="115772"/>
                </a:lnTo>
                <a:lnTo>
                  <a:pt x="85546" y="122643"/>
                </a:lnTo>
                <a:lnTo>
                  <a:pt x="79854" y="129128"/>
                </a:lnTo>
                <a:lnTo>
                  <a:pt x="74155" y="135357"/>
                </a:lnTo>
                <a:lnTo>
                  <a:pt x="62743" y="147357"/>
                </a:lnTo>
                <a:lnTo>
                  <a:pt x="4066" y="206504"/>
                </a:lnTo>
                <a:lnTo>
                  <a:pt x="2675" y="206943"/>
                </a:lnTo>
                <a:lnTo>
                  <a:pt x="1747" y="206283"/>
                </a:lnTo>
                <a:lnTo>
                  <a:pt x="0" y="202351"/>
                </a:lnTo>
                <a:lnTo>
                  <a:pt x="4474" y="202179"/>
                </a:lnTo>
                <a:lnTo>
                  <a:pt x="5804" y="201202"/>
                </a:lnTo>
                <a:lnTo>
                  <a:pt x="6691" y="199598"/>
                </a:lnTo>
                <a:lnTo>
                  <a:pt x="8464" y="1935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013"/>
          <p:cNvSpPr/>
          <p:nvPr/>
        </p:nvSpPr>
        <p:spPr>
          <a:xfrm>
            <a:off x="3971925" y="2031682"/>
            <a:ext cx="214313" cy="8574"/>
          </a:xfrm>
          <a:custGeom>
            <a:avLst/>
            <a:gdLst/>
            <a:ahLst/>
            <a:cxnLst/>
            <a:rect l="0" t="0" r="0" b="0"/>
            <a:pathLst>
              <a:path w="214313" h="8574">
                <a:moveTo>
                  <a:pt x="0" y="0"/>
                </a:moveTo>
                <a:lnTo>
                  <a:pt x="172967" y="0"/>
                </a:lnTo>
                <a:lnTo>
                  <a:pt x="176271" y="953"/>
                </a:lnTo>
                <a:lnTo>
                  <a:pt x="179427" y="2540"/>
                </a:lnTo>
                <a:lnTo>
                  <a:pt x="182482" y="4551"/>
                </a:lnTo>
                <a:lnTo>
                  <a:pt x="185472" y="5892"/>
                </a:lnTo>
                <a:lnTo>
                  <a:pt x="188418" y="6785"/>
                </a:lnTo>
                <a:lnTo>
                  <a:pt x="191335" y="7381"/>
                </a:lnTo>
                <a:lnTo>
                  <a:pt x="194231" y="7778"/>
                </a:lnTo>
                <a:lnTo>
                  <a:pt x="197115" y="8043"/>
                </a:lnTo>
                <a:lnTo>
                  <a:pt x="199990" y="8220"/>
                </a:lnTo>
                <a:lnTo>
                  <a:pt x="205724" y="8416"/>
                </a:lnTo>
                <a:lnTo>
                  <a:pt x="214299" y="8572"/>
                </a:lnTo>
                <a:lnTo>
                  <a:pt x="21431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014"/>
          <p:cNvSpPr/>
          <p:nvPr/>
        </p:nvSpPr>
        <p:spPr>
          <a:xfrm>
            <a:off x="4400937" y="1791652"/>
            <a:ext cx="204848" cy="231439"/>
          </a:xfrm>
          <a:custGeom>
            <a:avLst/>
            <a:gdLst/>
            <a:ahLst/>
            <a:cxnLst/>
            <a:rect l="0" t="0" r="0" b="0"/>
            <a:pathLst>
              <a:path w="204848" h="231439">
                <a:moveTo>
                  <a:pt x="145345" y="17145"/>
                </a:moveTo>
                <a:lnTo>
                  <a:pt x="145345" y="12594"/>
                </a:lnTo>
                <a:lnTo>
                  <a:pt x="144393" y="11254"/>
                </a:lnTo>
                <a:lnTo>
                  <a:pt x="142805" y="10360"/>
                </a:lnTo>
                <a:lnTo>
                  <a:pt x="137964" y="8926"/>
                </a:lnTo>
                <a:lnTo>
                  <a:pt x="132575" y="8677"/>
                </a:lnTo>
                <a:lnTo>
                  <a:pt x="124946" y="8604"/>
                </a:lnTo>
                <a:lnTo>
                  <a:pt x="121268" y="7641"/>
                </a:lnTo>
                <a:lnTo>
                  <a:pt x="116911" y="6046"/>
                </a:lnTo>
                <a:lnTo>
                  <a:pt x="112101" y="4031"/>
                </a:lnTo>
                <a:lnTo>
                  <a:pt x="107943" y="2687"/>
                </a:lnTo>
                <a:lnTo>
                  <a:pt x="104217" y="1792"/>
                </a:lnTo>
                <a:lnTo>
                  <a:pt x="100782" y="1194"/>
                </a:lnTo>
                <a:lnTo>
                  <a:pt x="94424" y="531"/>
                </a:lnTo>
                <a:lnTo>
                  <a:pt x="91395" y="354"/>
                </a:lnTo>
                <a:lnTo>
                  <a:pt x="82950" y="157"/>
                </a:lnTo>
                <a:lnTo>
                  <a:pt x="36820" y="1"/>
                </a:lnTo>
                <a:lnTo>
                  <a:pt x="34894" y="953"/>
                </a:lnTo>
                <a:lnTo>
                  <a:pt x="30216" y="4551"/>
                </a:lnTo>
                <a:lnTo>
                  <a:pt x="24962" y="9325"/>
                </a:lnTo>
                <a:lnTo>
                  <a:pt x="22227" y="11932"/>
                </a:lnTo>
                <a:lnTo>
                  <a:pt x="20404" y="14622"/>
                </a:lnTo>
                <a:lnTo>
                  <a:pt x="18378" y="20151"/>
                </a:lnTo>
                <a:lnTo>
                  <a:pt x="14938" y="25784"/>
                </a:lnTo>
                <a:lnTo>
                  <a:pt x="12687" y="28619"/>
                </a:lnTo>
                <a:lnTo>
                  <a:pt x="11186" y="31462"/>
                </a:lnTo>
                <a:lnTo>
                  <a:pt x="9518" y="37160"/>
                </a:lnTo>
                <a:lnTo>
                  <a:pt x="6238" y="42868"/>
                </a:lnTo>
                <a:lnTo>
                  <a:pt x="4030" y="45724"/>
                </a:lnTo>
                <a:lnTo>
                  <a:pt x="1576" y="51437"/>
                </a:lnTo>
                <a:lnTo>
                  <a:pt x="485" y="57151"/>
                </a:lnTo>
                <a:lnTo>
                  <a:pt x="0" y="62865"/>
                </a:lnTo>
                <a:lnTo>
                  <a:pt x="824" y="65723"/>
                </a:lnTo>
                <a:lnTo>
                  <a:pt x="4278" y="71438"/>
                </a:lnTo>
                <a:lnTo>
                  <a:pt x="6533" y="75248"/>
                </a:lnTo>
                <a:lnTo>
                  <a:pt x="8989" y="79693"/>
                </a:lnTo>
                <a:lnTo>
                  <a:pt x="11578" y="84561"/>
                </a:lnTo>
                <a:lnTo>
                  <a:pt x="14257" y="87806"/>
                </a:lnTo>
                <a:lnTo>
                  <a:pt x="16996" y="89970"/>
                </a:lnTo>
                <a:lnTo>
                  <a:pt x="22578" y="93327"/>
                </a:lnTo>
                <a:lnTo>
                  <a:pt x="28234" y="97994"/>
                </a:lnTo>
                <a:lnTo>
                  <a:pt x="32029" y="100572"/>
                </a:lnTo>
                <a:lnTo>
                  <a:pt x="36464" y="103243"/>
                </a:lnTo>
                <a:lnTo>
                  <a:pt x="41325" y="105976"/>
                </a:lnTo>
                <a:lnTo>
                  <a:pt x="51806" y="111553"/>
                </a:lnTo>
                <a:lnTo>
                  <a:pt x="57268" y="114374"/>
                </a:lnTo>
                <a:lnTo>
                  <a:pt x="62815" y="116254"/>
                </a:lnTo>
                <a:lnTo>
                  <a:pt x="68418" y="117508"/>
                </a:lnTo>
                <a:lnTo>
                  <a:pt x="74057" y="118344"/>
                </a:lnTo>
                <a:lnTo>
                  <a:pt x="79722" y="119853"/>
                </a:lnTo>
                <a:lnTo>
                  <a:pt x="85404" y="121812"/>
                </a:lnTo>
                <a:lnTo>
                  <a:pt x="91096" y="124071"/>
                </a:lnTo>
                <a:lnTo>
                  <a:pt x="96797" y="126529"/>
                </a:lnTo>
                <a:lnTo>
                  <a:pt x="108211" y="131800"/>
                </a:lnTo>
                <a:lnTo>
                  <a:pt x="113921" y="133587"/>
                </a:lnTo>
                <a:lnTo>
                  <a:pt x="119633" y="134778"/>
                </a:lnTo>
                <a:lnTo>
                  <a:pt x="125346" y="135572"/>
                </a:lnTo>
                <a:lnTo>
                  <a:pt x="131060" y="137054"/>
                </a:lnTo>
                <a:lnTo>
                  <a:pt x="136775" y="138994"/>
                </a:lnTo>
                <a:lnTo>
                  <a:pt x="142489" y="141240"/>
                </a:lnTo>
                <a:lnTo>
                  <a:pt x="148203" y="142738"/>
                </a:lnTo>
                <a:lnTo>
                  <a:pt x="153918" y="143736"/>
                </a:lnTo>
                <a:lnTo>
                  <a:pt x="159633" y="144402"/>
                </a:lnTo>
                <a:lnTo>
                  <a:pt x="164395" y="145798"/>
                </a:lnTo>
                <a:lnTo>
                  <a:pt x="168523" y="147681"/>
                </a:lnTo>
                <a:lnTo>
                  <a:pt x="172227" y="149889"/>
                </a:lnTo>
                <a:lnTo>
                  <a:pt x="175649" y="151361"/>
                </a:lnTo>
                <a:lnTo>
                  <a:pt x="181991" y="152997"/>
                </a:lnTo>
                <a:lnTo>
                  <a:pt x="187985" y="156264"/>
                </a:lnTo>
                <a:lnTo>
                  <a:pt x="193824" y="160891"/>
                </a:lnTo>
                <a:lnTo>
                  <a:pt x="199593" y="166122"/>
                </a:lnTo>
                <a:lnTo>
                  <a:pt x="201513" y="168850"/>
                </a:lnTo>
                <a:lnTo>
                  <a:pt x="203646" y="174422"/>
                </a:lnTo>
                <a:lnTo>
                  <a:pt x="204594" y="180073"/>
                </a:lnTo>
                <a:lnTo>
                  <a:pt x="204847" y="182914"/>
                </a:lnTo>
                <a:lnTo>
                  <a:pt x="204063" y="185760"/>
                </a:lnTo>
                <a:lnTo>
                  <a:pt x="200652" y="191462"/>
                </a:lnTo>
                <a:lnTo>
                  <a:pt x="198501" y="197172"/>
                </a:lnTo>
                <a:lnTo>
                  <a:pt x="197928" y="200028"/>
                </a:lnTo>
                <a:lnTo>
                  <a:pt x="195640" y="202884"/>
                </a:lnTo>
                <a:lnTo>
                  <a:pt x="192210" y="205741"/>
                </a:lnTo>
                <a:lnTo>
                  <a:pt x="188018" y="208598"/>
                </a:lnTo>
                <a:lnTo>
                  <a:pt x="184271" y="210503"/>
                </a:lnTo>
                <a:lnTo>
                  <a:pt x="180821" y="211773"/>
                </a:lnTo>
                <a:lnTo>
                  <a:pt x="177568" y="212620"/>
                </a:lnTo>
                <a:lnTo>
                  <a:pt x="174447" y="215089"/>
                </a:lnTo>
                <a:lnTo>
                  <a:pt x="171414" y="218640"/>
                </a:lnTo>
                <a:lnTo>
                  <a:pt x="168439" y="222913"/>
                </a:lnTo>
                <a:lnTo>
                  <a:pt x="164552" y="225761"/>
                </a:lnTo>
                <a:lnTo>
                  <a:pt x="160054" y="227660"/>
                </a:lnTo>
                <a:lnTo>
                  <a:pt x="155151" y="228926"/>
                </a:lnTo>
                <a:lnTo>
                  <a:pt x="149978" y="229770"/>
                </a:lnTo>
                <a:lnTo>
                  <a:pt x="144623" y="230332"/>
                </a:lnTo>
                <a:lnTo>
                  <a:pt x="134547" y="230957"/>
                </a:lnTo>
                <a:lnTo>
                  <a:pt x="126893" y="231235"/>
                </a:lnTo>
                <a:lnTo>
                  <a:pt x="117229" y="231392"/>
                </a:lnTo>
                <a:lnTo>
                  <a:pt x="108334" y="231438"/>
                </a:lnTo>
                <a:lnTo>
                  <a:pt x="105431" y="230492"/>
                </a:lnTo>
                <a:lnTo>
                  <a:pt x="99665" y="226901"/>
                </a:lnTo>
                <a:lnTo>
                  <a:pt x="93928" y="222130"/>
                </a:lnTo>
                <a:lnTo>
                  <a:pt x="91065" y="219524"/>
                </a:lnTo>
                <a:lnTo>
                  <a:pt x="89155" y="216834"/>
                </a:lnTo>
                <a:lnTo>
                  <a:pt x="87034" y="211306"/>
                </a:lnTo>
                <a:lnTo>
                  <a:pt x="86092" y="205674"/>
                </a:lnTo>
                <a:lnTo>
                  <a:pt x="85673" y="199996"/>
                </a:lnTo>
                <a:lnTo>
                  <a:pt x="85487" y="194297"/>
                </a:lnTo>
                <a:lnTo>
                  <a:pt x="85382" y="181183"/>
                </a:lnTo>
                <a:lnTo>
                  <a:pt x="86320" y="176986"/>
                </a:lnTo>
                <a:lnTo>
                  <a:pt x="89902" y="169783"/>
                </a:lnTo>
                <a:lnTo>
                  <a:pt x="94669" y="160867"/>
                </a:lnTo>
                <a:lnTo>
                  <a:pt x="97273" y="155822"/>
                </a:lnTo>
                <a:lnTo>
                  <a:pt x="100915" y="150554"/>
                </a:lnTo>
                <a:lnTo>
                  <a:pt x="105247" y="145137"/>
                </a:lnTo>
                <a:lnTo>
                  <a:pt x="110041" y="139620"/>
                </a:lnTo>
                <a:lnTo>
                  <a:pt x="117906" y="130951"/>
                </a:lnTo>
                <a:lnTo>
                  <a:pt x="121338" y="127306"/>
                </a:lnTo>
                <a:lnTo>
                  <a:pt x="124578" y="122971"/>
                </a:lnTo>
                <a:lnTo>
                  <a:pt x="127690" y="118175"/>
                </a:lnTo>
                <a:lnTo>
                  <a:pt x="130718" y="113073"/>
                </a:lnTo>
                <a:lnTo>
                  <a:pt x="132736" y="107767"/>
                </a:lnTo>
                <a:lnTo>
                  <a:pt x="134081" y="102325"/>
                </a:lnTo>
                <a:lnTo>
                  <a:pt x="134978" y="96792"/>
                </a:lnTo>
                <a:lnTo>
                  <a:pt x="137482" y="91198"/>
                </a:lnTo>
                <a:lnTo>
                  <a:pt x="141055" y="85564"/>
                </a:lnTo>
                <a:lnTo>
                  <a:pt x="145342" y="79902"/>
                </a:lnTo>
                <a:lnTo>
                  <a:pt x="148201" y="75176"/>
                </a:lnTo>
                <a:lnTo>
                  <a:pt x="150106" y="71072"/>
                </a:lnTo>
                <a:lnTo>
                  <a:pt x="151377" y="67384"/>
                </a:lnTo>
                <a:lnTo>
                  <a:pt x="152224" y="63020"/>
                </a:lnTo>
                <a:lnTo>
                  <a:pt x="152788" y="58206"/>
                </a:lnTo>
                <a:lnTo>
                  <a:pt x="153164" y="53091"/>
                </a:lnTo>
                <a:lnTo>
                  <a:pt x="153416" y="48729"/>
                </a:lnTo>
                <a:lnTo>
                  <a:pt x="153695" y="41343"/>
                </a:lnTo>
                <a:lnTo>
                  <a:pt x="153852" y="31829"/>
                </a:lnTo>
                <a:lnTo>
                  <a:pt x="152921" y="28839"/>
                </a:lnTo>
                <a:lnTo>
                  <a:pt x="149347" y="22978"/>
                </a:lnTo>
                <a:lnTo>
                  <a:pt x="144583" y="17197"/>
                </a:lnTo>
                <a:lnTo>
                  <a:pt x="141980" y="14322"/>
                </a:lnTo>
                <a:lnTo>
                  <a:pt x="139292" y="12406"/>
                </a:lnTo>
                <a:lnTo>
                  <a:pt x="133764" y="10276"/>
                </a:lnTo>
                <a:lnTo>
                  <a:pt x="128133" y="9330"/>
                </a:lnTo>
                <a:lnTo>
                  <a:pt x="125297" y="9077"/>
                </a:lnTo>
                <a:lnTo>
                  <a:pt x="123408" y="7957"/>
                </a:lnTo>
                <a:lnTo>
                  <a:pt x="122148" y="6257"/>
                </a:lnTo>
                <a:lnTo>
                  <a:pt x="121307" y="4171"/>
                </a:lnTo>
                <a:lnTo>
                  <a:pt x="119795" y="2781"/>
                </a:lnTo>
                <a:lnTo>
                  <a:pt x="117834" y="1854"/>
                </a:lnTo>
                <a:lnTo>
                  <a:pt x="113115" y="824"/>
                </a:lnTo>
                <a:lnTo>
                  <a:pt x="107843" y="366"/>
                </a:lnTo>
                <a:lnTo>
                  <a:pt x="102589" y="72"/>
                </a:lnTo>
                <a:lnTo>
                  <a:pt x="9391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015"/>
          <p:cNvSpPr/>
          <p:nvPr/>
        </p:nvSpPr>
        <p:spPr>
          <a:xfrm>
            <a:off x="4323397" y="2005964"/>
            <a:ext cx="402908" cy="85726"/>
          </a:xfrm>
          <a:custGeom>
            <a:avLst/>
            <a:gdLst/>
            <a:ahLst/>
            <a:cxnLst/>
            <a:rect l="0" t="0" r="0" b="0"/>
            <a:pathLst>
              <a:path w="402908" h="85726">
                <a:moveTo>
                  <a:pt x="0" y="85725"/>
                </a:moveTo>
                <a:lnTo>
                  <a:pt x="7381" y="85725"/>
                </a:lnTo>
                <a:lnTo>
                  <a:pt x="13123" y="83186"/>
                </a:lnTo>
                <a:lnTo>
                  <a:pt x="17321" y="81175"/>
                </a:lnTo>
                <a:lnTo>
                  <a:pt x="24525" y="78940"/>
                </a:lnTo>
                <a:lnTo>
                  <a:pt x="36477" y="77683"/>
                </a:lnTo>
                <a:lnTo>
                  <a:pt x="41463" y="77506"/>
                </a:lnTo>
                <a:lnTo>
                  <a:pt x="46692" y="76436"/>
                </a:lnTo>
                <a:lnTo>
                  <a:pt x="52083" y="74770"/>
                </a:lnTo>
                <a:lnTo>
                  <a:pt x="57582" y="72707"/>
                </a:lnTo>
                <a:lnTo>
                  <a:pt x="63153" y="70379"/>
                </a:lnTo>
                <a:lnTo>
                  <a:pt x="68772" y="67874"/>
                </a:lnTo>
                <a:lnTo>
                  <a:pt x="74423" y="65252"/>
                </a:lnTo>
                <a:lnTo>
                  <a:pt x="81048" y="63504"/>
                </a:lnTo>
                <a:lnTo>
                  <a:pt x="88322" y="62339"/>
                </a:lnTo>
                <a:lnTo>
                  <a:pt x="96029" y="61562"/>
                </a:lnTo>
                <a:lnTo>
                  <a:pt x="104024" y="60092"/>
                </a:lnTo>
                <a:lnTo>
                  <a:pt x="112212" y="58159"/>
                </a:lnTo>
                <a:lnTo>
                  <a:pt x="120528" y="55918"/>
                </a:lnTo>
                <a:lnTo>
                  <a:pt x="128930" y="54423"/>
                </a:lnTo>
                <a:lnTo>
                  <a:pt x="137388" y="53428"/>
                </a:lnTo>
                <a:lnTo>
                  <a:pt x="145884" y="52764"/>
                </a:lnTo>
                <a:lnTo>
                  <a:pt x="154406" y="51368"/>
                </a:lnTo>
                <a:lnTo>
                  <a:pt x="162945" y="49486"/>
                </a:lnTo>
                <a:lnTo>
                  <a:pt x="171495" y="47278"/>
                </a:lnTo>
                <a:lnTo>
                  <a:pt x="179100" y="44854"/>
                </a:lnTo>
                <a:lnTo>
                  <a:pt x="186075" y="42285"/>
                </a:lnTo>
                <a:lnTo>
                  <a:pt x="192630" y="39621"/>
                </a:lnTo>
                <a:lnTo>
                  <a:pt x="200810" y="37844"/>
                </a:lnTo>
                <a:lnTo>
                  <a:pt x="210073" y="36659"/>
                </a:lnTo>
                <a:lnTo>
                  <a:pt x="220059" y="35870"/>
                </a:lnTo>
                <a:lnTo>
                  <a:pt x="228621" y="34391"/>
                </a:lnTo>
                <a:lnTo>
                  <a:pt x="236234" y="32452"/>
                </a:lnTo>
                <a:lnTo>
                  <a:pt x="243214" y="30208"/>
                </a:lnTo>
                <a:lnTo>
                  <a:pt x="251678" y="27759"/>
                </a:lnTo>
                <a:lnTo>
                  <a:pt x="271242" y="22498"/>
                </a:lnTo>
                <a:lnTo>
                  <a:pt x="279887" y="19761"/>
                </a:lnTo>
                <a:lnTo>
                  <a:pt x="287557" y="16984"/>
                </a:lnTo>
                <a:lnTo>
                  <a:pt x="294575" y="14180"/>
                </a:lnTo>
                <a:lnTo>
                  <a:pt x="302110" y="12311"/>
                </a:lnTo>
                <a:lnTo>
                  <a:pt x="309992" y="11065"/>
                </a:lnTo>
                <a:lnTo>
                  <a:pt x="318104" y="10235"/>
                </a:lnTo>
                <a:lnTo>
                  <a:pt x="325417" y="9681"/>
                </a:lnTo>
                <a:lnTo>
                  <a:pt x="332197" y="9312"/>
                </a:lnTo>
                <a:lnTo>
                  <a:pt x="338622" y="9065"/>
                </a:lnTo>
                <a:lnTo>
                  <a:pt x="344811" y="7949"/>
                </a:lnTo>
                <a:lnTo>
                  <a:pt x="350842" y="6252"/>
                </a:lnTo>
                <a:lnTo>
                  <a:pt x="356767" y="4168"/>
                </a:lnTo>
                <a:lnTo>
                  <a:pt x="365890" y="1853"/>
                </a:lnTo>
                <a:lnTo>
                  <a:pt x="374073" y="824"/>
                </a:lnTo>
                <a:lnTo>
                  <a:pt x="384060" y="366"/>
                </a:lnTo>
                <a:lnTo>
                  <a:pt x="40290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016"/>
          <p:cNvSpPr/>
          <p:nvPr/>
        </p:nvSpPr>
        <p:spPr>
          <a:xfrm>
            <a:off x="4409122" y="2134669"/>
            <a:ext cx="291466" cy="170969"/>
          </a:xfrm>
          <a:custGeom>
            <a:avLst/>
            <a:gdLst/>
            <a:ahLst/>
            <a:cxnLst/>
            <a:rect l="0" t="0" r="0" b="0"/>
            <a:pathLst>
              <a:path w="291466" h="170969">
                <a:moveTo>
                  <a:pt x="0" y="42745"/>
                </a:moveTo>
                <a:lnTo>
                  <a:pt x="0" y="34526"/>
                </a:lnTo>
                <a:lnTo>
                  <a:pt x="4551" y="29727"/>
                </a:lnTo>
                <a:lnTo>
                  <a:pt x="6844" y="28351"/>
                </a:lnTo>
                <a:lnTo>
                  <a:pt x="15574" y="25463"/>
                </a:lnTo>
                <a:lnTo>
                  <a:pt x="19908" y="23604"/>
                </a:lnTo>
                <a:lnTo>
                  <a:pt x="28850" y="18998"/>
                </a:lnTo>
                <a:lnTo>
                  <a:pt x="36000" y="13776"/>
                </a:lnTo>
                <a:lnTo>
                  <a:pt x="41145" y="12003"/>
                </a:lnTo>
                <a:lnTo>
                  <a:pt x="47432" y="10820"/>
                </a:lnTo>
                <a:lnTo>
                  <a:pt x="54482" y="10032"/>
                </a:lnTo>
                <a:lnTo>
                  <a:pt x="61086" y="8554"/>
                </a:lnTo>
                <a:lnTo>
                  <a:pt x="67394" y="6616"/>
                </a:lnTo>
                <a:lnTo>
                  <a:pt x="73505" y="4372"/>
                </a:lnTo>
                <a:lnTo>
                  <a:pt x="79483" y="2875"/>
                </a:lnTo>
                <a:lnTo>
                  <a:pt x="85374" y="1878"/>
                </a:lnTo>
                <a:lnTo>
                  <a:pt x="91206" y="1213"/>
                </a:lnTo>
                <a:lnTo>
                  <a:pt x="96999" y="770"/>
                </a:lnTo>
                <a:lnTo>
                  <a:pt x="102766" y="474"/>
                </a:lnTo>
                <a:lnTo>
                  <a:pt x="117444" y="58"/>
                </a:lnTo>
                <a:lnTo>
                  <a:pt x="121159" y="0"/>
                </a:lnTo>
                <a:lnTo>
                  <a:pt x="125540" y="913"/>
                </a:lnTo>
                <a:lnTo>
                  <a:pt x="130366" y="2475"/>
                </a:lnTo>
                <a:lnTo>
                  <a:pt x="135488" y="4469"/>
                </a:lnTo>
                <a:lnTo>
                  <a:pt x="143720" y="6684"/>
                </a:lnTo>
                <a:lnTo>
                  <a:pt x="150553" y="7668"/>
                </a:lnTo>
                <a:lnTo>
                  <a:pt x="156765" y="8106"/>
                </a:lnTo>
                <a:lnTo>
                  <a:pt x="165617" y="8352"/>
                </a:lnTo>
                <a:lnTo>
                  <a:pt x="167561" y="9339"/>
                </a:lnTo>
                <a:lnTo>
                  <a:pt x="168858" y="10950"/>
                </a:lnTo>
                <a:lnTo>
                  <a:pt x="169722" y="12976"/>
                </a:lnTo>
                <a:lnTo>
                  <a:pt x="173222" y="17767"/>
                </a:lnTo>
                <a:lnTo>
                  <a:pt x="175489" y="20378"/>
                </a:lnTo>
                <a:lnTo>
                  <a:pt x="177000" y="23071"/>
                </a:lnTo>
                <a:lnTo>
                  <a:pt x="178008" y="25820"/>
                </a:lnTo>
                <a:lnTo>
                  <a:pt x="178679" y="28604"/>
                </a:lnTo>
                <a:lnTo>
                  <a:pt x="178175" y="31413"/>
                </a:lnTo>
                <a:lnTo>
                  <a:pt x="176886" y="34238"/>
                </a:lnTo>
                <a:lnTo>
                  <a:pt x="175074" y="37074"/>
                </a:lnTo>
                <a:lnTo>
                  <a:pt x="172913" y="40869"/>
                </a:lnTo>
                <a:lnTo>
                  <a:pt x="167973" y="50167"/>
                </a:lnTo>
                <a:lnTo>
                  <a:pt x="159837" y="66111"/>
                </a:lnTo>
                <a:lnTo>
                  <a:pt x="156088" y="70705"/>
                </a:lnTo>
                <a:lnTo>
                  <a:pt x="151684" y="74720"/>
                </a:lnTo>
                <a:lnTo>
                  <a:pt x="146842" y="78350"/>
                </a:lnTo>
                <a:lnTo>
                  <a:pt x="141710" y="81722"/>
                </a:lnTo>
                <a:lnTo>
                  <a:pt x="136383" y="84922"/>
                </a:lnTo>
                <a:lnTo>
                  <a:pt x="130928" y="88008"/>
                </a:lnTo>
                <a:lnTo>
                  <a:pt x="126337" y="91018"/>
                </a:lnTo>
                <a:lnTo>
                  <a:pt x="122325" y="93977"/>
                </a:lnTo>
                <a:lnTo>
                  <a:pt x="118698" y="96903"/>
                </a:lnTo>
                <a:lnTo>
                  <a:pt x="115327" y="100758"/>
                </a:lnTo>
                <a:lnTo>
                  <a:pt x="112127" y="105233"/>
                </a:lnTo>
                <a:lnTo>
                  <a:pt x="109041" y="110121"/>
                </a:lnTo>
                <a:lnTo>
                  <a:pt x="105079" y="114333"/>
                </a:lnTo>
                <a:lnTo>
                  <a:pt x="100533" y="118093"/>
                </a:lnTo>
                <a:lnTo>
                  <a:pt x="95597" y="121552"/>
                </a:lnTo>
                <a:lnTo>
                  <a:pt x="91354" y="124811"/>
                </a:lnTo>
                <a:lnTo>
                  <a:pt x="87572" y="127936"/>
                </a:lnTo>
                <a:lnTo>
                  <a:pt x="84099" y="130971"/>
                </a:lnTo>
                <a:lnTo>
                  <a:pt x="80831" y="133948"/>
                </a:lnTo>
                <a:lnTo>
                  <a:pt x="70382" y="143891"/>
                </a:lnTo>
                <a:lnTo>
                  <a:pt x="64563" y="149655"/>
                </a:lnTo>
                <a:lnTo>
                  <a:pt x="63044" y="152119"/>
                </a:lnTo>
                <a:lnTo>
                  <a:pt x="61357" y="157396"/>
                </a:lnTo>
                <a:lnTo>
                  <a:pt x="60126" y="162290"/>
                </a:lnTo>
                <a:lnTo>
                  <a:pt x="64594" y="167172"/>
                </a:lnTo>
                <a:lnTo>
                  <a:pt x="66875" y="168559"/>
                </a:lnTo>
                <a:lnTo>
                  <a:pt x="75611" y="170968"/>
                </a:lnTo>
                <a:lnTo>
                  <a:pt x="81548" y="168631"/>
                </a:lnTo>
                <a:lnTo>
                  <a:pt x="89583" y="165370"/>
                </a:lnTo>
                <a:lnTo>
                  <a:pt x="96330" y="163920"/>
                </a:lnTo>
                <a:lnTo>
                  <a:pt x="105043" y="160736"/>
                </a:lnTo>
                <a:lnTo>
                  <a:pt x="110034" y="158553"/>
                </a:lnTo>
                <a:lnTo>
                  <a:pt x="120659" y="153588"/>
                </a:lnTo>
                <a:lnTo>
                  <a:pt x="126159" y="150931"/>
                </a:lnTo>
                <a:lnTo>
                  <a:pt x="131731" y="149159"/>
                </a:lnTo>
                <a:lnTo>
                  <a:pt x="137351" y="147978"/>
                </a:lnTo>
                <a:lnTo>
                  <a:pt x="143002" y="147190"/>
                </a:lnTo>
                <a:lnTo>
                  <a:pt x="148674" y="144760"/>
                </a:lnTo>
                <a:lnTo>
                  <a:pt x="154361" y="141235"/>
                </a:lnTo>
                <a:lnTo>
                  <a:pt x="160058" y="136981"/>
                </a:lnTo>
                <a:lnTo>
                  <a:pt x="166713" y="133191"/>
                </a:lnTo>
                <a:lnTo>
                  <a:pt x="174007" y="129713"/>
                </a:lnTo>
                <a:lnTo>
                  <a:pt x="181727" y="126441"/>
                </a:lnTo>
                <a:lnTo>
                  <a:pt x="195385" y="120266"/>
                </a:lnTo>
                <a:lnTo>
                  <a:pt x="201695" y="117286"/>
                </a:lnTo>
                <a:lnTo>
                  <a:pt x="207806" y="115299"/>
                </a:lnTo>
                <a:lnTo>
                  <a:pt x="213784" y="113975"/>
                </a:lnTo>
                <a:lnTo>
                  <a:pt x="219676" y="113092"/>
                </a:lnTo>
                <a:lnTo>
                  <a:pt x="225508" y="111551"/>
                </a:lnTo>
                <a:lnTo>
                  <a:pt x="231301" y="109570"/>
                </a:lnTo>
                <a:lnTo>
                  <a:pt x="237069" y="107298"/>
                </a:lnTo>
                <a:lnTo>
                  <a:pt x="246016" y="102233"/>
                </a:lnTo>
                <a:lnTo>
                  <a:pt x="249736" y="99549"/>
                </a:lnTo>
                <a:lnTo>
                  <a:pt x="254120" y="96807"/>
                </a:lnTo>
                <a:lnTo>
                  <a:pt x="258949" y="94026"/>
                </a:lnTo>
                <a:lnTo>
                  <a:pt x="264072" y="91220"/>
                </a:lnTo>
                <a:lnTo>
                  <a:pt x="268441" y="88397"/>
                </a:lnTo>
                <a:lnTo>
                  <a:pt x="272306" y="85563"/>
                </a:lnTo>
                <a:lnTo>
                  <a:pt x="275835" y="82720"/>
                </a:lnTo>
                <a:lnTo>
                  <a:pt x="282295" y="79562"/>
                </a:lnTo>
                <a:lnTo>
                  <a:pt x="291465" y="770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017"/>
          <p:cNvSpPr/>
          <p:nvPr/>
        </p:nvSpPr>
        <p:spPr>
          <a:xfrm>
            <a:off x="4794989" y="1963137"/>
            <a:ext cx="265495" cy="317148"/>
          </a:xfrm>
          <a:custGeom>
            <a:avLst/>
            <a:gdLst/>
            <a:ahLst/>
            <a:cxnLst/>
            <a:rect l="0" t="0" r="0" b="0"/>
            <a:pathLst>
              <a:path w="265495" h="317148">
                <a:moveTo>
                  <a:pt x="8468" y="34255"/>
                </a:moveTo>
                <a:lnTo>
                  <a:pt x="249" y="34255"/>
                </a:lnTo>
                <a:lnTo>
                  <a:pt x="0" y="38806"/>
                </a:lnTo>
                <a:lnTo>
                  <a:pt x="918" y="41099"/>
                </a:lnTo>
                <a:lnTo>
                  <a:pt x="5808" y="48877"/>
                </a:lnTo>
                <a:lnTo>
                  <a:pt x="7286" y="54406"/>
                </a:lnTo>
                <a:lnTo>
                  <a:pt x="7943" y="62579"/>
                </a:lnTo>
                <a:lnTo>
                  <a:pt x="8235" y="71608"/>
                </a:lnTo>
                <a:lnTo>
                  <a:pt x="8399" y="82999"/>
                </a:lnTo>
                <a:lnTo>
                  <a:pt x="8459" y="104397"/>
                </a:lnTo>
                <a:lnTo>
                  <a:pt x="9415" y="107687"/>
                </a:lnTo>
                <a:lnTo>
                  <a:pt x="14358" y="116867"/>
                </a:lnTo>
                <a:lnTo>
                  <a:pt x="17198" y="125619"/>
                </a:lnTo>
                <a:lnTo>
                  <a:pt x="21238" y="131376"/>
                </a:lnTo>
                <a:lnTo>
                  <a:pt x="23649" y="133293"/>
                </a:lnTo>
                <a:lnTo>
                  <a:pt x="26208" y="134570"/>
                </a:lnTo>
                <a:lnTo>
                  <a:pt x="31593" y="135990"/>
                </a:lnTo>
                <a:lnTo>
                  <a:pt x="37161" y="136620"/>
                </a:lnTo>
                <a:lnTo>
                  <a:pt x="42810" y="136901"/>
                </a:lnTo>
                <a:lnTo>
                  <a:pt x="49449" y="137025"/>
                </a:lnTo>
                <a:lnTo>
                  <a:pt x="84104" y="137121"/>
                </a:lnTo>
                <a:lnTo>
                  <a:pt x="88420" y="136170"/>
                </a:lnTo>
                <a:lnTo>
                  <a:pt x="95755" y="132573"/>
                </a:lnTo>
                <a:lnTo>
                  <a:pt x="104730" y="127799"/>
                </a:lnTo>
                <a:lnTo>
                  <a:pt x="109790" y="125193"/>
                </a:lnTo>
                <a:lnTo>
                  <a:pt x="117952" y="119757"/>
                </a:lnTo>
                <a:lnTo>
                  <a:pt x="124756" y="114166"/>
                </a:lnTo>
                <a:lnTo>
                  <a:pt x="130954" y="108506"/>
                </a:lnTo>
                <a:lnTo>
                  <a:pt x="134893" y="105663"/>
                </a:lnTo>
                <a:lnTo>
                  <a:pt x="139424" y="102815"/>
                </a:lnTo>
                <a:lnTo>
                  <a:pt x="144349" y="99964"/>
                </a:lnTo>
                <a:lnTo>
                  <a:pt x="147633" y="97111"/>
                </a:lnTo>
                <a:lnTo>
                  <a:pt x="149822" y="94257"/>
                </a:lnTo>
                <a:lnTo>
                  <a:pt x="153207" y="88545"/>
                </a:lnTo>
                <a:lnTo>
                  <a:pt x="159515" y="79974"/>
                </a:lnTo>
                <a:lnTo>
                  <a:pt x="161325" y="74260"/>
                </a:lnTo>
                <a:lnTo>
                  <a:pt x="162344" y="65688"/>
                </a:lnTo>
                <a:lnTo>
                  <a:pt x="162583" y="57433"/>
                </a:lnTo>
                <a:lnTo>
                  <a:pt x="162646" y="52564"/>
                </a:lnTo>
                <a:lnTo>
                  <a:pt x="163641" y="48366"/>
                </a:lnTo>
                <a:lnTo>
                  <a:pt x="168639" y="37907"/>
                </a:lnTo>
                <a:lnTo>
                  <a:pt x="170544" y="28775"/>
                </a:lnTo>
                <a:lnTo>
                  <a:pt x="170989" y="22930"/>
                </a:lnTo>
                <a:lnTo>
                  <a:pt x="170155" y="20037"/>
                </a:lnTo>
                <a:lnTo>
                  <a:pt x="163933" y="10240"/>
                </a:lnTo>
                <a:lnTo>
                  <a:pt x="163289" y="6754"/>
                </a:lnTo>
                <a:lnTo>
                  <a:pt x="162776" y="0"/>
                </a:lnTo>
                <a:lnTo>
                  <a:pt x="162773" y="7349"/>
                </a:lnTo>
                <a:lnTo>
                  <a:pt x="168665" y="15147"/>
                </a:lnTo>
                <a:lnTo>
                  <a:pt x="171503" y="23090"/>
                </a:lnTo>
                <a:lnTo>
                  <a:pt x="177954" y="32428"/>
                </a:lnTo>
                <a:lnTo>
                  <a:pt x="183173" y="41698"/>
                </a:lnTo>
                <a:lnTo>
                  <a:pt x="188667" y="49628"/>
                </a:lnTo>
                <a:lnTo>
                  <a:pt x="194284" y="56328"/>
                </a:lnTo>
                <a:lnTo>
                  <a:pt x="199955" y="62480"/>
                </a:lnTo>
                <a:lnTo>
                  <a:pt x="205651" y="70929"/>
                </a:lnTo>
                <a:lnTo>
                  <a:pt x="211358" y="80082"/>
                </a:lnTo>
                <a:lnTo>
                  <a:pt x="217069" y="87325"/>
                </a:lnTo>
                <a:lnTo>
                  <a:pt x="222782" y="96259"/>
                </a:lnTo>
                <a:lnTo>
                  <a:pt x="228496" y="105628"/>
                </a:lnTo>
                <a:lnTo>
                  <a:pt x="234211" y="112966"/>
                </a:lnTo>
                <a:lnTo>
                  <a:pt x="239926" y="121943"/>
                </a:lnTo>
                <a:lnTo>
                  <a:pt x="242783" y="127004"/>
                </a:lnTo>
                <a:lnTo>
                  <a:pt x="248498" y="137707"/>
                </a:lnTo>
                <a:lnTo>
                  <a:pt x="259928" y="160100"/>
                </a:lnTo>
                <a:lnTo>
                  <a:pt x="263103" y="168926"/>
                </a:lnTo>
                <a:lnTo>
                  <a:pt x="264514" y="176976"/>
                </a:lnTo>
                <a:lnTo>
                  <a:pt x="264890" y="181790"/>
                </a:lnTo>
                <a:lnTo>
                  <a:pt x="265141" y="186904"/>
                </a:lnTo>
                <a:lnTo>
                  <a:pt x="265420" y="197667"/>
                </a:lnTo>
                <a:lnTo>
                  <a:pt x="265494" y="203204"/>
                </a:lnTo>
                <a:lnTo>
                  <a:pt x="264591" y="208800"/>
                </a:lnTo>
                <a:lnTo>
                  <a:pt x="263037" y="214436"/>
                </a:lnTo>
                <a:lnTo>
                  <a:pt x="261048" y="220098"/>
                </a:lnTo>
                <a:lnTo>
                  <a:pt x="258770" y="225778"/>
                </a:lnTo>
                <a:lnTo>
                  <a:pt x="256298" y="231469"/>
                </a:lnTo>
                <a:lnTo>
                  <a:pt x="253698" y="237169"/>
                </a:lnTo>
                <a:lnTo>
                  <a:pt x="248269" y="246041"/>
                </a:lnTo>
                <a:lnTo>
                  <a:pt x="242681" y="254112"/>
                </a:lnTo>
                <a:lnTo>
                  <a:pt x="239858" y="258932"/>
                </a:lnTo>
                <a:lnTo>
                  <a:pt x="237023" y="264049"/>
                </a:lnTo>
                <a:lnTo>
                  <a:pt x="228793" y="272276"/>
                </a:lnTo>
                <a:lnTo>
                  <a:pt x="223932" y="275803"/>
                </a:lnTo>
                <a:lnTo>
                  <a:pt x="215990" y="282262"/>
                </a:lnTo>
                <a:lnTo>
                  <a:pt x="209285" y="288308"/>
                </a:lnTo>
                <a:lnTo>
                  <a:pt x="203130" y="294170"/>
                </a:lnTo>
                <a:lnTo>
                  <a:pt x="199203" y="297067"/>
                </a:lnTo>
                <a:lnTo>
                  <a:pt x="194680" y="299950"/>
                </a:lnTo>
                <a:lnTo>
                  <a:pt x="189759" y="302825"/>
                </a:lnTo>
                <a:lnTo>
                  <a:pt x="181752" y="306020"/>
                </a:lnTo>
                <a:lnTo>
                  <a:pt x="178283" y="306871"/>
                </a:lnTo>
                <a:lnTo>
                  <a:pt x="171889" y="310358"/>
                </a:lnTo>
                <a:lnTo>
                  <a:pt x="168850" y="312621"/>
                </a:lnTo>
                <a:lnTo>
                  <a:pt x="164919" y="314130"/>
                </a:lnTo>
                <a:lnTo>
                  <a:pt x="160394" y="315136"/>
                </a:lnTo>
                <a:lnTo>
                  <a:pt x="155472" y="315807"/>
                </a:lnTo>
                <a:lnTo>
                  <a:pt x="147463" y="316552"/>
                </a:lnTo>
                <a:lnTo>
                  <a:pt x="140729" y="316883"/>
                </a:lnTo>
                <a:lnTo>
                  <a:pt x="134560" y="317030"/>
                </a:lnTo>
                <a:lnTo>
                  <a:pt x="112681" y="317147"/>
                </a:lnTo>
                <a:lnTo>
                  <a:pt x="112233" y="316194"/>
                </a:lnTo>
                <a:lnTo>
                  <a:pt x="111456" y="309767"/>
                </a:lnTo>
                <a:lnTo>
                  <a:pt x="110464" y="309370"/>
                </a:lnTo>
                <a:lnTo>
                  <a:pt x="102765" y="30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018"/>
          <p:cNvSpPr/>
          <p:nvPr/>
        </p:nvSpPr>
        <p:spPr>
          <a:xfrm>
            <a:off x="3193028" y="2177414"/>
            <a:ext cx="149395" cy="85726"/>
          </a:xfrm>
          <a:custGeom>
            <a:avLst/>
            <a:gdLst/>
            <a:ahLst/>
            <a:cxnLst/>
            <a:rect l="0" t="0" r="0" b="0"/>
            <a:pathLst>
              <a:path w="149395" h="85726">
                <a:moveTo>
                  <a:pt x="93097" y="0"/>
                </a:moveTo>
                <a:lnTo>
                  <a:pt x="71763" y="0"/>
                </a:lnTo>
                <a:lnTo>
                  <a:pt x="69349" y="953"/>
                </a:lnTo>
                <a:lnTo>
                  <a:pt x="66787" y="2541"/>
                </a:lnTo>
                <a:lnTo>
                  <a:pt x="64127" y="4551"/>
                </a:lnTo>
                <a:lnTo>
                  <a:pt x="61401" y="5892"/>
                </a:lnTo>
                <a:lnTo>
                  <a:pt x="58631" y="6786"/>
                </a:lnTo>
                <a:lnTo>
                  <a:pt x="51893" y="8220"/>
                </a:lnTo>
                <a:lnTo>
                  <a:pt x="48431" y="8416"/>
                </a:lnTo>
                <a:lnTo>
                  <a:pt x="42999" y="8542"/>
                </a:lnTo>
                <a:lnTo>
                  <a:pt x="37507" y="8564"/>
                </a:lnTo>
                <a:lnTo>
                  <a:pt x="36034" y="9519"/>
                </a:lnTo>
                <a:lnTo>
                  <a:pt x="35053" y="11109"/>
                </a:lnTo>
                <a:lnTo>
                  <a:pt x="34398" y="13121"/>
                </a:lnTo>
                <a:lnTo>
                  <a:pt x="33009" y="14463"/>
                </a:lnTo>
                <a:lnTo>
                  <a:pt x="31131" y="15357"/>
                </a:lnTo>
                <a:lnTo>
                  <a:pt x="25823" y="16792"/>
                </a:lnTo>
                <a:lnTo>
                  <a:pt x="24435" y="17863"/>
                </a:lnTo>
                <a:lnTo>
                  <a:pt x="22557" y="19529"/>
                </a:lnTo>
                <a:lnTo>
                  <a:pt x="16331" y="25356"/>
                </a:lnTo>
                <a:lnTo>
                  <a:pt x="7735" y="33928"/>
                </a:lnTo>
                <a:lnTo>
                  <a:pt x="7613" y="35001"/>
                </a:lnTo>
                <a:lnTo>
                  <a:pt x="7533" y="36669"/>
                </a:lnTo>
                <a:lnTo>
                  <a:pt x="7479" y="38734"/>
                </a:lnTo>
                <a:lnTo>
                  <a:pt x="6491" y="40110"/>
                </a:lnTo>
                <a:lnTo>
                  <a:pt x="4879" y="41028"/>
                </a:lnTo>
                <a:lnTo>
                  <a:pt x="0" y="42501"/>
                </a:lnTo>
                <a:lnTo>
                  <a:pt x="552" y="43574"/>
                </a:lnTo>
                <a:lnTo>
                  <a:pt x="1873" y="45242"/>
                </a:lnTo>
                <a:lnTo>
                  <a:pt x="6285" y="50212"/>
                </a:lnTo>
                <a:lnTo>
                  <a:pt x="6647" y="51573"/>
                </a:lnTo>
                <a:lnTo>
                  <a:pt x="6889" y="53432"/>
                </a:lnTo>
                <a:lnTo>
                  <a:pt x="7343" y="59623"/>
                </a:lnTo>
                <a:lnTo>
                  <a:pt x="7371" y="68217"/>
                </a:lnTo>
                <a:lnTo>
                  <a:pt x="11922" y="68473"/>
                </a:lnTo>
                <a:lnTo>
                  <a:pt x="16102" y="68559"/>
                </a:lnTo>
                <a:lnTo>
                  <a:pt x="20142" y="68571"/>
                </a:lnTo>
                <a:lnTo>
                  <a:pt x="22553" y="69527"/>
                </a:lnTo>
                <a:lnTo>
                  <a:pt x="25112" y="71116"/>
                </a:lnTo>
                <a:lnTo>
                  <a:pt x="31513" y="75961"/>
                </a:lnTo>
                <a:lnTo>
                  <a:pt x="34929" y="76623"/>
                </a:lnTo>
                <a:lnTo>
                  <a:pt x="37173" y="76800"/>
                </a:lnTo>
                <a:lnTo>
                  <a:pt x="38669" y="77870"/>
                </a:lnTo>
                <a:lnTo>
                  <a:pt x="39667" y="79536"/>
                </a:lnTo>
                <a:lnTo>
                  <a:pt x="40332" y="81599"/>
                </a:lnTo>
                <a:lnTo>
                  <a:pt x="41727" y="82975"/>
                </a:lnTo>
                <a:lnTo>
                  <a:pt x="43610" y="83892"/>
                </a:lnTo>
                <a:lnTo>
                  <a:pt x="48926" y="85363"/>
                </a:lnTo>
                <a:lnTo>
                  <a:pt x="52193" y="85565"/>
                </a:lnTo>
                <a:lnTo>
                  <a:pt x="57500" y="85694"/>
                </a:lnTo>
                <a:lnTo>
                  <a:pt x="100081" y="85725"/>
                </a:lnTo>
                <a:lnTo>
                  <a:pt x="103503" y="83186"/>
                </a:lnTo>
                <a:lnTo>
                  <a:pt x="105749" y="81175"/>
                </a:lnTo>
                <a:lnTo>
                  <a:pt x="108199" y="79834"/>
                </a:lnTo>
                <a:lnTo>
                  <a:pt x="110785" y="78940"/>
                </a:lnTo>
                <a:lnTo>
                  <a:pt x="113462" y="78345"/>
                </a:lnTo>
                <a:lnTo>
                  <a:pt x="116198" y="76995"/>
                </a:lnTo>
                <a:lnTo>
                  <a:pt x="118975" y="75143"/>
                </a:lnTo>
                <a:lnTo>
                  <a:pt x="125725" y="69877"/>
                </a:lnTo>
                <a:lnTo>
                  <a:pt x="127231" y="68492"/>
                </a:lnTo>
                <a:lnTo>
                  <a:pt x="131445" y="64414"/>
                </a:lnTo>
                <a:lnTo>
                  <a:pt x="132950" y="61993"/>
                </a:lnTo>
                <a:lnTo>
                  <a:pt x="133953" y="59426"/>
                </a:lnTo>
                <a:lnTo>
                  <a:pt x="134621" y="56763"/>
                </a:lnTo>
                <a:lnTo>
                  <a:pt x="136020" y="54987"/>
                </a:lnTo>
                <a:lnTo>
                  <a:pt x="137905" y="53803"/>
                </a:lnTo>
                <a:lnTo>
                  <a:pt x="140113" y="53014"/>
                </a:lnTo>
                <a:lnTo>
                  <a:pt x="141586" y="51535"/>
                </a:lnTo>
                <a:lnTo>
                  <a:pt x="142568" y="49597"/>
                </a:lnTo>
                <a:lnTo>
                  <a:pt x="143223" y="47352"/>
                </a:lnTo>
                <a:lnTo>
                  <a:pt x="143659" y="44903"/>
                </a:lnTo>
                <a:lnTo>
                  <a:pt x="143950" y="42318"/>
                </a:lnTo>
                <a:lnTo>
                  <a:pt x="144143" y="39643"/>
                </a:lnTo>
                <a:lnTo>
                  <a:pt x="145225" y="37858"/>
                </a:lnTo>
                <a:lnTo>
                  <a:pt x="146899" y="36669"/>
                </a:lnTo>
                <a:lnTo>
                  <a:pt x="148968" y="35876"/>
                </a:lnTo>
                <a:lnTo>
                  <a:pt x="149394" y="35348"/>
                </a:lnTo>
                <a:lnTo>
                  <a:pt x="148726" y="34995"/>
                </a:lnTo>
                <a:lnTo>
                  <a:pt x="147328" y="34760"/>
                </a:lnTo>
                <a:lnTo>
                  <a:pt x="146396" y="33652"/>
                </a:lnTo>
                <a:lnTo>
                  <a:pt x="145774" y="31959"/>
                </a:lnTo>
                <a:lnTo>
                  <a:pt x="144777" y="26951"/>
                </a:lnTo>
                <a:lnTo>
                  <a:pt x="144695" y="25587"/>
                </a:lnTo>
                <a:lnTo>
                  <a:pt x="144531" y="171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019"/>
          <p:cNvSpPr/>
          <p:nvPr/>
        </p:nvSpPr>
        <p:spPr>
          <a:xfrm>
            <a:off x="3217544" y="2245995"/>
            <a:ext cx="137161" cy="102870"/>
          </a:xfrm>
          <a:custGeom>
            <a:avLst/>
            <a:gdLst/>
            <a:ahLst/>
            <a:cxnLst/>
            <a:rect l="0" t="0" r="0" b="0"/>
            <a:pathLst>
              <a:path w="137161" h="102870">
                <a:moveTo>
                  <a:pt x="137160" y="0"/>
                </a:moveTo>
                <a:lnTo>
                  <a:pt x="107351" y="0"/>
                </a:lnTo>
                <a:lnTo>
                  <a:pt x="104905" y="952"/>
                </a:lnTo>
                <a:lnTo>
                  <a:pt x="102322" y="2540"/>
                </a:lnTo>
                <a:lnTo>
                  <a:pt x="99647" y="4550"/>
                </a:lnTo>
                <a:lnTo>
                  <a:pt x="96911" y="5891"/>
                </a:lnTo>
                <a:lnTo>
                  <a:pt x="94136" y="6785"/>
                </a:lnTo>
                <a:lnTo>
                  <a:pt x="91332" y="7380"/>
                </a:lnTo>
                <a:lnTo>
                  <a:pt x="88511" y="7778"/>
                </a:lnTo>
                <a:lnTo>
                  <a:pt x="85677" y="8042"/>
                </a:lnTo>
                <a:lnTo>
                  <a:pt x="82836" y="8219"/>
                </a:lnTo>
                <a:lnTo>
                  <a:pt x="77139" y="8415"/>
                </a:lnTo>
                <a:lnTo>
                  <a:pt x="70271" y="8541"/>
                </a:lnTo>
                <a:lnTo>
                  <a:pt x="66792" y="11098"/>
                </a:lnTo>
                <a:lnTo>
                  <a:pt x="64530" y="13114"/>
                </a:lnTo>
                <a:lnTo>
                  <a:pt x="62070" y="14457"/>
                </a:lnTo>
                <a:lnTo>
                  <a:pt x="59478" y="15353"/>
                </a:lnTo>
                <a:lnTo>
                  <a:pt x="56797" y="15950"/>
                </a:lnTo>
                <a:lnTo>
                  <a:pt x="54058" y="16348"/>
                </a:lnTo>
                <a:lnTo>
                  <a:pt x="51278" y="16614"/>
                </a:lnTo>
                <a:lnTo>
                  <a:pt x="48474" y="16791"/>
                </a:lnTo>
                <a:lnTo>
                  <a:pt x="45651" y="17861"/>
                </a:lnTo>
                <a:lnTo>
                  <a:pt x="42817" y="19527"/>
                </a:lnTo>
                <a:lnTo>
                  <a:pt x="39974" y="21590"/>
                </a:lnTo>
                <a:lnTo>
                  <a:pt x="37127" y="23918"/>
                </a:lnTo>
                <a:lnTo>
                  <a:pt x="34277" y="26423"/>
                </a:lnTo>
                <a:lnTo>
                  <a:pt x="27409" y="32736"/>
                </a:lnTo>
                <a:lnTo>
                  <a:pt x="25893" y="33254"/>
                </a:lnTo>
                <a:lnTo>
                  <a:pt x="21668" y="33829"/>
                </a:lnTo>
                <a:lnTo>
                  <a:pt x="20161" y="34935"/>
                </a:lnTo>
                <a:lnTo>
                  <a:pt x="19155" y="36625"/>
                </a:lnTo>
                <a:lnTo>
                  <a:pt x="18485" y="38704"/>
                </a:lnTo>
                <a:lnTo>
                  <a:pt x="17086" y="40090"/>
                </a:lnTo>
                <a:lnTo>
                  <a:pt x="15201" y="41014"/>
                </a:lnTo>
                <a:lnTo>
                  <a:pt x="12992" y="41630"/>
                </a:lnTo>
                <a:lnTo>
                  <a:pt x="11519" y="42993"/>
                </a:lnTo>
                <a:lnTo>
                  <a:pt x="10537" y="44854"/>
                </a:lnTo>
                <a:lnTo>
                  <a:pt x="9882" y="47048"/>
                </a:lnTo>
                <a:lnTo>
                  <a:pt x="8493" y="48510"/>
                </a:lnTo>
                <a:lnTo>
                  <a:pt x="6615" y="49485"/>
                </a:lnTo>
                <a:lnTo>
                  <a:pt x="4410" y="50135"/>
                </a:lnTo>
                <a:lnTo>
                  <a:pt x="2940" y="51521"/>
                </a:lnTo>
                <a:lnTo>
                  <a:pt x="1961" y="53397"/>
                </a:lnTo>
                <a:lnTo>
                  <a:pt x="1307" y="55600"/>
                </a:lnTo>
                <a:lnTo>
                  <a:pt x="872" y="58022"/>
                </a:lnTo>
                <a:lnTo>
                  <a:pt x="581" y="60589"/>
                </a:lnTo>
                <a:lnTo>
                  <a:pt x="115" y="67001"/>
                </a:lnTo>
                <a:lnTo>
                  <a:pt x="52" y="70418"/>
                </a:lnTo>
                <a:lnTo>
                  <a:pt x="0" y="93903"/>
                </a:lnTo>
                <a:lnTo>
                  <a:pt x="2540" y="96662"/>
                </a:lnTo>
                <a:lnTo>
                  <a:pt x="7381" y="101643"/>
                </a:lnTo>
                <a:lnTo>
                  <a:pt x="8731" y="102052"/>
                </a:lnTo>
                <a:lnTo>
                  <a:pt x="12771" y="102506"/>
                </a:lnTo>
                <a:lnTo>
                  <a:pt x="15849" y="102762"/>
                </a:lnTo>
                <a:lnTo>
                  <a:pt x="19109" y="102822"/>
                </a:lnTo>
                <a:lnTo>
                  <a:pt x="71095" y="102869"/>
                </a:lnTo>
                <a:lnTo>
                  <a:pt x="73114" y="101917"/>
                </a:lnTo>
                <a:lnTo>
                  <a:pt x="74461" y="100330"/>
                </a:lnTo>
                <a:lnTo>
                  <a:pt x="75358" y="98319"/>
                </a:lnTo>
                <a:lnTo>
                  <a:pt x="76909" y="96978"/>
                </a:lnTo>
                <a:lnTo>
                  <a:pt x="78895" y="96084"/>
                </a:lnTo>
                <a:lnTo>
                  <a:pt x="81172" y="95489"/>
                </a:lnTo>
                <a:lnTo>
                  <a:pt x="84595" y="95092"/>
                </a:lnTo>
                <a:lnTo>
                  <a:pt x="88782" y="94827"/>
                </a:lnTo>
                <a:lnTo>
                  <a:pt x="93478" y="94650"/>
                </a:lnTo>
                <a:lnTo>
                  <a:pt x="96609" y="93580"/>
                </a:lnTo>
                <a:lnTo>
                  <a:pt x="98696" y="91914"/>
                </a:lnTo>
                <a:lnTo>
                  <a:pt x="100087" y="89851"/>
                </a:lnTo>
                <a:lnTo>
                  <a:pt x="101968" y="88475"/>
                </a:lnTo>
                <a:lnTo>
                  <a:pt x="104174" y="87558"/>
                </a:lnTo>
                <a:lnTo>
                  <a:pt x="106597" y="86947"/>
                </a:lnTo>
                <a:lnTo>
                  <a:pt x="109164" y="85587"/>
                </a:lnTo>
                <a:lnTo>
                  <a:pt x="111829" y="83728"/>
                </a:lnTo>
                <a:lnTo>
                  <a:pt x="114558" y="81536"/>
                </a:lnTo>
                <a:lnTo>
                  <a:pt x="117329" y="80075"/>
                </a:lnTo>
                <a:lnTo>
                  <a:pt x="120130" y="79101"/>
                </a:lnTo>
                <a:lnTo>
                  <a:pt x="122949" y="78451"/>
                </a:lnTo>
                <a:lnTo>
                  <a:pt x="125781" y="77065"/>
                </a:lnTo>
                <a:lnTo>
                  <a:pt x="128622" y="75189"/>
                </a:lnTo>
                <a:lnTo>
                  <a:pt x="137160" y="68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020"/>
          <p:cNvSpPr/>
          <p:nvPr/>
        </p:nvSpPr>
        <p:spPr>
          <a:xfrm>
            <a:off x="5167205" y="1971677"/>
            <a:ext cx="236328" cy="25716"/>
          </a:xfrm>
          <a:custGeom>
            <a:avLst/>
            <a:gdLst/>
            <a:ahLst/>
            <a:cxnLst/>
            <a:rect l="0" t="0" r="0" b="0"/>
            <a:pathLst>
              <a:path w="236328" h="25716">
                <a:moveTo>
                  <a:pt x="13442" y="25715"/>
                </a:moveTo>
                <a:lnTo>
                  <a:pt x="0" y="25715"/>
                </a:lnTo>
                <a:lnTo>
                  <a:pt x="40869" y="25715"/>
                </a:lnTo>
                <a:lnTo>
                  <a:pt x="45062" y="24762"/>
                </a:lnTo>
                <a:lnTo>
                  <a:pt x="49762" y="23175"/>
                </a:lnTo>
                <a:lnTo>
                  <a:pt x="54800" y="21164"/>
                </a:lnTo>
                <a:lnTo>
                  <a:pt x="60064" y="19824"/>
                </a:lnTo>
                <a:lnTo>
                  <a:pt x="65479" y="18930"/>
                </a:lnTo>
                <a:lnTo>
                  <a:pt x="70993" y="18334"/>
                </a:lnTo>
                <a:lnTo>
                  <a:pt x="76574" y="17937"/>
                </a:lnTo>
                <a:lnTo>
                  <a:pt x="82200" y="17672"/>
                </a:lnTo>
                <a:lnTo>
                  <a:pt x="96680" y="17300"/>
                </a:lnTo>
                <a:lnTo>
                  <a:pt x="100366" y="17247"/>
                </a:lnTo>
                <a:lnTo>
                  <a:pt x="104729" y="16260"/>
                </a:lnTo>
                <a:lnTo>
                  <a:pt x="109543" y="14649"/>
                </a:lnTo>
                <a:lnTo>
                  <a:pt x="114657" y="12623"/>
                </a:lnTo>
                <a:lnTo>
                  <a:pt x="119971" y="11272"/>
                </a:lnTo>
                <a:lnTo>
                  <a:pt x="125419" y="10371"/>
                </a:lnTo>
                <a:lnTo>
                  <a:pt x="130956" y="9771"/>
                </a:lnTo>
                <a:lnTo>
                  <a:pt x="136552" y="9371"/>
                </a:lnTo>
                <a:lnTo>
                  <a:pt x="142188" y="9104"/>
                </a:lnTo>
                <a:lnTo>
                  <a:pt x="147850" y="8926"/>
                </a:lnTo>
                <a:lnTo>
                  <a:pt x="153530" y="7855"/>
                </a:lnTo>
                <a:lnTo>
                  <a:pt x="159222" y="6188"/>
                </a:lnTo>
                <a:lnTo>
                  <a:pt x="164921" y="4125"/>
                </a:lnTo>
                <a:lnTo>
                  <a:pt x="169673" y="2749"/>
                </a:lnTo>
                <a:lnTo>
                  <a:pt x="173793" y="1832"/>
                </a:lnTo>
                <a:lnTo>
                  <a:pt x="177493" y="1220"/>
                </a:lnTo>
                <a:lnTo>
                  <a:pt x="184144" y="541"/>
                </a:lnTo>
                <a:lnTo>
                  <a:pt x="191227" y="239"/>
                </a:lnTo>
                <a:lnTo>
                  <a:pt x="212232" y="29"/>
                </a:lnTo>
                <a:lnTo>
                  <a:pt x="225953" y="0"/>
                </a:lnTo>
                <a:lnTo>
                  <a:pt x="227506" y="952"/>
                </a:lnTo>
                <a:lnTo>
                  <a:pt x="229494" y="2539"/>
                </a:lnTo>
                <a:lnTo>
                  <a:pt x="236327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021"/>
          <p:cNvSpPr/>
          <p:nvPr/>
        </p:nvSpPr>
        <p:spPr>
          <a:xfrm>
            <a:off x="5189220" y="2074555"/>
            <a:ext cx="188596" cy="33089"/>
          </a:xfrm>
          <a:custGeom>
            <a:avLst/>
            <a:gdLst/>
            <a:ahLst/>
            <a:cxnLst/>
            <a:rect l="0" t="0" r="0" b="0"/>
            <a:pathLst>
              <a:path w="188596" h="33089">
                <a:moveTo>
                  <a:pt x="0" y="25707"/>
                </a:moveTo>
                <a:lnTo>
                  <a:pt x="7381" y="25707"/>
                </a:lnTo>
                <a:lnTo>
                  <a:pt x="8730" y="26660"/>
                </a:lnTo>
                <a:lnTo>
                  <a:pt x="10583" y="28247"/>
                </a:lnTo>
                <a:lnTo>
                  <a:pt x="15849" y="33088"/>
                </a:lnTo>
                <a:lnTo>
                  <a:pt x="18186" y="32533"/>
                </a:lnTo>
                <a:lnTo>
                  <a:pt x="21648" y="31210"/>
                </a:lnTo>
                <a:lnTo>
                  <a:pt x="25862" y="29376"/>
                </a:lnTo>
                <a:lnTo>
                  <a:pt x="29624" y="28153"/>
                </a:lnTo>
                <a:lnTo>
                  <a:pt x="33084" y="27338"/>
                </a:lnTo>
                <a:lnTo>
                  <a:pt x="36343" y="26794"/>
                </a:lnTo>
                <a:lnTo>
                  <a:pt x="40421" y="26432"/>
                </a:lnTo>
                <a:lnTo>
                  <a:pt x="45045" y="26190"/>
                </a:lnTo>
                <a:lnTo>
                  <a:pt x="50032" y="26029"/>
                </a:lnTo>
                <a:lnTo>
                  <a:pt x="54309" y="24969"/>
                </a:lnTo>
                <a:lnTo>
                  <a:pt x="58114" y="23310"/>
                </a:lnTo>
                <a:lnTo>
                  <a:pt x="61602" y="21252"/>
                </a:lnTo>
                <a:lnTo>
                  <a:pt x="65833" y="19879"/>
                </a:lnTo>
                <a:lnTo>
                  <a:pt x="70558" y="18964"/>
                </a:lnTo>
                <a:lnTo>
                  <a:pt x="75614" y="18354"/>
                </a:lnTo>
                <a:lnTo>
                  <a:pt x="80889" y="17948"/>
                </a:lnTo>
                <a:lnTo>
                  <a:pt x="86311" y="17677"/>
                </a:lnTo>
                <a:lnTo>
                  <a:pt x="91830" y="17496"/>
                </a:lnTo>
                <a:lnTo>
                  <a:pt x="97415" y="16423"/>
                </a:lnTo>
                <a:lnTo>
                  <a:pt x="103043" y="14755"/>
                </a:lnTo>
                <a:lnTo>
                  <a:pt x="108700" y="12691"/>
                </a:lnTo>
                <a:lnTo>
                  <a:pt x="113424" y="11315"/>
                </a:lnTo>
                <a:lnTo>
                  <a:pt x="117526" y="10397"/>
                </a:lnTo>
                <a:lnTo>
                  <a:pt x="121213" y="9785"/>
                </a:lnTo>
                <a:lnTo>
                  <a:pt x="125576" y="8425"/>
                </a:lnTo>
                <a:lnTo>
                  <a:pt x="130390" y="6566"/>
                </a:lnTo>
                <a:lnTo>
                  <a:pt x="135504" y="4374"/>
                </a:lnTo>
                <a:lnTo>
                  <a:pt x="139865" y="2912"/>
                </a:lnTo>
                <a:lnTo>
                  <a:pt x="143726" y="1938"/>
                </a:lnTo>
                <a:lnTo>
                  <a:pt x="147253" y="1289"/>
                </a:lnTo>
                <a:lnTo>
                  <a:pt x="150556" y="856"/>
                </a:lnTo>
                <a:lnTo>
                  <a:pt x="153710" y="567"/>
                </a:lnTo>
                <a:lnTo>
                  <a:pt x="161066" y="104"/>
                </a:lnTo>
                <a:lnTo>
                  <a:pt x="166891" y="23"/>
                </a:lnTo>
                <a:lnTo>
                  <a:pt x="174650" y="0"/>
                </a:lnTo>
                <a:lnTo>
                  <a:pt x="176440" y="949"/>
                </a:lnTo>
                <a:lnTo>
                  <a:pt x="177634" y="2534"/>
                </a:lnTo>
                <a:lnTo>
                  <a:pt x="178430" y="4543"/>
                </a:lnTo>
                <a:lnTo>
                  <a:pt x="179913" y="5883"/>
                </a:lnTo>
                <a:lnTo>
                  <a:pt x="181855" y="6776"/>
                </a:lnTo>
                <a:lnTo>
                  <a:pt x="188595" y="85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022"/>
          <p:cNvSpPr/>
          <p:nvPr/>
        </p:nvSpPr>
        <p:spPr>
          <a:xfrm>
            <a:off x="5506402" y="1997392"/>
            <a:ext cx="154306" cy="25719"/>
          </a:xfrm>
          <a:custGeom>
            <a:avLst/>
            <a:gdLst/>
            <a:ahLst/>
            <a:cxnLst/>
            <a:rect l="0" t="0" r="0" b="0"/>
            <a:pathLst>
              <a:path w="154306" h="25719">
                <a:moveTo>
                  <a:pt x="0" y="25718"/>
                </a:moveTo>
                <a:lnTo>
                  <a:pt x="7381" y="25718"/>
                </a:lnTo>
                <a:lnTo>
                  <a:pt x="7778" y="24765"/>
                </a:lnTo>
                <a:lnTo>
                  <a:pt x="8043" y="23178"/>
                </a:lnTo>
                <a:lnTo>
                  <a:pt x="8219" y="21167"/>
                </a:lnTo>
                <a:lnTo>
                  <a:pt x="9290" y="19826"/>
                </a:lnTo>
                <a:lnTo>
                  <a:pt x="10956" y="18932"/>
                </a:lnTo>
                <a:lnTo>
                  <a:pt x="13019" y="18337"/>
                </a:lnTo>
                <a:lnTo>
                  <a:pt x="15347" y="17939"/>
                </a:lnTo>
                <a:lnTo>
                  <a:pt x="17851" y="17675"/>
                </a:lnTo>
                <a:lnTo>
                  <a:pt x="20473" y="17498"/>
                </a:lnTo>
                <a:lnTo>
                  <a:pt x="24126" y="17380"/>
                </a:lnTo>
                <a:lnTo>
                  <a:pt x="44570" y="17176"/>
                </a:lnTo>
                <a:lnTo>
                  <a:pt x="47811" y="16213"/>
                </a:lnTo>
                <a:lnTo>
                  <a:pt x="50924" y="14619"/>
                </a:lnTo>
                <a:lnTo>
                  <a:pt x="53952" y="12603"/>
                </a:lnTo>
                <a:lnTo>
                  <a:pt x="56923" y="11260"/>
                </a:lnTo>
                <a:lnTo>
                  <a:pt x="59856" y="10364"/>
                </a:lnTo>
                <a:lnTo>
                  <a:pt x="62764" y="9767"/>
                </a:lnTo>
                <a:lnTo>
                  <a:pt x="66607" y="9369"/>
                </a:lnTo>
                <a:lnTo>
                  <a:pt x="71075" y="9103"/>
                </a:lnTo>
                <a:lnTo>
                  <a:pt x="80166" y="8808"/>
                </a:lnTo>
                <a:lnTo>
                  <a:pt x="93764" y="8619"/>
                </a:lnTo>
                <a:lnTo>
                  <a:pt x="96800" y="8604"/>
                </a:lnTo>
                <a:lnTo>
                  <a:pt x="100728" y="7641"/>
                </a:lnTo>
                <a:lnTo>
                  <a:pt x="105252" y="6046"/>
                </a:lnTo>
                <a:lnTo>
                  <a:pt x="110173" y="4031"/>
                </a:lnTo>
                <a:lnTo>
                  <a:pt x="114406" y="2687"/>
                </a:lnTo>
                <a:lnTo>
                  <a:pt x="118181" y="1791"/>
                </a:lnTo>
                <a:lnTo>
                  <a:pt x="121650" y="1194"/>
                </a:lnTo>
                <a:lnTo>
                  <a:pt x="124915" y="796"/>
                </a:lnTo>
                <a:lnTo>
                  <a:pt x="128044" y="531"/>
                </a:lnTo>
                <a:lnTo>
                  <a:pt x="131083" y="354"/>
                </a:lnTo>
                <a:lnTo>
                  <a:pt x="137000" y="157"/>
                </a:lnTo>
                <a:lnTo>
                  <a:pt x="1543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023"/>
          <p:cNvSpPr/>
          <p:nvPr/>
        </p:nvSpPr>
        <p:spPr>
          <a:xfrm>
            <a:off x="5720715" y="1885950"/>
            <a:ext cx="152996" cy="85715"/>
          </a:xfrm>
          <a:custGeom>
            <a:avLst/>
            <a:gdLst/>
            <a:ahLst/>
            <a:cxnLst/>
            <a:rect l="0" t="0" r="0" b="0"/>
            <a:pathLst>
              <a:path w="152996" h="85715">
                <a:moveTo>
                  <a:pt x="0" y="0"/>
                </a:moveTo>
                <a:lnTo>
                  <a:pt x="7381" y="7380"/>
                </a:lnTo>
                <a:lnTo>
                  <a:pt x="7778" y="8730"/>
                </a:lnTo>
                <a:lnTo>
                  <a:pt x="8043" y="10582"/>
                </a:lnTo>
                <a:lnTo>
                  <a:pt x="8219" y="12770"/>
                </a:lnTo>
                <a:lnTo>
                  <a:pt x="9289" y="14228"/>
                </a:lnTo>
                <a:lnTo>
                  <a:pt x="10955" y="15200"/>
                </a:lnTo>
                <a:lnTo>
                  <a:pt x="13018" y="15848"/>
                </a:lnTo>
                <a:lnTo>
                  <a:pt x="14394" y="17233"/>
                </a:lnTo>
                <a:lnTo>
                  <a:pt x="15311" y="19108"/>
                </a:lnTo>
                <a:lnTo>
                  <a:pt x="15922" y="21311"/>
                </a:lnTo>
                <a:lnTo>
                  <a:pt x="16329" y="23732"/>
                </a:lnTo>
                <a:lnTo>
                  <a:pt x="16601" y="26299"/>
                </a:lnTo>
                <a:lnTo>
                  <a:pt x="17037" y="32711"/>
                </a:lnTo>
                <a:lnTo>
                  <a:pt x="18026" y="34190"/>
                </a:lnTo>
                <a:lnTo>
                  <a:pt x="19637" y="36128"/>
                </a:lnTo>
                <a:lnTo>
                  <a:pt x="24516" y="41532"/>
                </a:lnTo>
                <a:lnTo>
                  <a:pt x="24916" y="42928"/>
                </a:lnTo>
                <a:lnTo>
                  <a:pt x="25183" y="44811"/>
                </a:lnTo>
                <a:lnTo>
                  <a:pt x="25361" y="47019"/>
                </a:lnTo>
                <a:lnTo>
                  <a:pt x="26432" y="49443"/>
                </a:lnTo>
                <a:lnTo>
                  <a:pt x="28099" y="52012"/>
                </a:lnTo>
                <a:lnTo>
                  <a:pt x="33067" y="58428"/>
                </a:lnTo>
                <a:lnTo>
                  <a:pt x="33474" y="59907"/>
                </a:lnTo>
                <a:lnTo>
                  <a:pt x="33746" y="61845"/>
                </a:lnTo>
                <a:lnTo>
                  <a:pt x="34182" y="67249"/>
                </a:lnTo>
                <a:lnTo>
                  <a:pt x="34242" y="70528"/>
                </a:lnTo>
                <a:lnTo>
                  <a:pt x="34280" y="75844"/>
                </a:lnTo>
                <a:lnTo>
                  <a:pt x="35236" y="77232"/>
                </a:lnTo>
                <a:lnTo>
                  <a:pt x="36826" y="79111"/>
                </a:lnTo>
                <a:lnTo>
                  <a:pt x="42509" y="85338"/>
                </a:lnTo>
                <a:lnTo>
                  <a:pt x="45245" y="85553"/>
                </a:lnTo>
                <a:lnTo>
                  <a:pt x="49636" y="85648"/>
                </a:lnTo>
                <a:lnTo>
                  <a:pt x="63004" y="85714"/>
                </a:lnTo>
                <a:lnTo>
                  <a:pt x="65815" y="84765"/>
                </a:lnTo>
                <a:lnTo>
                  <a:pt x="68642" y="83180"/>
                </a:lnTo>
                <a:lnTo>
                  <a:pt x="71478" y="81171"/>
                </a:lnTo>
                <a:lnTo>
                  <a:pt x="74322" y="79831"/>
                </a:lnTo>
                <a:lnTo>
                  <a:pt x="77170" y="78938"/>
                </a:lnTo>
                <a:lnTo>
                  <a:pt x="80022" y="78343"/>
                </a:lnTo>
                <a:lnTo>
                  <a:pt x="82876" y="77946"/>
                </a:lnTo>
                <a:lnTo>
                  <a:pt x="85730" y="77681"/>
                </a:lnTo>
                <a:lnTo>
                  <a:pt x="88586" y="77505"/>
                </a:lnTo>
                <a:lnTo>
                  <a:pt x="96839" y="77309"/>
                </a:lnTo>
                <a:lnTo>
                  <a:pt x="101706" y="77257"/>
                </a:lnTo>
                <a:lnTo>
                  <a:pt x="105904" y="76269"/>
                </a:lnTo>
                <a:lnTo>
                  <a:pt x="109655" y="74659"/>
                </a:lnTo>
                <a:lnTo>
                  <a:pt x="113109" y="72632"/>
                </a:lnTo>
                <a:lnTo>
                  <a:pt x="116363" y="71281"/>
                </a:lnTo>
                <a:lnTo>
                  <a:pt x="119485" y="70381"/>
                </a:lnTo>
                <a:lnTo>
                  <a:pt x="122519" y="69781"/>
                </a:lnTo>
                <a:lnTo>
                  <a:pt x="125494" y="69380"/>
                </a:lnTo>
                <a:lnTo>
                  <a:pt x="128430" y="69113"/>
                </a:lnTo>
                <a:lnTo>
                  <a:pt x="135436" y="68685"/>
                </a:lnTo>
                <a:lnTo>
                  <a:pt x="138933" y="68626"/>
                </a:lnTo>
                <a:lnTo>
                  <a:pt x="149885" y="68582"/>
                </a:lnTo>
                <a:lnTo>
                  <a:pt x="151358" y="67629"/>
                </a:lnTo>
                <a:lnTo>
                  <a:pt x="152340" y="66041"/>
                </a:lnTo>
                <a:lnTo>
                  <a:pt x="152995" y="64030"/>
                </a:lnTo>
                <a:lnTo>
                  <a:pt x="152479" y="62689"/>
                </a:lnTo>
                <a:lnTo>
                  <a:pt x="151182" y="61795"/>
                </a:lnTo>
                <a:lnTo>
                  <a:pt x="145732" y="600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024"/>
          <p:cNvSpPr/>
          <p:nvPr/>
        </p:nvSpPr>
        <p:spPr>
          <a:xfrm>
            <a:off x="5840739" y="1860337"/>
            <a:ext cx="51427" cy="291361"/>
          </a:xfrm>
          <a:custGeom>
            <a:avLst/>
            <a:gdLst/>
            <a:ahLst/>
            <a:cxnLst/>
            <a:rect l="0" t="0" r="0" b="0"/>
            <a:pathLst>
              <a:path w="51427" h="291361">
                <a:moveTo>
                  <a:pt x="17136" y="8468"/>
                </a:moveTo>
                <a:lnTo>
                  <a:pt x="8668" y="0"/>
                </a:lnTo>
                <a:lnTo>
                  <a:pt x="8569" y="8632"/>
                </a:lnTo>
                <a:lnTo>
                  <a:pt x="8565" y="12668"/>
                </a:lnTo>
                <a:lnTo>
                  <a:pt x="7612" y="15078"/>
                </a:lnTo>
                <a:lnTo>
                  <a:pt x="6024" y="17637"/>
                </a:lnTo>
                <a:lnTo>
                  <a:pt x="4013" y="20296"/>
                </a:lnTo>
                <a:lnTo>
                  <a:pt x="2672" y="23973"/>
                </a:lnTo>
                <a:lnTo>
                  <a:pt x="1778" y="28329"/>
                </a:lnTo>
                <a:lnTo>
                  <a:pt x="785" y="37298"/>
                </a:lnTo>
                <a:lnTo>
                  <a:pt x="344" y="44458"/>
                </a:lnTo>
                <a:lnTo>
                  <a:pt x="147" y="53356"/>
                </a:lnTo>
                <a:lnTo>
                  <a:pt x="0" y="91454"/>
                </a:lnTo>
                <a:lnTo>
                  <a:pt x="949" y="97129"/>
                </a:lnTo>
                <a:lnTo>
                  <a:pt x="2535" y="102818"/>
                </a:lnTo>
                <a:lnTo>
                  <a:pt x="4544" y="108515"/>
                </a:lnTo>
                <a:lnTo>
                  <a:pt x="5883" y="114219"/>
                </a:lnTo>
                <a:lnTo>
                  <a:pt x="6777" y="119926"/>
                </a:lnTo>
                <a:lnTo>
                  <a:pt x="7373" y="125635"/>
                </a:lnTo>
                <a:lnTo>
                  <a:pt x="8722" y="132299"/>
                </a:lnTo>
                <a:lnTo>
                  <a:pt x="10574" y="139600"/>
                </a:lnTo>
                <a:lnTo>
                  <a:pt x="12761" y="147324"/>
                </a:lnTo>
                <a:lnTo>
                  <a:pt x="14219" y="154379"/>
                </a:lnTo>
                <a:lnTo>
                  <a:pt x="15192" y="160987"/>
                </a:lnTo>
                <a:lnTo>
                  <a:pt x="15839" y="167297"/>
                </a:lnTo>
                <a:lnTo>
                  <a:pt x="16272" y="173409"/>
                </a:lnTo>
                <a:lnTo>
                  <a:pt x="16560" y="179388"/>
                </a:lnTo>
                <a:lnTo>
                  <a:pt x="16751" y="185280"/>
                </a:lnTo>
                <a:lnTo>
                  <a:pt x="17832" y="190160"/>
                </a:lnTo>
                <a:lnTo>
                  <a:pt x="19505" y="194366"/>
                </a:lnTo>
                <a:lnTo>
                  <a:pt x="21573" y="198122"/>
                </a:lnTo>
                <a:lnTo>
                  <a:pt x="22951" y="202532"/>
                </a:lnTo>
                <a:lnTo>
                  <a:pt x="23870" y="207376"/>
                </a:lnTo>
                <a:lnTo>
                  <a:pt x="24483" y="212511"/>
                </a:lnTo>
                <a:lnTo>
                  <a:pt x="25843" y="217839"/>
                </a:lnTo>
                <a:lnTo>
                  <a:pt x="27703" y="223296"/>
                </a:lnTo>
                <a:lnTo>
                  <a:pt x="29896" y="228839"/>
                </a:lnTo>
                <a:lnTo>
                  <a:pt x="31357" y="233487"/>
                </a:lnTo>
                <a:lnTo>
                  <a:pt x="32332" y="237538"/>
                </a:lnTo>
                <a:lnTo>
                  <a:pt x="33415" y="244579"/>
                </a:lnTo>
                <a:lnTo>
                  <a:pt x="33896" y="250884"/>
                </a:lnTo>
                <a:lnTo>
                  <a:pt x="34109" y="259401"/>
                </a:lnTo>
                <a:lnTo>
                  <a:pt x="34278" y="281339"/>
                </a:lnTo>
                <a:lnTo>
                  <a:pt x="35231" y="282775"/>
                </a:lnTo>
                <a:lnTo>
                  <a:pt x="36819" y="284684"/>
                </a:lnTo>
                <a:lnTo>
                  <a:pt x="42500" y="290969"/>
                </a:lnTo>
                <a:lnTo>
                  <a:pt x="43570" y="291099"/>
                </a:lnTo>
                <a:lnTo>
                  <a:pt x="45236" y="291186"/>
                </a:lnTo>
                <a:lnTo>
                  <a:pt x="51426" y="2913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025"/>
          <p:cNvSpPr/>
          <p:nvPr/>
        </p:nvSpPr>
        <p:spPr>
          <a:xfrm>
            <a:off x="5962054" y="1863866"/>
            <a:ext cx="211704" cy="262104"/>
          </a:xfrm>
          <a:custGeom>
            <a:avLst/>
            <a:gdLst/>
            <a:ahLst/>
            <a:cxnLst/>
            <a:rect l="0" t="0" r="0" b="0"/>
            <a:pathLst>
              <a:path w="211704" h="262104">
                <a:moveTo>
                  <a:pt x="84416" y="4939"/>
                </a:moveTo>
                <a:lnTo>
                  <a:pt x="76196" y="4939"/>
                </a:lnTo>
                <a:lnTo>
                  <a:pt x="75913" y="0"/>
                </a:lnTo>
                <a:lnTo>
                  <a:pt x="75874" y="2109"/>
                </a:lnTo>
                <a:lnTo>
                  <a:pt x="74911" y="3052"/>
                </a:lnTo>
                <a:lnTo>
                  <a:pt x="73317" y="3681"/>
                </a:lnTo>
                <a:lnTo>
                  <a:pt x="68465" y="4690"/>
                </a:lnTo>
                <a:lnTo>
                  <a:pt x="63074" y="9416"/>
                </a:lnTo>
                <a:lnTo>
                  <a:pt x="55444" y="16849"/>
                </a:lnTo>
                <a:lnTo>
                  <a:pt x="53671" y="20499"/>
                </a:lnTo>
                <a:lnTo>
                  <a:pt x="52489" y="24837"/>
                </a:lnTo>
                <a:lnTo>
                  <a:pt x="51701" y="29634"/>
                </a:lnTo>
                <a:lnTo>
                  <a:pt x="48286" y="37504"/>
                </a:lnTo>
                <a:lnTo>
                  <a:pt x="43593" y="45130"/>
                </a:lnTo>
                <a:lnTo>
                  <a:pt x="41008" y="49830"/>
                </a:lnTo>
                <a:lnTo>
                  <a:pt x="35596" y="60133"/>
                </a:lnTo>
                <a:lnTo>
                  <a:pt x="21519" y="87925"/>
                </a:lnTo>
                <a:lnTo>
                  <a:pt x="19624" y="92648"/>
                </a:lnTo>
                <a:lnTo>
                  <a:pt x="17519" y="100435"/>
                </a:lnTo>
                <a:lnTo>
                  <a:pt x="16005" y="104798"/>
                </a:lnTo>
                <a:lnTo>
                  <a:pt x="14044" y="109611"/>
                </a:lnTo>
                <a:lnTo>
                  <a:pt x="11784" y="114726"/>
                </a:lnTo>
                <a:lnTo>
                  <a:pt x="10277" y="120040"/>
                </a:lnTo>
                <a:lnTo>
                  <a:pt x="9272" y="125488"/>
                </a:lnTo>
                <a:lnTo>
                  <a:pt x="8602" y="131025"/>
                </a:lnTo>
                <a:lnTo>
                  <a:pt x="7203" y="135668"/>
                </a:lnTo>
                <a:lnTo>
                  <a:pt x="3109" y="143368"/>
                </a:lnTo>
                <a:lnTo>
                  <a:pt x="1636" y="147707"/>
                </a:lnTo>
                <a:lnTo>
                  <a:pt x="655" y="152505"/>
                </a:lnTo>
                <a:lnTo>
                  <a:pt x="0" y="157609"/>
                </a:lnTo>
                <a:lnTo>
                  <a:pt x="516" y="161964"/>
                </a:lnTo>
                <a:lnTo>
                  <a:pt x="1812" y="165819"/>
                </a:lnTo>
                <a:lnTo>
                  <a:pt x="3630" y="169343"/>
                </a:lnTo>
                <a:lnTo>
                  <a:pt x="4841" y="173596"/>
                </a:lnTo>
                <a:lnTo>
                  <a:pt x="5648" y="178337"/>
                </a:lnTo>
                <a:lnTo>
                  <a:pt x="6187" y="183403"/>
                </a:lnTo>
                <a:lnTo>
                  <a:pt x="7498" y="187732"/>
                </a:lnTo>
                <a:lnTo>
                  <a:pt x="11495" y="195083"/>
                </a:lnTo>
                <a:lnTo>
                  <a:pt x="13906" y="201524"/>
                </a:lnTo>
                <a:lnTo>
                  <a:pt x="15931" y="208515"/>
                </a:lnTo>
                <a:lnTo>
                  <a:pt x="17804" y="213046"/>
                </a:lnTo>
                <a:lnTo>
                  <a:pt x="20005" y="217972"/>
                </a:lnTo>
                <a:lnTo>
                  <a:pt x="22451" y="225985"/>
                </a:lnTo>
                <a:lnTo>
                  <a:pt x="23103" y="229455"/>
                </a:lnTo>
                <a:lnTo>
                  <a:pt x="26368" y="235851"/>
                </a:lnTo>
                <a:lnTo>
                  <a:pt x="30994" y="241869"/>
                </a:lnTo>
                <a:lnTo>
                  <a:pt x="36225" y="247719"/>
                </a:lnTo>
                <a:lnTo>
                  <a:pt x="39906" y="249659"/>
                </a:lnTo>
                <a:lnTo>
                  <a:pt x="44265" y="250953"/>
                </a:lnTo>
                <a:lnTo>
                  <a:pt x="49076" y="251816"/>
                </a:lnTo>
                <a:lnTo>
                  <a:pt x="53236" y="253343"/>
                </a:lnTo>
                <a:lnTo>
                  <a:pt x="56962" y="255314"/>
                </a:lnTo>
                <a:lnTo>
                  <a:pt x="60398" y="257581"/>
                </a:lnTo>
                <a:lnTo>
                  <a:pt x="66756" y="260099"/>
                </a:lnTo>
                <a:lnTo>
                  <a:pt x="72757" y="261218"/>
                </a:lnTo>
                <a:lnTo>
                  <a:pt x="78599" y="261716"/>
                </a:lnTo>
                <a:lnTo>
                  <a:pt x="82443" y="261848"/>
                </a:lnTo>
                <a:lnTo>
                  <a:pt x="99760" y="262061"/>
                </a:lnTo>
                <a:lnTo>
                  <a:pt x="112635" y="262103"/>
                </a:lnTo>
                <a:lnTo>
                  <a:pt x="116563" y="261154"/>
                </a:lnTo>
                <a:lnTo>
                  <a:pt x="121088" y="259569"/>
                </a:lnTo>
                <a:lnTo>
                  <a:pt x="126009" y="257560"/>
                </a:lnTo>
                <a:lnTo>
                  <a:pt x="130241" y="256220"/>
                </a:lnTo>
                <a:lnTo>
                  <a:pt x="134016" y="255327"/>
                </a:lnTo>
                <a:lnTo>
                  <a:pt x="137485" y="254732"/>
                </a:lnTo>
                <a:lnTo>
                  <a:pt x="143879" y="251530"/>
                </a:lnTo>
                <a:lnTo>
                  <a:pt x="149896" y="246932"/>
                </a:lnTo>
                <a:lnTo>
                  <a:pt x="155746" y="241714"/>
                </a:lnTo>
                <a:lnTo>
                  <a:pt x="161521" y="236220"/>
                </a:lnTo>
                <a:lnTo>
                  <a:pt x="190142" y="207818"/>
                </a:lnTo>
                <a:lnTo>
                  <a:pt x="192047" y="204961"/>
                </a:lnTo>
                <a:lnTo>
                  <a:pt x="194164" y="199248"/>
                </a:lnTo>
                <a:lnTo>
                  <a:pt x="195106" y="193533"/>
                </a:lnTo>
                <a:lnTo>
                  <a:pt x="195356" y="190676"/>
                </a:lnTo>
                <a:lnTo>
                  <a:pt x="196476" y="187818"/>
                </a:lnTo>
                <a:lnTo>
                  <a:pt x="200260" y="182103"/>
                </a:lnTo>
                <a:lnTo>
                  <a:pt x="202577" y="176389"/>
                </a:lnTo>
                <a:lnTo>
                  <a:pt x="204559" y="169721"/>
                </a:lnTo>
                <a:lnTo>
                  <a:pt x="206421" y="165276"/>
                </a:lnTo>
                <a:lnTo>
                  <a:pt x="208615" y="160408"/>
                </a:lnTo>
                <a:lnTo>
                  <a:pt x="211053" y="152458"/>
                </a:lnTo>
                <a:lnTo>
                  <a:pt x="211703" y="149005"/>
                </a:lnTo>
                <a:lnTo>
                  <a:pt x="211184" y="145750"/>
                </a:lnTo>
                <a:lnTo>
                  <a:pt x="208067" y="139594"/>
                </a:lnTo>
                <a:lnTo>
                  <a:pt x="206855" y="135666"/>
                </a:lnTo>
                <a:lnTo>
                  <a:pt x="206047" y="131143"/>
                </a:lnTo>
                <a:lnTo>
                  <a:pt x="205508" y="126222"/>
                </a:lnTo>
                <a:lnTo>
                  <a:pt x="204196" y="121989"/>
                </a:lnTo>
                <a:lnTo>
                  <a:pt x="200199" y="114746"/>
                </a:lnTo>
                <a:lnTo>
                  <a:pt x="197787" y="108352"/>
                </a:lnTo>
                <a:lnTo>
                  <a:pt x="195763" y="101383"/>
                </a:lnTo>
                <a:lnTo>
                  <a:pt x="193890" y="96857"/>
                </a:lnTo>
                <a:lnTo>
                  <a:pt x="191688" y="91935"/>
                </a:lnTo>
                <a:lnTo>
                  <a:pt x="186703" y="83926"/>
                </a:lnTo>
                <a:lnTo>
                  <a:pt x="181311" y="77192"/>
                </a:lnTo>
                <a:lnTo>
                  <a:pt x="175741" y="71024"/>
                </a:lnTo>
                <a:lnTo>
                  <a:pt x="170089" y="65107"/>
                </a:lnTo>
                <a:lnTo>
                  <a:pt x="150135" y="44953"/>
                </a:lnTo>
                <a:lnTo>
                  <a:pt x="147279" y="43045"/>
                </a:lnTo>
                <a:lnTo>
                  <a:pt x="141565" y="40925"/>
                </a:lnTo>
                <a:lnTo>
                  <a:pt x="137755" y="39407"/>
                </a:lnTo>
                <a:lnTo>
                  <a:pt x="133310" y="37442"/>
                </a:lnTo>
                <a:lnTo>
                  <a:pt x="128442" y="35180"/>
                </a:lnTo>
                <a:lnTo>
                  <a:pt x="124244" y="32720"/>
                </a:lnTo>
                <a:lnTo>
                  <a:pt x="120493" y="30127"/>
                </a:lnTo>
                <a:lnTo>
                  <a:pt x="117040" y="27446"/>
                </a:lnTo>
                <a:lnTo>
                  <a:pt x="110662" y="24467"/>
                </a:lnTo>
                <a:lnTo>
                  <a:pt x="104653" y="23143"/>
                </a:lnTo>
                <a:lnTo>
                  <a:pt x="98808" y="22554"/>
                </a:lnTo>
                <a:lnTo>
                  <a:pt x="95915" y="21445"/>
                </a:lnTo>
                <a:lnTo>
                  <a:pt x="90161" y="17672"/>
                </a:lnTo>
                <a:lnTo>
                  <a:pt x="84430" y="15360"/>
                </a:lnTo>
                <a:lnTo>
                  <a:pt x="78707" y="14333"/>
                </a:lnTo>
                <a:lnTo>
                  <a:pt x="72988" y="13876"/>
                </a:lnTo>
                <a:lnTo>
                  <a:pt x="71082" y="14707"/>
                </a:lnTo>
                <a:lnTo>
                  <a:pt x="69812" y="16214"/>
                </a:lnTo>
                <a:lnTo>
                  <a:pt x="67271" y="220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026"/>
          <p:cNvSpPr/>
          <p:nvPr/>
        </p:nvSpPr>
        <p:spPr>
          <a:xfrm>
            <a:off x="6783809" y="1920356"/>
            <a:ext cx="162613" cy="265628"/>
          </a:xfrm>
          <a:custGeom>
            <a:avLst/>
            <a:gdLst/>
            <a:ahLst/>
            <a:cxnLst/>
            <a:rect l="0" t="0" r="0" b="0"/>
            <a:pathLst>
              <a:path w="162613" h="265628">
                <a:moveTo>
                  <a:pt x="8468" y="42746"/>
                </a:moveTo>
                <a:lnTo>
                  <a:pt x="0" y="34278"/>
                </a:lnTo>
                <a:lnTo>
                  <a:pt x="4478" y="29654"/>
                </a:lnTo>
                <a:lnTo>
                  <a:pt x="6761" y="28303"/>
                </a:lnTo>
                <a:lnTo>
                  <a:pt x="11836" y="26802"/>
                </a:lnTo>
                <a:lnTo>
                  <a:pt x="14524" y="25449"/>
                </a:lnTo>
                <a:lnTo>
                  <a:pt x="17268" y="23595"/>
                </a:lnTo>
                <a:lnTo>
                  <a:pt x="20050" y="21406"/>
                </a:lnTo>
                <a:lnTo>
                  <a:pt x="22856" y="18995"/>
                </a:lnTo>
                <a:lnTo>
                  <a:pt x="25680" y="16434"/>
                </a:lnTo>
                <a:lnTo>
                  <a:pt x="28515" y="13775"/>
                </a:lnTo>
                <a:lnTo>
                  <a:pt x="32311" y="12002"/>
                </a:lnTo>
                <a:lnTo>
                  <a:pt x="36745" y="10820"/>
                </a:lnTo>
                <a:lnTo>
                  <a:pt x="41607" y="10032"/>
                </a:lnTo>
                <a:lnTo>
                  <a:pt x="46753" y="8554"/>
                </a:lnTo>
                <a:lnTo>
                  <a:pt x="52090" y="6617"/>
                </a:lnTo>
                <a:lnTo>
                  <a:pt x="57551" y="4372"/>
                </a:lnTo>
                <a:lnTo>
                  <a:pt x="62145" y="2876"/>
                </a:lnTo>
                <a:lnTo>
                  <a:pt x="66160" y="1878"/>
                </a:lnTo>
                <a:lnTo>
                  <a:pt x="69790" y="1214"/>
                </a:lnTo>
                <a:lnTo>
                  <a:pt x="74115" y="770"/>
                </a:lnTo>
                <a:lnTo>
                  <a:pt x="78903" y="475"/>
                </a:lnTo>
                <a:lnTo>
                  <a:pt x="89302" y="146"/>
                </a:lnTo>
                <a:lnTo>
                  <a:pt x="100274" y="0"/>
                </a:lnTo>
                <a:lnTo>
                  <a:pt x="104915" y="914"/>
                </a:lnTo>
                <a:lnTo>
                  <a:pt x="108961" y="2476"/>
                </a:lnTo>
                <a:lnTo>
                  <a:pt x="117748" y="7275"/>
                </a:lnTo>
                <a:lnTo>
                  <a:pt x="121489" y="10471"/>
                </a:lnTo>
                <a:lnTo>
                  <a:pt x="123821" y="12657"/>
                </a:lnTo>
                <a:lnTo>
                  <a:pt x="125374" y="15067"/>
                </a:lnTo>
                <a:lnTo>
                  <a:pt x="127102" y="20284"/>
                </a:lnTo>
                <a:lnTo>
                  <a:pt x="126609" y="23961"/>
                </a:lnTo>
                <a:lnTo>
                  <a:pt x="125329" y="28318"/>
                </a:lnTo>
                <a:lnTo>
                  <a:pt x="123523" y="33127"/>
                </a:lnTo>
                <a:lnTo>
                  <a:pt x="122319" y="38239"/>
                </a:lnTo>
                <a:lnTo>
                  <a:pt x="121516" y="43551"/>
                </a:lnTo>
                <a:lnTo>
                  <a:pt x="120981" y="48998"/>
                </a:lnTo>
                <a:lnTo>
                  <a:pt x="118719" y="54534"/>
                </a:lnTo>
                <a:lnTo>
                  <a:pt x="115306" y="60130"/>
                </a:lnTo>
                <a:lnTo>
                  <a:pt x="111126" y="65765"/>
                </a:lnTo>
                <a:lnTo>
                  <a:pt x="107387" y="71427"/>
                </a:lnTo>
                <a:lnTo>
                  <a:pt x="103941" y="77107"/>
                </a:lnTo>
                <a:lnTo>
                  <a:pt x="100692" y="82798"/>
                </a:lnTo>
                <a:lnTo>
                  <a:pt x="96621" y="87545"/>
                </a:lnTo>
                <a:lnTo>
                  <a:pt x="92002" y="91662"/>
                </a:lnTo>
                <a:lnTo>
                  <a:pt x="87017" y="95359"/>
                </a:lnTo>
                <a:lnTo>
                  <a:pt x="81789" y="99729"/>
                </a:lnTo>
                <a:lnTo>
                  <a:pt x="76399" y="104547"/>
                </a:lnTo>
                <a:lnTo>
                  <a:pt x="66282" y="114028"/>
                </a:lnTo>
                <a:lnTo>
                  <a:pt x="58611" y="121417"/>
                </a:lnTo>
                <a:lnTo>
                  <a:pt x="55232" y="123768"/>
                </a:lnTo>
                <a:lnTo>
                  <a:pt x="52027" y="125336"/>
                </a:lnTo>
                <a:lnTo>
                  <a:pt x="48937" y="126381"/>
                </a:lnTo>
                <a:lnTo>
                  <a:pt x="46877" y="128030"/>
                </a:lnTo>
                <a:lnTo>
                  <a:pt x="45505" y="130082"/>
                </a:lnTo>
                <a:lnTo>
                  <a:pt x="42806" y="136923"/>
                </a:lnTo>
                <a:lnTo>
                  <a:pt x="47323" y="132457"/>
                </a:lnTo>
                <a:lnTo>
                  <a:pt x="49611" y="131128"/>
                </a:lnTo>
                <a:lnTo>
                  <a:pt x="52090" y="130243"/>
                </a:lnTo>
                <a:lnTo>
                  <a:pt x="54694" y="129652"/>
                </a:lnTo>
                <a:lnTo>
                  <a:pt x="57383" y="128306"/>
                </a:lnTo>
                <a:lnTo>
                  <a:pt x="60128" y="126456"/>
                </a:lnTo>
                <a:lnTo>
                  <a:pt x="62911" y="124270"/>
                </a:lnTo>
                <a:lnTo>
                  <a:pt x="65718" y="122813"/>
                </a:lnTo>
                <a:lnTo>
                  <a:pt x="68543" y="121842"/>
                </a:lnTo>
                <a:lnTo>
                  <a:pt x="71377" y="121194"/>
                </a:lnTo>
                <a:lnTo>
                  <a:pt x="76125" y="120762"/>
                </a:lnTo>
                <a:lnTo>
                  <a:pt x="82148" y="120474"/>
                </a:lnTo>
                <a:lnTo>
                  <a:pt x="89021" y="120283"/>
                </a:lnTo>
                <a:lnTo>
                  <a:pt x="94554" y="119202"/>
                </a:lnTo>
                <a:lnTo>
                  <a:pt x="99197" y="117529"/>
                </a:lnTo>
                <a:lnTo>
                  <a:pt x="103244" y="115461"/>
                </a:lnTo>
                <a:lnTo>
                  <a:pt x="107847" y="115035"/>
                </a:lnTo>
                <a:lnTo>
                  <a:pt x="112821" y="115704"/>
                </a:lnTo>
                <a:lnTo>
                  <a:pt x="118041" y="117102"/>
                </a:lnTo>
                <a:lnTo>
                  <a:pt x="123427" y="118034"/>
                </a:lnTo>
                <a:lnTo>
                  <a:pt x="128923" y="118656"/>
                </a:lnTo>
                <a:lnTo>
                  <a:pt x="134491" y="119070"/>
                </a:lnTo>
                <a:lnTo>
                  <a:pt x="139156" y="120299"/>
                </a:lnTo>
                <a:lnTo>
                  <a:pt x="143218" y="122070"/>
                </a:lnTo>
                <a:lnTo>
                  <a:pt x="146879" y="124204"/>
                </a:lnTo>
                <a:lnTo>
                  <a:pt x="150272" y="126579"/>
                </a:lnTo>
                <a:lnTo>
                  <a:pt x="153486" y="129115"/>
                </a:lnTo>
                <a:lnTo>
                  <a:pt x="156582" y="131758"/>
                </a:lnTo>
                <a:lnTo>
                  <a:pt x="158646" y="135425"/>
                </a:lnTo>
                <a:lnTo>
                  <a:pt x="160022" y="139774"/>
                </a:lnTo>
                <a:lnTo>
                  <a:pt x="160939" y="144579"/>
                </a:lnTo>
                <a:lnTo>
                  <a:pt x="161958" y="152458"/>
                </a:lnTo>
                <a:lnTo>
                  <a:pt x="162411" y="160087"/>
                </a:lnTo>
                <a:lnTo>
                  <a:pt x="162612" y="169827"/>
                </a:lnTo>
                <a:lnTo>
                  <a:pt x="161714" y="175092"/>
                </a:lnTo>
                <a:lnTo>
                  <a:pt x="160161" y="180507"/>
                </a:lnTo>
                <a:lnTo>
                  <a:pt x="158175" y="186022"/>
                </a:lnTo>
                <a:lnTo>
                  <a:pt x="155898" y="191603"/>
                </a:lnTo>
                <a:lnTo>
                  <a:pt x="153428" y="197229"/>
                </a:lnTo>
                <a:lnTo>
                  <a:pt x="150827" y="202885"/>
                </a:lnTo>
                <a:lnTo>
                  <a:pt x="147189" y="207608"/>
                </a:lnTo>
                <a:lnTo>
                  <a:pt x="142858" y="211709"/>
                </a:lnTo>
                <a:lnTo>
                  <a:pt x="138067" y="215395"/>
                </a:lnTo>
                <a:lnTo>
                  <a:pt x="132968" y="219758"/>
                </a:lnTo>
                <a:lnTo>
                  <a:pt x="127662" y="224571"/>
                </a:lnTo>
                <a:lnTo>
                  <a:pt x="122221" y="229686"/>
                </a:lnTo>
                <a:lnTo>
                  <a:pt x="116689" y="234047"/>
                </a:lnTo>
                <a:lnTo>
                  <a:pt x="111095" y="237908"/>
                </a:lnTo>
                <a:lnTo>
                  <a:pt x="105461" y="241434"/>
                </a:lnTo>
                <a:lnTo>
                  <a:pt x="100752" y="244737"/>
                </a:lnTo>
                <a:lnTo>
                  <a:pt x="96661" y="247892"/>
                </a:lnTo>
                <a:lnTo>
                  <a:pt x="92982" y="250947"/>
                </a:lnTo>
                <a:lnTo>
                  <a:pt x="88623" y="253937"/>
                </a:lnTo>
                <a:lnTo>
                  <a:pt x="83812" y="256883"/>
                </a:lnTo>
                <a:lnTo>
                  <a:pt x="78700" y="259799"/>
                </a:lnTo>
                <a:lnTo>
                  <a:pt x="74339" y="261743"/>
                </a:lnTo>
                <a:lnTo>
                  <a:pt x="70479" y="263039"/>
                </a:lnTo>
                <a:lnTo>
                  <a:pt x="66954" y="263903"/>
                </a:lnTo>
                <a:lnTo>
                  <a:pt x="63652" y="264479"/>
                </a:lnTo>
                <a:lnTo>
                  <a:pt x="60497" y="264863"/>
                </a:lnTo>
                <a:lnTo>
                  <a:pt x="53141" y="265479"/>
                </a:lnTo>
                <a:lnTo>
                  <a:pt x="49596" y="265564"/>
                </a:lnTo>
                <a:lnTo>
                  <a:pt x="38607" y="265627"/>
                </a:lnTo>
                <a:lnTo>
                  <a:pt x="37133" y="264676"/>
                </a:lnTo>
                <a:lnTo>
                  <a:pt x="36151" y="263089"/>
                </a:lnTo>
                <a:lnTo>
                  <a:pt x="35060" y="258786"/>
                </a:lnTo>
                <a:lnTo>
                  <a:pt x="34358" y="250803"/>
                </a:lnTo>
                <a:lnTo>
                  <a:pt x="34301" y="250031"/>
                </a:lnTo>
                <a:lnTo>
                  <a:pt x="36777" y="246633"/>
                </a:lnTo>
                <a:lnTo>
                  <a:pt x="42758" y="23991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027"/>
          <p:cNvSpPr/>
          <p:nvPr/>
        </p:nvSpPr>
        <p:spPr>
          <a:xfrm>
            <a:off x="6980872" y="1980247"/>
            <a:ext cx="197169" cy="171451"/>
          </a:xfrm>
          <a:custGeom>
            <a:avLst/>
            <a:gdLst/>
            <a:ahLst/>
            <a:cxnLst/>
            <a:rect l="0" t="0" r="0" b="0"/>
            <a:pathLst>
              <a:path w="197169" h="171451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5" y="2540"/>
                </a:lnTo>
                <a:lnTo>
                  <a:pt x="8219" y="7381"/>
                </a:lnTo>
                <a:lnTo>
                  <a:pt x="10956" y="10583"/>
                </a:lnTo>
                <a:lnTo>
                  <a:pt x="13019" y="12770"/>
                </a:lnTo>
                <a:lnTo>
                  <a:pt x="14394" y="16134"/>
                </a:lnTo>
                <a:lnTo>
                  <a:pt x="15311" y="20281"/>
                </a:lnTo>
                <a:lnTo>
                  <a:pt x="15923" y="24950"/>
                </a:lnTo>
                <a:lnTo>
                  <a:pt x="17283" y="29016"/>
                </a:lnTo>
                <a:lnTo>
                  <a:pt x="19142" y="32679"/>
                </a:lnTo>
                <a:lnTo>
                  <a:pt x="21334" y="36074"/>
                </a:lnTo>
                <a:lnTo>
                  <a:pt x="23747" y="39289"/>
                </a:lnTo>
                <a:lnTo>
                  <a:pt x="26309" y="42385"/>
                </a:lnTo>
                <a:lnTo>
                  <a:pt x="28969" y="45402"/>
                </a:lnTo>
                <a:lnTo>
                  <a:pt x="31696" y="49318"/>
                </a:lnTo>
                <a:lnTo>
                  <a:pt x="34465" y="53834"/>
                </a:lnTo>
                <a:lnTo>
                  <a:pt x="37264" y="58749"/>
                </a:lnTo>
                <a:lnTo>
                  <a:pt x="40083" y="62979"/>
                </a:lnTo>
                <a:lnTo>
                  <a:pt x="42915" y="66751"/>
                </a:lnTo>
                <a:lnTo>
                  <a:pt x="45755" y="70218"/>
                </a:lnTo>
                <a:lnTo>
                  <a:pt x="48601" y="73482"/>
                </a:lnTo>
                <a:lnTo>
                  <a:pt x="51451" y="76611"/>
                </a:lnTo>
                <a:lnTo>
                  <a:pt x="54304" y="79649"/>
                </a:lnTo>
                <a:lnTo>
                  <a:pt x="78820" y="104504"/>
                </a:lnTo>
                <a:lnTo>
                  <a:pt x="83027" y="107769"/>
                </a:lnTo>
                <a:lnTo>
                  <a:pt x="87736" y="110899"/>
                </a:lnTo>
                <a:lnTo>
                  <a:pt x="92781" y="113937"/>
                </a:lnTo>
                <a:lnTo>
                  <a:pt x="98049" y="116916"/>
                </a:lnTo>
                <a:lnTo>
                  <a:pt x="108982" y="122765"/>
                </a:lnTo>
                <a:lnTo>
                  <a:pt x="113612" y="125658"/>
                </a:lnTo>
                <a:lnTo>
                  <a:pt x="117652" y="128540"/>
                </a:lnTo>
                <a:lnTo>
                  <a:pt x="121297" y="131413"/>
                </a:lnTo>
                <a:lnTo>
                  <a:pt x="125632" y="134281"/>
                </a:lnTo>
                <a:lnTo>
                  <a:pt x="130428" y="137146"/>
                </a:lnTo>
                <a:lnTo>
                  <a:pt x="135529" y="140008"/>
                </a:lnTo>
                <a:lnTo>
                  <a:pt x="139883" y="142869"/>
                </a:lnTo>
                <a:lnTo>
                  <a:pt x="143738" y="145728"/>
                </a:lnTo>
                <a:lnTo>
                  <a:pt x="147260" y="148587"/>
                </a:lnTo>
                <a:lnTo>
                  <a:pt x="150561" y="150493"/>
                </a:lnTo>
                <a:lnTo>
                  <a:pt x="153714" y="151764"/>
                </a:lnTo>
                <a:lnTo>
                  <a:pt x="156769" y="152611"/>
                </a:lnTo>
                <a:lnTo>
                  <a:pt x="162703" y="156092"/>
                </a:lnTo>
                <a:lnTo>
                  <a:pt x="165618" y="158354"/>
                </a:lnTo>
                <a:lnTo>
                  <a:pt x="171398" y="160867"/>
                </a:lnTo>
                <a:lnTo>
                  <a:pt x="174273" y="161537"/>
                </a:lnTo>
                <a:lnTo>
                  <a:pt x="180007" y="164822"/>
                </a:lnTo>
                <a:lnTo>
                  <a:pt x="186899" y="170141"/>
                </a:lnTo>
                <a:lnTo>
                  <a:pt x="190381" y="170868"/>
                </a:lnTo>
                <a:lnTo>
                  <a:pt x="197168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028"/>
          <p:cNvSpPr/>
          <p:nvPr/>
        </p:nvSpPr>
        <p:spPr>
          <a:xfrm>
            <a:off x="7015162" y="1963102"/>
            <a:ext cx="162879" cy="197169"/>
          </a:xfrm>
          <a:custGeom>
            <a:avLst/>
            <a:gdLst/>
            <a:ahLst/>
            <a:cxnLst/>
            <a:rect l="0" t="0" r="0" b="0"/>
            <a:pathLst>
              <a:path w="162879" h="197169">
                <a:moveTo>
                  <a:pt x="162878" y="0"/>
                </a:moveTo>
                <a:lnTo>
                  <a:pt x="154659" y="0"/>
                </a:lnTo>
                <a:lnTo>
                  <a:pt x="154410" y="4551"/>
                </a:lnTo>
                <a:lnTo>
                  <a:pt x="153422" y="6844"/>
                </a:lnTo>
                <a:lnTo>
                  <a:pt x="149785" y="11932"/>
                </a:lnTo>
                <a:lnTo>
                  <a:pt x="144993" y="17368"/>
                </a:lnTo>
                <a:lnTo>
                  <a:pt x="142383" y="20151"/>
                </a:lnTo>
                <a:lnTo>
                  <a:pt x="139689" y="23912"/>
                </a:lnTo>
                <a:lnTo>
                  <a:pt x="136941" y="28324"/>
                </a:lnTo>
                <a:lnTo>
                  <a:pt x="134157" y="33170"/>
                </a:lnTo>
                <a:lnTo>
                  <a:pt x="128522" y="43635"/>
                </a:lnTo>
                <a:lnTo>
                  <a:pt x="125687" y="49093"/>
                </a:lnTo>
                <a:lnTo>
                  <a:pt x="121891" y="54636"/>
                </a:lnTo>
                <a:lnTo>
                  <a:pt x="117456" y="60236"/>
                </a:lnTo>
                <a:lnTo>
                  <a:pt x="112594" y="65875"/>
                </a:lnTo>
                <a:lnTo>
                  <a:pt x="107448" y="71539"/>
                </a:lnTo>
                <a:lnTo>
                  <a:pt x="96650" y="82913"/>
                </a:lnTo>
                <a:lnTo>
                  <a:pt x="79861" y="100026"/>
                </a:lnTo>
                <a:lnTo>
                  <a:pt x="75148" y="106689"/>
                </a:lnTo>
                <a:lnTo>
                  <a:pt x="71054" y="113989"/>
                </a:lnTo>
                <a:lnTo>
                  <a:pt x="67371" y="121712"/>
                </a:lnTo>
                <a:lnTo>
                  <a:pt x="63012" y="128767"/>
                </a:lnTo>
                <a:lnTo>
                  <a:pt x="58200" y="135374"/>
                </a:lnTo>
                <a:lnTo>
                  <a:pt x="53088" y="141685"/>
                </a:lnTo>
                <a:lnTo>
                  <a:pt x="48726" y="147797"/>
                </a:lnTo>
                <a:lnTo>
                  <a:pt x="44867" y="153776"/>
                </a:lnTo>
                <a:lnTo>
                  <a:pt x="41342" y="159667"/>
                </a:lnTo>
                <a:lnTo>
                  <a:pt x="38039" y="164547"/>
                </a:lnTo>
                <a:lnTo>
                  <a:pt x="34884" y="168753"/>
                </a:lnTo>
                <a:lnTo>
                  <a:pt x="31829" y="172510"/>
                </a:lnTo>
                <a:lnTo>
                  <a:pt x="28839" y="175967"/>
                </a:lnTo>
                <a:lnTo>
                  <a:pt x="25894" y="179224"/>
                </a:lnTo>
                <a:lnTo>
                  <a:pt x="20081" y="185382"/>
                </a:lnTo>
                <a:lnTo>
                  <a:pt x="14322" y="191295"/>
                </a:lnTo>
                <a:lnTo>
                  <a:pt x="11454" y="193252"/>
                </a:lnTo>
                <a:lnTo>
                  <a:pt x="8588" y="194557"/>
                </a:lnTo>
                <a:lnTo>
                  <a:pt x="20" y="197162"/>
                </a:lnTo>
                <a:lnTo>
                  <a:pt x="0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029"/>
          <p:cNvSpPr/>
          <p:nvPr/>
        </p:nvSpPr>
        <p:spPr>
          <a:xfrm>
            <a:off x="7323772" y="2023214"/>
            <a:ext cx="240031" cy="25614"/>
          </a:xfrm>
          <a:custGeom>
            <a:avLst/>
            <a:gdLst/>
            <a:ahLst/>
            <a:cxnLst/>
            <a:rect l="0" t="0" r="0" b="0"/>
            <a:pathLst>
              <a:path w="240031" h="25614">
                <a:moveTo>
                  <a:pt x="0" y="25613"/>
                </a:moveTo>
                <a:lnTo>
                  <a:pt x="24702" y="25613"/>
                </a:lnTo>
                <a:lnTo>
                  <a:pt x="28851" y="24661"/>
                </a:lnTo>
                <a:lnTo>
                  <a:pt x="32568" y="23073"/>
                </a:lnTo>
                <a:lnTo>
                  <a:pt x="36000" y="21062"/>
                </a:lnTo>
                <a:lnTo>
                  <a:pt x="39240" y="19722"/>
                </a:lnTo>
                <a:lnTo>
                  <a:pt x="42352" y="18828"/>
                </a:lnTo>
                <a:lnTo>
                  <a:pt x="45380" y="18232"/>
                </a:lnTo>
                <a:lnTo>
                  <a:pt x="49303" y="17835"/>
                </a:lnTo>
                <a:lnTo>
                  <a:pt x="53824" y="17570"/>
                </a:lnTo>
                <a:lnTo>
                  <a:pt x="58742" y="17394"/>
                </a:lnTo>
                <a:lnTo>
                  <a:pt x="63926" y="16323"/>
                </a:lnTo>
                <a:lnTo>
                  <a:pt x="69288" y="14657"/>
                </a:lnTo>
                <a:lnTo>
                  <a:pt x="74767" y="12594"/>
                </a:lnTo>
                <a:lnTo>
                  <a:pt x="81277" y="11219"/>
                </a:lnTo>
                <a:lnTo>
                  <a:pt x="88475" y="10302"/>
                </a:lnTo>
                <a:lnTo>
                  <a:pt x="96131" y="9690"/>
                </a:lnTo>
                <a:lnTo>
                  <a:pt x="103139" y="9283"/>
                </a:lnTo>
                <a:lnTo>
                  <a:pt x="116007" y="8830"/>
                </a:lnTo>
                <a:lnTo>
                  <a:pt x="139791" y="8540"/>
                </a:lnTo>
                <a:lnTo>
                  <a:pt x="151346" y="8500"/>
                </a:lnTo>
                <a:lnTo>
                  <a:pt x="156142" y="7537"/>
                </a:lnTo>
                <a:lnTo>
                  <a:pt x="160293" y="5942"/>
                </a:lnTo>
                <a:lnTo>
                  <a:pt x="164012" y="3926"/>
                </a:lnTo>
                <a:lnTo>
                  <a:pt x="168396" y="2583"/>
                </a:lnTo>
                <a:lnTo>
                  <a:pt x="173224" y="1687"/>
                </a:lnTo>
                <a:lnTo>
                  <a:pt x="178348" y="1090"/>
                </a:lnTo>
                <a:lnTo>
                  <a:pt x="182716" y="692"/>
                </a:lnTo>
                <a:lnTo>
                  <a:pt x="190109" y="250"/>
                </a:lnTo>
                <a:lnTo>
                  <a:pt x="196571" y="53"/>
                </a:lnTo>
                <a:lnTo>
                  <a:pt x="199627" y="0"/>
                </a:lnTo>
                <a:lnTo>
                  <a:pt x="202618" y="918"/>
                </a:lnTo>
                <a:lnTo>
                  <a:pt x="205563" y="2482"/>
                </a:lnTo>
                <a:lnTo>
                  <a:pt x="212585" y="7286"/>
                </a:lnTo>
                <a:lnTo>
                  <a:pt x="218624" y="7943"/>
                </a:lnTo>
                <a:lnTo>
                  <a:pt x="228922" y="8364"/>
                </a:lnTo>
                <a:lnTo>
                  <a:pt x="240030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030"/>
          <p:cNvSpPr/>
          <p:nvPr/>
        </p:nvSpPr>
        <p:spPr>
          <a:xfrm>
            <a:off x="7632385" y="1894522"/>
            <a:ext cx="180021" cy="120016"/>
          </a:xfrm>
          <a:custGeom>
            <a:avLst/>
            <a:gdLst/>
            <a:ahLst/>
            <a:cxnLst/>
            <a:rect l="0" t="0" r="0" b="0"/>
            <a:pathLst>
              <a:path w="180021" h="120016">
                <a:moveTo>
                  <a:pt x="17142" y="0"/>
                </a:moveTo>
                <a:lnTo>
                  <a:pt x="17142" y="4551"/>
                </a:lnTo>
                <a:lnTo>
                  <a:pt x="18095" y="5891"/>
                </a:lnTo>
                <a:lnTo>
                  <a:pt x="19682" y="6785"/>
                </a:lnTo>
                <a:lnTo>
                  <a:pt x="21693" y="7381"/>
                </a:lnTo>
                <a:lnTo>
                  <a:pt x="23033" y="8731"/>
                </a:lnTo>
                <a:lnTo>
                  <a:pt x="23927" y="10583"/>
                </a:lnTo>
                <a:lnTo>
                  <a:pt x="24523" y="12770"/>
                </a:lnTo>
                <a:lnTo>
                  <a:pt x="24920" y="15181"/>
                </a:lnTo>
                <a:lnTo>
                  <a:pt x="25185" y="17741"/>
                </a:lnTo>
                <a:lnTo>
                  <a:pt x="25362" y="20400"/>
                </a:lnTo>
                <a:lnTo>
                  <a:pt x="24527" y="23125"/>
                </a:lnTo>
                <a:lnTo>
                  <a:pt x="23018" y="25894"/>
                </a:lnTo>
                <a:lnTo>
                  <a:pt x="21060" y="28693"/>
                </a:lnTo>
                <a:lnTo>
                  <a:pt x="19754" y="31511"/>
                </a:lnTo>
                <a:lnTo>
                  <a:pt x="18883" y="34342"/>
                </a:lnTo>
                <a:lnTo>
                  <a:pt x="18303" y="37182"/>
                </a:lnTo>
                <a:lnTo>
                  <a:pt x="17916" y="40028"/>
                </a:lnTo>
                <a:lnTo>
                  <a:pt x="17658" y="42878"/>
                </a:lnTo>
                <a:lnTo>
                  <a:pt x="17486" y="45730"/>
                </a:lnTo>
                <a:lnTo>
                  <a:pt x="16419" y="48584"/>
                </a:lnTo>
                <a:lnTo>
                  <a:pt x="14755" y="51440"/>
                </a:lnTo>
                <a:lnTo>
                  <a:pt x="12694" y="54296"/>
                </a:lnTo>
                <a:lnTo>
                  <a:pt x="11318" y="58105"/>
                </a:lnTo>
                <a:lnTo>
                  <a:pt x="10402" y="62549"/>
                </a:lnTo>
                <a:lnTo>
                  <a:pt x="9791" y="67417"/>
                </a:lnTo>
                <a:lnTo>
                  <a:pt x="8431" y="71615"/>
                </a:lnTo>
                <a:lnTo>
                  <a:pt x="6572" y="75366"/>
                </a:lnTo>
                <a:lnTo>
                  <a:pt x="4381" y="78819"/>
                </a:lnTo>
                <a:lnTo>
                  <a:pt x="2920" y="82073"/>
                </a:lnTo>
                <a:lnTo>
                  <a:pt x="1945" y="85196"/>
                </a:lnTo>
                <a:lnTo>
                  <a:pt x="1296" y="88230"/>
                </a:lnTo>
                <a:lnTo>
                  <a:pt x="863" y="91205"/>
                </a:lnTo>
                <a:lnTo>
                  <a:pt x="575" y="94141"/>
                </a:lnTo>
                <a:lnTo>
                  <a:pt x="111" y="101146"/>
                </a:lnTo>
                <a:lnTo>
                  <a:pt x="48" y="104644"/>
                </a:lnTo>
                <a:lnTo>
                  <a:pt x="0" y="115596"/>
                </a:lnTo>
                <a:lnTo>
                  <a:pt x="952" y="117069"/>
                </a:lnTo>
                <a:lnTo>
                  <a:pt x="2538" y="118051"/>
                </a:lnTo>
                <a:lnTo>
                  <a:pt x="6841" y="119142"/>
                </a:lnTo>
                <a:lnTo>
                  <a:pt x="11929" y="119627"/>
                </a:lnTo>
                <a:lnTo>
                  <a:pt x="17365" y="119843"/>
                </a:lnTo>
                <a:lnTo>
                  <a:pt x="24066" y="119981"/>
                </a:lnTo>
                <a:lnTo>
                  <a:pt x="104069" y="120015"/>
                </a:lnTo>
                <a:lnTo>
                  <a:pt x="108431" y="119063"/>
                </a:lnTo>
                <a:lnTo>
                  <a:pt x="113243" y="117475"/>
                </a:lnTo>
                <a:lnTo>
                  <a:pt x="118358" y="115464"/>
                </a:lnTo>
                <a:lnTo>
                  <a:pt x="123671" y="114124"/>
                </a:lnTo>
                <a:lnTo>
                  <a:pt x="129119" y="113230"/>
                </a:lnTo>
                <a:lnTo>
                  <a:pt x="134656" y="112634"/>
                </a:lnTo>
                <a:lnTo>
                  <a:pt x="139300" y="112237"/>
                </a:lnTo>
                <a:lnTo>
                  <a:pt x="143348" y="111972"/>
                </a:lnTo>
                <a:lnTo>
                  <a:pt x="150386" y="111678"/>
                </a:lnTo>
                <a:lnTo>
                  <a:pt x="159704" y="111512"/>
                </a:lnTo>
                <a:lnTo>
                  <a:pt x="180020" y="11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031"/>
          <p:cNvSpPr/>
          <p:nvPr/>
        </p:nvSpPr>
        <p:spPr>
          <a:xfrm>
            <a:off x="7743825" y="1886303"/>
            <a:ext cx="68581" cy="273968"/>
          </a:xfrm>
          <a:custGeom>
            <a:avLst/>
            <a:gdLst/>
            <a:ahLst/>
            <a:cxnLst/>
            <a:rect l="0" t="0" r="0" b="0"/>
            <a:pathLst>
              <a:path w="68581" h="273968">
                <a:moveTo>
                  <a:pt x="0" y="8219"/>
                </a:moveTo>
                <a:lnTo>
                  <a:pt x="0" y="0"/>
                </a:lnTo>
                <a:lnTo>
                  <a:pt x="0" y="4302"/>
                </a:lnTo>
                <a:lnTo>
                  <a:pt x="952" y="5608"/>
                </a:lnTo>
                <a:lnTo>
                  <a:pt x="2540" y="6478"/>
                </a:lnTo>
                <a:lnTo>
                  <a:pt x="4550" y="7058"/>
                </a:lnTo>
                <a:lnTo>
                  <a:pt x="5891" y="8398"/>
                </a:lnTo>
                <a:lnTo>
                  <a:pt x="6784" y="10243"/>
                </a:lnTo>
                <a:lnTo>
                  <a:pt x="7778" y="14834"/>
                </a:lnTo>
                <a:lnTo>
                  <a:pt x="8337" y="22773"/>
                </a:lnTo>
                <a:lnTo>
                  <a:pt x="8467" y="28340"/>
                </a:lnTo>
                <a:lnTo>
                  <a:pt x="8563" y="52758"/>
                </a:lnTo>
                <a:lnTo>
                  <a:pt x="9518" y="56962"/>
                </a:lnTo>
                <a:lnTo>
                  <a:pt x="11108" y="61669"/>
                </a:lnTo>
                <a:lnTo>
                  <a:pt x="13120" y="66712"/>
                </a:lnTo>
                <a:lnTo>
                  <a:pt x="14461" y="71980"/>
                </a:lnTo>
                <a:lnTo>
                  <a:pt x="15356" y="77396"/>
                </a:lnTo>
                <a:lnTo>
                  <a:pt x="15952" y="82912"/>
                </a:lnTo>
                <a:lnTo>
                  <a:pt x="16350" y="88494"/>
                </a:lnTo>
                <a:lnTo>
                  <a:pt x="16615" y="94121"/>
                </a:lnTo>
                <a:lnTo>
                  <a:pt x="16909" y="105453"/>
                </a:lnTo>
                <a:lnTo>
                  <a:pt x="17040" y="116839"/>
                </a:lnTo>
                <a:lnTo>
                  <a:pt x="18027" y="122542"/>
                </a:lnTo>
                <a:lnTo>
                  <a:pt x="19638" y="128250"/>
                </a:lnTo>
                <a:lnTo>
                  <a:pt x="21665" y="133959"/>
                </a:lnTo>
                <a:lnTo>
                  <a:pt x="23016" y="139671"/>
                </a:lnTo>
                <a:lnTo>
                  <a:pt x="23916" y="145384"/>
                </a:lnTo>
                <a:lnTo>
                  <a:pt x="24517" y="151097"/>
                </a:lnTo>
                <a:lnTo>
                  <a:pt x="25869" y="156811"/>
                </a:lnTo>
                <a:lnTo>
                  <a:pt x="27723" y="162526"/>
                </a:lnTo>
                <a:lnTo>
                  <a:pt x="29912" y="168240"/>
                </a:lnTo>
                <a:lnTo>
                  <a:pt x="31371" y="173002"/>
                </a:lnTo>
                <a:lnTo>
                  <a:pt x="32993" y="180834"/>
                </a:lnTo>
                <a:lnTo>
                  <a:pt x="34377" y="185208"/>
                </a:lnTo>
                <a:lnTo>
                  <a:pt x="36253" y="190029"/>
                </a:lnTo>
                <a:lnTo>
                  <a:pt x="38456" y="195148"/>
                </a:lnTo>
                <a:lnTo>
                  <a:pt x="39925" y="199514"/>
                </a:lnTo>
                <a:lnTo>
                  <a:pt x="41557" y="206904"/>
                </a:lnTo>
                <a:lnTo>
                  <a:pt x="42944" y="210208"/>
                </a:lnTo>
                <a:lnTo>
                  <a:pt x="44822" y="213363"/>
                </a:lnTo>
                <a:lnTo>
                  <a:pt x="47026" y="216420"/>
                </a:lnTo>
                <a:lnTo>
                  <a:pt x="48496" y="219409"/>
                </a:lnTo>
                <a:lnTo>
                  <a:pt x="50128" y="225271"/>
                </a:lnTo>
                <a:lnTo>
                  <a:pt x="51517" y="228168"/>
                </a:lnTo>
                <a:lnTo>
                  <a:pt x="53394" y="231052"/>
                </a:lnTo>
                <a:lnTo>
                  <a:pt x="55599" y="233927"/>
                </a:lnTo>
                <a:lnTo>
                  <a:pt x="57068" y="236796"/>
                </a:lnTo>
                <a:lnTo>
                  <a:pt x="58701" y="242524"/>
                </a:lnTo>
                <a:lnTo>
                  <a:pt x="60089" y="245385"/>
                </a:lnTo>
                <a:lnTo>
                  <a:pt x="61966" y="248245"/>
                </a:lnTo>
                <a:lnTo>
                  <a:pt x="67274" y="255127"/>
                </a:lnTo>
                <a:lnTo>
                  <a:pt x="67999" y="258608"/>
                </a:lnTo>
                <a:lnTo>
                  <a:pt x="68503" y="265453"/>
                </a:lnTo>
                <a:lnTo>
                  <a:pt x="68580" y="2739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032"/>
          <p:cNvSpPr/>
          <p:nvPr/>
        </p:nvSpPr>
        <p:spPr>
          <a:xfrm>
            <a:off x="7880984" y="1997405"/>
            <a:ext cx="179885" cy="325624"/>
          </a:xfrm>
          <a:custGeom>
            <a:avLst/>
            <a:gdLst/>
            <a:ahLst/>
            <a:cxnLst/>
            <a:rect l="0" t="0" r="0" b="0"/>
            <a:pathLst>
              <a:path w="179885" h="325624">
                <a:moveTo>
                  <a:pt x="0" y="25705"/>
                </a:moveTo>
                <a:lnTo>
                  <a:pt x="0" y="17237"/>
                </a:lnTo>
                <a:lnTo>
                  <a:pt x="0" y="29905"/>
                </a:lnTo>
                <a:lnTo>
                  <a:pt x="2541" y="37414"/>
                </a:lnTo>
                <a:lnTo>
                  <a:pt x="5892" y="46149"/>
                </a:lnTo>
                <a:lnTo>
                  <a:pt x="7382" y="53206"/>
                </a:lnTo>
                <a:lnTo>
                  <a:pt x="8220" y="62534"/>
                </a:lnTo>
                <a:lnTo>
                  <a:pt x="9290" y="65497"/>
                </a:lnTo>
                <a:lnTo>
                  <a:pt x="13020" y="71330"/>
                </a:lnTo>
                <a:lnTo>
                  <a:pt x="15312" y="79638"/>
                </a:lnTo>
                <a:lnTo>
                  <a:pt x="15923" y="84520"/>
                </a:lnTo>
                <a:lnTo>
                  <a:pt x="19142" y="92485"/>
                </a:lnTo>
                <a:lnTo>
                  <a:pt x="23749" y="99200"/>
                </a:lnTo>
                <a:lnTo>
                  <a:pt x="28971" y="105359"/>
                </a:lnTo>
                <a:lnTo>
                  <a:pt x="30743" y="108335"/>
                </a:lnTo>
                <a:lnTo>
                  <a:pt x="32715" y="114182"/>
                </a:lnTo>
                <a:lnTo>
                  <a:pt x="34192" y="116122"/>
                </a:lnTo>
                <a:lnTo>
                  <a:pt x="36130" y="117415"/>
                </a:lnTo>
                <a:lnTo>
                  <a:pt x="38375" y="118278"/>
                </a:lnTo>
                <a:lnTo>
                  <a:pt x="43409" y="121776"/>
                </a:lnTo>
                <a:lnTo>
                  <a:pt x="46084" y="124042"/>
                </a:lnTo>
                <a:lnTo>
                  <a:pt x="48821" y="125553"/>
                </a:lnTo>
                <a:lnTo>
                  <a:pt x="54401" y="127231"/>
                </a:lnTo>
                <a:lnTo>
                  <a:pt x="57222" y="127679"/>
                </a:lnTo>
                <a:lnTo>
                  <a:pt x="60056" y="127978"/>
                </a:lnTo>
                <a:lnTo>
                  <a:pt x="62898" y="128177"/>
                </a:lnTo>
                <a:lnTo>
                  <a:pt x="65744" y="128309"/>
                </a:lnTo>
                <a:lnTo>
                  <a:pt x="71448" y="128457"/>
                </a:lnTo>
                <a:lnTo>
                  <a:pt x="74301" y="127543"/>
                </a:lnTo>
                <a:lnTo>
                  <a:pt x="77157" y="125982"/>
                </a:lnTo>
                <a:lnTo>
                  <a:pt x="84033" y="121183"/>
                </a:lnTo>
                <a:lnTo>
                  <a:pt x="86502" y="119837"/>
                </a:lnTo>
                <a:lnTo>
                  <a:pt x="94326" y="115801"/>
                </a:lnTo>
                <a:lnTo>
                  <a:pt x="98127" y="113391"/>
                </a:lnTo>
                <a:lnTo>
                  <a:pt x="101613" y="110832"/>
                </a:lnTo>
                <a:lnTo>
                  <a:pt x="104890" y="108174"/>
                </a:lnTo>
                <a:lnTo>
                  <a:pt x="107074" y="105449"/>
                </a:lnTo>
                <a:lnTo>
                  <a:pt x="108531" y="102680"/>
                </a:lnTo>
                <a:lnTo>
                  <a:pt x="111101" y="96111"/>
                </a:lnTo>
                <a:lnTo>
                  <a:pt x="115418" y="86841"/>
                </a:lnTo>
                <a:lnTo>
                  <a:pt x="120512" y="78911"/>
                </a:lnTo>
                <a:lnTo>
                  <a:pt x="123204" y="75463"/>
                </a:lnTo>
                <a:lnTo>
                  <a:pt x="126196" y="69092"/>
                </a:lnTo>
                <a:lnTo>
                  <a:pt x="128477" y="62133"/>
                </a:lnTo>
                <a:lnTo>
                  <a:pt x="132667" y="52690"/>
                </a:lnTo>
                <a:lnTo>
                  <a:pt x="135163" y="44683"/>
                </a:lnTo>
                <a:lnTo>
                  <a:pt x="135829" y="41214"/>
                </a:lnTo>
                <a:lnTo>
                  <a:pt x="139109" y="34820"/>
                </a:lnTo>
                <a:lnTo>
                  <a:pt x="141317" y="31782"/>
                </a:lnTo>
                <a:lnTo>
                  <a:pt x="143771" y="25866"/>
                </a:lnTo>
                <a:lnTo>
                  <a:pt x="145151" y="17180"/>
                </a:lnTo>
                <a:lnTo>
                  <a:pt x="145561" y="8574"/>
                </a:lnTo>
                <a:lnTo>
                  <a:pt x="145618" y="5712"/>
                </a:lnTo>
                <a:lnTo>
                  <a:pt x="144705" y="3803"/>
                </a:lnTo>
                <a:lnTo>
                  <a:pt x="143142" y="2531"/>
                </a:lnTo>
                <a:lnTo>
                  <a:pt x="137511" y="136"/>
                </a:lnTo>
                <a:lnTo>
                  <a:pt x="132714" y="31"/>
                </a:lnTo>
                <a:lnTo>
                  <a:pt x="129810" y="0"/>
                </a:lnTo>
                <a:lnTo>
                  <a:pt x="129403" y="948"/>
                </a:lnTo>
                <a:lnTo>
                  <a:pt x="128659" y="8719"/>
                </a:lnTo>
                <a:lnTo>
                  <a:pt x="128597" y="20387"/>
                </a:lnTo>
                <a:lnTo>
                  <a:pt x="129547" y="23112"/>
                </a:lnTo>
                <a:lnTo>
                  <a:pt x="133141" y="28680"/>
                </a:lnTo>
                <a:lnTo>
                  <a:pt x="135374" y="36869"/>
                </a:lnTo>
                <a:lnTo>
                  <a:pt x="135970" y="41720"/>
                </a:lnTo>
                <a:lnTo>
                  <a:pt x="137320" y="45907"/>
                </a:lnTo>
                <a:lnTo>
                  <a:pt x="141359" y="53098"/>
                </a:lnTo>
                <a:lnTo>
                  <a:pt x="146329" y="62010"/>
                </a:lnTo>
                <a:lnTo>
                  <a:pt x="154482" y="77737"/>
                </a:lnTo>
                <a:lnTo>
                  <a:pt x="157281" y="83253"/>
                </a:lnTo>
                <a:lnTo>
                  <a:pt x="159146" y="88835"/>
                </a:lnTo>
                <a:lnTo>
                  <a:pt x="160391" y="94461"/>
                </a:lnTo>
                <a:lnTo>
                  <a:pt x="161219" y="100118"/>
                </a:lnTo>
                <a:lnTo>
                  <a:pt x="162725" y="105793"/>
                </a:lnTo>
                <a:lnTo>
                  <a:pt x="164681" y="111482"/>
                </a:lnTo>
                <a:lnTo>
                  <a:pt x="166937" y="117180"/>
                </a:lnTo>
                <a:lnTo>
                  <a:pt x="169394" y="122883"/>
                </a:lnTo>
                <a:lnTo>
                  <a:pt x="174664" y="134300"/>
                </a:lnTo>
                <a:lnTo>
                  <a:pt x="176451" y="140012"/>
                </a:lnTo>
                <a:lnTo>
                  <a:pt x="177641" y="145724"/>
                </a:lnTo>
                <a:lnTo>
                  <a:pt x="178434" y="151438"/>
                </a:lnTo>
                <a:lnTo>
                  <a:pt x="178964" y="158104"/>
                </a:lnTo>
                <a:lnTo>
                  <a:pt x="179318" y="165406"/>
                </a:lnTo>
                <a:lnTo>
                  <a:pt x="179709" y="180187"/>
                </a:lnTo>
                <a:lnTo>
                  <a:pt x="179884" y="193106"/>
                </a:lnTo>
                <a:lnTo>
                  <a:pt x="178978" y="199218"/>
                </a:lnTo>
                <a:lnTo>
                  <a:pt x="177421" y="205197"/>
                </a:lnTo>
                <a:lnTo>
                  <a:pt x="175431" y="211089"/>
                </a:lnTo>
                <a:lnTo>
                  <a:pt x="173152" y="216922"/>
                </a:lnTo>
                <a:lnTo>
                  <a:pt x="170679" y="222715"/>
                </a:lnTo>
                <a:lnTo>
                  <a:pt x="165393" y="234232"/>
                </a:lnTo>
                <a:lnTo>
                  <a:pt x="159868" y="245701"/>
                </a:lnTo>
                <a:lnTo>
                  <a:pt x="156109" y="251426"/>
                </a:lnTo>
                <a:lnTo>
                  <a:pt x="151698" y="257148"/>
                </a:lnTo>
                <a:lnTo>
                  <a:pt x="146853" y="262868"/>
                </a:lnTo>
                <a:lnTo>
                  <a:pt x="142669" y="267634"/>
                </a:lnTo>
                <a:lnTo>
                  <a:pt x="135481" y="275469"/>
                </a:lnTo>
                <a:lnTo>
                  <a:pt x="121529" y="289785"/>
                </a:lnTo>
                <a:lnTo>
                  <a:pt x="109880" y="301542"/>
                </a:lnTo>
                <a:lnTo>
                  <a:pt x="105638" y="304846"/>
                </a:lnTo>
                <a:lnTo>
                  <a:pt x="100907" y="308001"/>
                </a:lnTo>
                <a:lnTo>
                  <a:pt x="95846" y="311057"/>
                </a:lnTo>
                <a:lnTo>
                  <a:pt x="91520" y="313095"/>
                </a:lnTo>
                <a:lnTo>
                  <a:pt x="87683" y="314453"/>
                </a:lnTo>
                <a:lnTo>
                  <a:pt x="84174" y="315358"/>
                </a:lnTo>
                <a:lnTo>
                  <a:pt x="79928" y="316915"/>
                </a:lnTo>
                <a:lnTo>
                  <a:pt x="75193" y="318904"/>
                </a:lnTo>
                <a:lnTo>
                  <a:pt x="70132" y="321184"/>
                </a:lnTo>
                <a:lnTo>
                  <a:pt x="65804" y="322703"/>
                </a:lnTo>
                <a:lnTo>
                  <a:pt x="61967" y="323716"/>
                </a:lnTo>
                <a:lnTo>
                  <a:pt x="58456" y="324391"/>
                </a:lnTo>
                <a:lnTo>
                  <a:pt x="55164" y="324842"/>
                </a:lnTo>
                <a:lnTo>
                  <a:pt x="52017" y="325142"/>
                </a:lnTo>
                <a:lnTo>
                  <a:pt x="48965" y="325342"/>
                </a:lnTo>
                <a:lnTo>
                  <a:pt x="45978" y="325475"/>
                </a:lnTo>
                <a:lnTo>
                  <a:pt x="40120" y="325623"/>
                </a:lnTo>
                <a:lnTo>
                  <a:pt x="38177" y="324711"/>
                </a:lnTo>
                <a:lnTo>
                  <a:pt x="36882" y="323150"/>
                </a:lnTo>
                <a:lnTo>
                  <a:pt x="36018" y="321156"/>
                </a:lnTo>
                <a:lnTo>
                  <a:pt x="32519" y="316402"/>
                </a:lnTo>
                <a:lnTo>
                  <a:pt x="27061" y="310139"/>
                </a:lnTo>
                <a:lnTo>
                  <a:pt x="23775" y="306742"/>
                </a:lnTo>
                <a:lnTo>
                  <a:pt x="17146" y="3000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033"/>
          <p:cNvSpPr/>
          <p:nvPr/>
        </p:nvSpPr>
        <p:spPr>
          <a:xfrm>
            <a:off x="8121015" y="2014537"/>
            <a:ext cx="137161" cy="8574"/>
          </a:xfrm>
          <a:custGeom>
            <a:avLst/>
            <a:gdLst/>
            <a:ahLst/>
            <a:cxnLst/>
            <a:rect l="0" t="0" r="0" b="0"/>
            <a:pathLst>
              <a:path w="137161" h="8574">
                <a:moveTo>
                  <a:pt x="0" y="8573"/>
                </a:moveTo>
                <a:lnTo>
                  <a:pt x="58846" y="8573"/>
                </a:lnTo>
                <a:lnTo>
                  <a:pt x="63043" y="7620"/>
                </a:lnTo>
                <a:lnTo>
                  <a:pt x="66793" y="6033"/>
                </a:lnTo>
                <a:lnTo>
                  <a:pt x="70247" y="4022"/>
                </a:lnTo>
                <a:lnTo>
                  <a:pt x="74453" y="2681"/>
                </a:lnTo>
                <a:lnTo>
                  <a:pt x="79163" y="1787"/>
                </a:lnTo>
                <a:lnTo>
                  <a:pt x="84208" y="1192"/>
                </a:lnTo>
                <a:lnTo>
                  <a:pt x="88524" y="794"/>
                </a:lnTo>
                <a:lnTo>
                  <a:pt x="92353" y="530"/>
                </a:lnTo>
                <a:lnTo>
                  <a:pt x="95858" y="353"/>
                </a:lnTo>
                <a:lnTo>
                  <a:pt x="102294" y="157"/>
                </a:lnTo>
                <a:lnTo>
                  <a:pt x="113179" y="14"/>
                </a:lnTo>
                <a:lnTo>
                  <a:pt x="13716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034"/>
          <p:cNvSpPr/>
          <p:nvPr/>
        </p:nvSpPr>
        <p:spPr>
          <a:xfrm>
            <a:off x="8129587" y="2091689"/>
            <a:ext cx="180023" cy="25688"/>
          </a:xfrm>
          <a:custGeom>
            <a:avLst/>
            <a:gdLst/>
            <a:ahLst/>
            <a:cxnLst/>
            <a:rect l="0" t="0" r="0" b="0"/>
            <a:pathLst>
              <a:path w="180023" h="25688">
                <a:moveTo>
                  <a:pt x="0" y="17146"/>
                </a:moveTo>
                <a:lnTo>
                  <a:pt x="0" y="25687"/>
                </a:lnTo>
                <a:lnTo>
                  <a:pt x="4551" y="21158"/>
                </a:lnTo>
                <a:lnTo>
                  <a:pt x="6844" y="19821"/>
                </a:lnTo>
                <a:lnTo>
                  <a:pt x="9325" y="18929"/>
                </a:lnTo>
                <a:lnTo>
                  <a:pt x="11932" y="18334"/>
                </a:lnTo>
                <a:lnTo>
                  <a:pt x="17368" y="17674"/>
                </a:lnTo>
                <a:lnTo>
                  <a:pt x="20151" y="17498"/>
                </a:lnTo>
                <a:lnTo>
                  <a:pt x="28324" y="17302"/>
                </a:lnTo>
                <a:lnTo>
                  <a:pt x="58494" y="17155"/>
                </a:lnTo>
                <a:lnTo>
                  <a:pt x="62809" y="16199"/>
                </a:lnTo>
                <a:lnTo>
                  <a:pt x="66638" y="14610"/>
                </a:lnTo>
                <a:lnTo>
                  <a:pt x="70142" y="12597"/>
                </a:lnTo>
                <a:lnTo>
                  <a:pt x="74385" y="11256"/>
                </a:lnTo>
                <a:lnTo>
                  <a:pt x="79117" y="10362"/>
                </a:lnTo>
                <a:lnTo>
                  <a:pt x="84177" y="9766"/>
                </a:lnTo>
                <a:lnTo>
                  <a:pt x="89456" y="9368"/>
                </a:lnTo>
                <a:lnTo>
                  <a:pt x="94879" y="9103"/>
                </a:lnTo>
                <a:lnTo>
                  <a:pt x="100400" y="8926"/>
                </a:lnTo>
                <a:lnTo>
                  <a:pt x="105034" y="7856"/>
                </a:lnTo>
                <a:lnTo>
                  <a:pt x="109076" y="6190"/>
                </a:lnTo>
                <a:lnTo>
                  <a:pt x="112723" y="4127"/>
                </a:lnTo>
                <a:lnTo>
                  <a:pt x="116105" y="2751"/>
                </a:lnTo>
                <a:lnTo>
                  <a:pt x="119314" y="1835"/>
                </a:lnTo>
                <a:lnTo>
                  <a:pt x="122405" y="1223"/>
                </a:lnTo>
                <a:lnTo>
                  <a:pt x="126371" y="816"/>
                </a:lnTo>
                <a:lnTo>
                  <a:pt x="130920" y="544"/>
                </a:lnTo>
                <a:lnTo>
                  <a:pt x="140102" y="242"/>
                </a:lnTo>
                <a:lnTo>
                  <a:pt x="153758" y="48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035"/>
          <p:cNvSpPr/>
          <p:nvPr/>
        </p:nvSpPr>
        <p:spPr>
          <a:xfrm>
            <a:off x="8343900" y="2048827"/>
            <a:ext cx="137160" cy="17146"/>
          </a:xfrm>
          <a:custGeom>
            <a:avLst/>
            <a:gdLst/>
            <a:ahLst/>
            <a:cxnLst/>
            <a:rect l="0" t="0" r="0" b="0"/>
            <a:pathLst>
              <a:path w="137160" h="17146">
                <a:moveTo>
                  <a:pt x="0" y="8573"/>
                </a:moveTo>
                <a:lnTo>
                  <a:pt x="0" y="17040"/>
                </a:lnTo>
                <a:lnTo>
                  <a:pt x="2539" y="17099"/>
                </a:lnTo>
                <a:lnTo>
                  <a:pt x="79626" y="17145"/>
                </a:lnTo>
                <a:lnTo>
                  <a:pt x="83563" y="16193"/>
                </a:lnTo>
                <a:lnTo>
                  <a:pt x="88093" y="14605"/>
                </a:lnTo>
                <a:lnTo>
                  <a:pt x="93019" y="12594"/>
                </a:lnTo>
                <a:lnTo>
                  <a:pt x="97256" y="11254"/>
                </a:lnTo>
                <a:lnTo>
                  <a:pt x="101032" y="10360"/>
                </a:lnTo>
                <a:lnTo>
                  <a:pt x="104502" y="9764"/>
                </a:lnTo>
                <a:lnTo>
                  <a:pt x="107768" y="9367"/>
                </a:lnTo>
                <a:lnTo>
                  <a:pt x="110898" y="9102"/>
                </a:lnTo>
                <a:lnTo>
                  <a:pt x="113937" y="8926"/>
                </a:lnTo>
                <a:lnTo>
                  <a:pt x="116915" y="7855"/>
                </a:lnTo>
                <a:lnTo>
                  <a:pt x="119853" y="6190"/>
                </a:lnTo>
                <a:lnTo>
                  <a:pt x="122765" y="4126"/>
                </a:lnTo>
                <a:lnTo>
                  <a:pt x="125658" y="2751"/>
                </a:lnTo>
                <a:lnTo>
                  <a:pt x="128540" y="1834"/>
                </a:lnTo>
                <a:lnTo>
                  <a:pt x="13715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036"/>
          <p:cNvSpPr/>
          <p:nvPr/>
        </p:nvSpPr>
        <p:spPr>
          <a:xfrm>
            <a:off x="8523922" y="1928917"/>
            <a:ext cx="137161" cy="68475"/>
          </a:xfrm>
          <a:custGeom>
            <a:avLst/>
            <a:gdLst/>
            <a:ahLst/>
            <a:cxnLst/>
            <a:rect l="0" t="0" r="0" b="0"/>
            <a:pathLst>
              <a:path w="137161" h="68475">
                <a:moveTo>
                  <a:pt x="0" y="8468"/>
                </a:moveTo>
                <a:lnTo>
                  <a:pt x="0" y="1087"/>
                </a:lnTo>
                <a:lnTo>
                  <a:pt x="953" y="689"/>
                </a:lnTo>
                <a:lnTo>
                  <a:pt x="4551" y="248"/>
                </a:lnTo>
                <a:lnTo>
                  <a:pt x="7382" y="0"/>
                </a:lnTo>
                <a:lnTo>
                  <a:pt x="7778" y="917"/>
                </a:lnTo>
                <a:lnTo>
                  <a:pt x="8043" y="2482"/>
                </a:lnTo>
                <a:lnTo>
                  <a:pt x="8220" y="4477"/>
                </a:lnTo>
                <a:lnTo>
                  <a:pt x="9289" y="5807"/>
                </a:lnTo>
                <a:lnTo>
                  <a:pt x="10957" y="6694"/>
                </a:lnTo>
                <a:lnTo>
                  <a:pt x="13019" y="7285"/>
                </a:lnTo>
                <a:lnTo>
                  <a:pt x="14394" y="8632"/>
                </a:lnTo>
                <a:lnTo>
                  <a:pt x="15311" y="10482"/>
                </a:lnTo>
                <a:lnTo>
                  <a:pt x="15923" y="12668"/>
                </a:lnTo>
                <a:lnTo>
                  <a:pt x="16330" y="15078"/>
                </a:lnTo>
                <a:lnTo>
                  <a:pt x="16602" y="17637"/>
                </a:lnTo>
                <a:lnTo>
                  <a:pt x="17038" y="24037"/>
                </a:lnTo>
                <a:lnTo>
                  <a:pt x="17098" y="27452"/>
                </a:lnTo>
                <a:lnTo>
                  <a:pt x="17145" y="58565"/>
                </a:lnTo>
                <a:lnTo>
                  <a:pt x="18097" y="59963"/>
                </a:lnTo>
                <a:lnTo>
                  <a:pt x="19685" y="61848"/>
                </a:lnTo>
                <a:lnTo>
                  <a:pt x="24527" y="67166"/>
                </a:lnTo>
                <a:lnTo>
                  <a:pt x="25876" y="67602"/>
                </a:lnTo>
                <a:lnTo>
                  <a:pt x="29916" y="68087"/>
                </a:lnTo>
                <a:lnTo>
                  <a:pt x="32995" y="68360"/>
                </a:lnTo>
                <a:lnTo>
                  <a:pt x="36254" y="68424"/>
                </a:lnTo>
                <a:lnTo>
                  <a:pt x="71119" y="68474"/>
                </a:lnTo>
                <a:lnTo>
                  <a:pt x="74082" y="67522"/>
                </a:lnTo>
                <a:lnTo>
                  <a:pt x="77011" y="65935"/>
                </a:lnTo>
                <a:lnTo>
                  <a:pt x="79916" y="63924"/>
                </a:lnTo>
                <a:lnTo>
                  <a:pt x="82804" y="62584"/>
                </a:lnTo>
                <a:lnTo>
                  <a:pt x="85683" y="61690"/>
                </a:lnTo>
                <a:lnTo>
                  <a:pt x="88555" y="61094"/>
                </a:lnTo>
                <a:lnTo>
                  <a:pt x="91422" y="60697"/>
                </a:lnTo>
                <a:lnTo>
                  <a:pt x="94285" y="60432"/>
                </a:lnTo>
                <a:lnTo>
                  <a:pt x="97147" y="60256"/>
                </a:lnTo>
                <a:lnTo>
                  <a:pt x="102867" y="60060"/>
                </a:lnTo>
                <a:lnTo>
                  <a:pt x="114299" y="59934"/>
                </a:lnTo>
                <a:lnTo>
                  <a:pt x="126894" y="59905"/>
                </a:lnTo>
                <a:lnTo>
                  <a:pt x="127459" y="58952"/>
                </a:lnTo>
                <a:lnTo>
                  <a:pt x="127835" y="57364"/>
                </a:lnTo>
                <a:lnTo>
                  <a:pt x="128087" y="55353"/>
                </a:lnTo>
                <a:lnTo>
                  <a:pt x="129206" y="54012"/>
                </a:lnTo>
                <a:lnTo>
                  <a:pt x="130904" y="53118"/>
                </a:lnTo>
                <a:lnTo>
                  <a:pt x="137160" y="513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037"/>
          <p:cNvSpPr/>
          <p:nvPr/>
        </p:nvSpPr>
        <p:spPr>
          <a:xfrm>
            <a:off x="8635469" y="1894522"/>
            <a:ext cx="39685" cy="291466"/>
          </a:xfrm>
          <a:custGeom>
            <a:avLst/>
            <a:gdLst/>
            <a:ahLst/>
            <a:cxnLst/>
            <a:rect l="0" t="0" r="0" b="0"/>
            <a:pathLst>
              <a:path w="39685" h="291466">
                <a:moveTo>
                  <a:pt x="8468" y="0"/>
                </a:moveTo>
                <a:lnTo>
                  <a:pt x="8468" y="11932"/>
                </a:lnTo>
                <a:lnTo>
                  <a:pt x="7516" y="14622"/>
                </a:lnTo>
                <a:lnTo>
                  <a:pt x="5929" y="17368"/>
                </a:lnTo>
                <a:lnTo>
                  <a:pt x="3917" y="20151"/>
                </a:lnTo>
                <a:lnTo>
                  <a:pt x="2577" y="22959"/>
                </a:lnTo>
                <a:lnTo>
                  <a:pt x="1683" y="25784"/>
                </a:lnTo>
                <a:lnTo>
                  <a:pt x="690" y="32414"/>
                </a:lnTo>
                <a:lnTo>
                  <a:pt x="425" y="36850"/>
                </a:lnTo>
                <a:lnTo>
                  <a:pt x="131" y="46858"/>
                </a:lnTo>
                <a:lnTo>
                  <a:pt x="0" y="57656"/>
                </a:lnTo>
                <a:lnTo>
                  <a:pt x="918" y="63202"/>
                </a:lnTo>
                <a:lnTo>
                  <a:pt x="2482" y="68805"/>
                </a:lnTo>
                <a:lnTo>
                  <a:pt x="4478" y="74445"/>
                </a:lnTo>
                <a:lnTo>
                  <a:pt x="5808" y="79157"/>
                </a:lnTo>
                <a:lnTo>
                  <a:pt x="6694" y="83252"/>
                </a:lnTo>
                <a:lnTo>
                  <a:pt x="7680" y="91293"/>
                </a:lnTo>
                <a:lnTo>
                  <a:pt x="7942" y="96105"/>
                </a:lnTo>
                <a:lnTo>
                  <a:pt x="8118" y="101217"/>
                </a:lnTo>
                <a:lnTo>
                  <a:pt x="8399" y="129002"/>
                </a:lnTo>
                <a:lnTo>
                  <a:pt x="8459" y="159698"/>
                </a:lnTo>
                <a:lnTo>
                  <a:pt x="9415" y="165521"/>
                </a:lnTo>
                <a:lnTo>
                  <a:pt x="11004" y="171307"/>
                </a:lnTo>
                <a:lnTo>
                  <a:pt x="13017" y="177070"/>
                </a:lnTo>
                <a:lnTo>
                  <a:pt x="14358" y="182817"/>
                </a:lnTo>
                <a:lnTo>
                  <a:pt x="15252" y="188553"/>
                </a:lnTo>
                <a:lnTo>
                  <a:pt x="15849" y="194282"/>
                </a:lnTo>
                <a:lnTo>
                  <a:pt x="17198" y="200006"/>
                </a:lnTo>
                <a:lnTo>
                  <a:pt x="19051" y="205727"/>
                </a:lnTo>
                <a:lnTo>
                  <a:pt x="21238" y="211447"/>
                </a:lnTo>
                <a:lnTo>
                  <a:pt x="23649" y="217164"/>
                </a:lnTo>
                <a:lnTo>
                  <a:pt x="26209" y="222881"/>
                </a:lnTo>
                <a:lnTo>
                  <a:pt x="28868" y="228598"/>
                </a:lnTo>
                <a:lnTo>
                  <a:pt x="30640" y="233361"/>
                </a:lnTo>
                <a:lnTo>
                  <a:pt x="31822" y="237489"/>
                </a:lnTo>
                <a:lnTo>
                  <a:pt x="32610" y="241194"/>
                </a:lnTo>
                <a:lnTo>
                  <a:pt x="33486" y="247850"/>
                </a:lnTo>
                <a:lnTo>
                  <a:pt x="33978" y="256952"/>
                </a:lnTo>
                <a:lnTo>
                  <a:pt x="34124" y="265681"/>
                </a:lnTo>
                <a:lnTo>
                  <a:pt x="34174" y="277165"/>
                </a:lnTo>
                <a:lnTo>
                  <a:pt x="35131" y="280026"/>
                </a:lnTo>
                <a:lnTo>
                  <a:pt x="36720" y="282887"/>
                </a:lnTo>
                <a:lnTo>
                  <a:pt x="38734" y="285746"/>
                </a:lnTo>
                <a:lnTo>
                  <a:pt x="39123" y="287652"/>
                </a:lnTo>
                <a:lnTo>
                  <a:pt x="38429" y="288923"/>
                </a:lnTo>
                <a:lnTo>
                  <a:pt x="37014" y="289771"/>
                </a:lnTo>
                <a:lnTo>
                  <a:pt x="37024" y="290335"/>
                </a:lnTo>
                <a:lnTo>
                  <a:pt x="37983" y="290712"/>
                </a:lnTo>
                <a:lnTo>
                  <a:pt x="39575" y="290963"/>
                </a:lnTo>
                <a:lnTo>
                  <a:pt x="39684" y="291131"/>
                </a:lnTo>
                <a:lnTo>
                  <a:pt x="38803" y="291242"/>
                </a:lnTo>
                <a:lnTo>
                  <a:pt x="34186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038"/>
          <p:cNvSpPr/>
          <p:nvPr/>
        </p:nvSpPr>
        <p:spPr>
          <a:xfrm>
            <a:off x="8721134" y="1945967"/>
            <a:ext cx="188517" cy="205697"/>
          </a:xfrm>
          <a:custGeom>
            <a:avLst/>
            <a:gdLst/>
            <a:ahLst/>
            <a:cxnLst/>
            <a:rect l="0" t="0" r="0" b="0"/>
            <a:pathLst>
              <a:path w="188517" h="205697">
                <a:moveTo>
                  <a:pt x="51391" y="25708"/>
                </a:moveTo>
                <a:lnTo>
                  <a:pt x="55941" y="21157"/>
                </a:lnTo>
                <a:lnTo>
                  <a:pt x="57282" y="18864"/>
                </a:lnTo>
                <a:lnTo>
                  <a:pt x="58772" y="13776"/>
                </a:lnTo>
                <a:lnTo>
                  <a:pt x="59728" y="8640"/>
                </a:lnTo>
                <a:lnTo>
                  <a:pt x="59893" y="2976"/>
                </a:lnTo>
                <a:lnTo>
                  <a:pt x="59932" y="1317"/>
                </a:lnTo>
                <a:lnTo>
                  <a:pt x="60895" y="875"/>
                </a:lnTo>
                <a:lnTo>
                  <a:pt x="64896" y="252"/>
                </a:lnTo>
                <a:lnTo>
                  <a:pt x="60211" y="0"/>
                </a:lnTo>
                <a:lnTo>
                  <a:pt x="55486" y="4544"/>
                </a:lnTo>
                <a:lnTo>
                  <a:pt x="54121" y="6836"/>
                </a:lnTo>
                <a:lnTo>
                  <a:pt x="52604" y="11923"/>
                </a:lnTo>
                <a:lnTo>
                  <a:pt x="49390" y="17358"/>
                </a:lnTo>
                <a:lnTo>
                  <a:pt x="44786" y="22949"/>
                </a:lnTo>
                <a:lnTo>
                  <a:pt x="39566" y="28609"/>
                </a:lnTo>
                <a:lnTo>
                  <a:pt x="36839" y="32405"/>
                </a:lnTo>
                <a:lnTo>
                  <a:pt x="34070" y="36840"/>
                </a:lnTo>
                <a:lnTo>
                  <a:pt x="31271" y="41701"/>
                </a:lnTo>
                <a:lnTo>
                  <a:pt x="28452" y="45895"/>
                </a:lnTo>
                <a:lnTo>
                  <a:pt x="25621" y="49643"/>
                </a:lnTo>
                <a:lnTo>
                  <a:pt x="22781" y="53095"/>
                </a:lnTo>
                <a:lnTo>
                  <a:pt x="19935" y="57301"/>
                </a:lnTo>
                <a:lnTo>
                  <a:pt x="17085" y="62010"/>
                </a:lnTo>
                <a:lnTo>
                  <a:pt x="14232" y="67054"/>
                </a:lnTo>
                <a:lnTo>
                  <a:pt x="8524" y="77739"/>
                </a:lnTo>
                <a:lnTo>
                  <a:pt x="5667" y="83255"/>
                </a:lnTo>
                <a:lnTo>
                  <a:pt x="3764" y="87885"/>
                </a:lnTo>
                <a:lnTo>
                  <a:pt x="2494" y="91924"/>
                </a:lnTo>
                <a:lnTo>
                  <a:pt x="1648" y="95570"/>
                </a:lnTo>
                <a:lnTo>
                  <a:pt x="1083" y="99905"/>
                </a:lnTo>
                <a:lnTo>
                  <a:pt x="708" y="104700"/>
                </a:lnTo>
                <a:lnTo>
                  <a:pt x="291" y="114155"/>
                </a:lnTo>
                <a:lnTo>
                  <a:pt x="55" y="124833"/>
                </a:lnTo>
                <a:lnTo>
                  <a:pt x="0" y="131041"/>
                </a:lnTo>
                <a:lnTo>
                  <a:pt x="937" y="134982"/>
                </a:lnTo>
                <a:lnTo>
                  <a:pt x="2515" y="139515"/>
                </a:lnTo>
                <a:lnTo>
                  <a:pt x="4520" y="144442"/>
                </a:lnTo>
                <a:lnTo>
                  <a:pt x="5855" y="148679"/>
                </a:lnTo>
                <a:lnTo>
                  <a:pt x="6747" y="152456"/>
                </a:lnTo>
                <a:lnTo>
                  <a:pt x="7340" y="155926"/>
                </a:lnTo>
                <a:lnTo>
                  <a:pt x="10540" y="162323"/>
                </a:lnTo>
                <a:lnTo>
                  <a:pt x="15138" y="168340"/>
                </a:lnTo>
                <a:lnTo>
                  <a:pt x="20356" y="174190"/>
                </a:lnTo>
                <a:lnTo>
                  <a:pt x="24097" y="178287"/>
                </a:lnTo>
                <a:lnTo>
                  <a:pt x="26528" y="179815"/>
                </a:lnTo>
                <a:lnTo>
                  <a:pt x="30052" y="181786"/>
                </a:lnTo>
                <a:lnTo>
                  <a:pt x="34309" y="184052"/>
                </a:lnTo>
                <a:lnTo>
                  <a:pt x="38098" y="186516"/>
                </a:lnTo>
                <a:lnTo>
                  <a:pt x="41576" y="189111"/>
                </a:lnTo>
                <a:lnTo>
                  <a:pt x="44848" y="191793"/>
                </a:lnTo>
                <a:lnTo>
                  <a:pt x="47981" y="193581"/>
                </a:lnTo>
                <a:lnTo>
                  <a:pt x="51023" y="194773"/>
                </a:lnTo>
                <a:lnTo>
                  <a:pt x="54004" y="195568"/>
                </a:lnTo>
                <a:lnTo>
                  <a:pt x="59854" y="198991"/>
                </a:lnTo>
                <a:lnTo>
                  <a:pt x="62748" y="201237"/>
                </a:lnTo>
                <a:lnTo>
                  <a:pt x="66582" y="202735"/>
                </a:lnTo>
                <a:lnTo>
                  <a:pt x="71044" y="203733"/>
                </a:lnTo>
                <a:lnTo>
                  <a:pt x="75922" y="204399"/>
                </a:lnTo>
                <a:lnTo>
                  <a:pt x="80128" y="204843"/>
                </a:lnTo>
                <a:lnTo>
                  <a:pt x="83884" y="205139"/>
                </a:lnTo>
                <a:lnTo>
                  <a:pt x="87340" y="205336"/>
                </a:lnTo>
                <a:lnTo>
                  <a:pt x="93720" y="205555"/>
                </a:lnTo>
                <a:lnTo>
                  <a:pt x="105579" y="205696"/>
                </a:lnTo>
                <a:lnTo>
                  <a:pt x="108472" y="204755"/>
                </a:lnTo>
                <a:lnTo>
                  <a:pt x="114225" y="201169"/>
                </a:lnTo>
                <a:lnTo>
                  <a:pt x="119957" y="198940"/>
                </a:lnTo>
                <a:lnTo>
                  <a:pt x="122819" y="198346"/>
                </a:lnTo>
                <a:lnTo>
                  <a:pt x="128539" y="195146"/>
                </a:lnTo>
                <a:lnTo>
                  <a:pt x="134257" y="190548"/>
                </a:lnTo>
                <a:lnTo>
                  <a:pt x="139973" y="185330"/>
                </a:lnTo>
                <a:lnTo>
                  <a:pt x="157294" y="168328"/>
                </a:lnTo>
                <a:lnTo>
                  <a:pt x="164499" y="161167"/>
                </a:lnTo>
                <a:lnTo>
                  <a:pt x="166801" y="157924"/>
                </a:lnTo>
                <a:lnTo>
                  <a:pt x="169360" y="151780"/>
                </a:lnTo>
                <a:lnTo>
                  <a:pt x="170994" y="147856"/>
                </a:lnTo>
                <a:lnTo>
                  <a:pt x="173036" y="143335"/>
                </a:lnTo>
                <a:lnTo>
                  <a:pt x="175350" y="138416"/>
                </a:lnTo>
                <a:lnTo>
                  <a:pt x="176893" y="134184"/>
                </a:lnTo>
                <a:lnTo>
                  <a:pt x="177922" y="130410"/>
                </a:lnTo>
                <a:lnTo>
                  <a:pt x="178608" y="126942"/>
                </a:lnTo>
                <a:lnTo>
                  <a:pt x="181909" y="120548"/>
                </a:lnTo>
                <a:lnTo>
                  <a:pt x="184123" y="117509"/>
                </a:lnTo>
                <a:lnTo>
                  <a:pt x="185599" y="113579"/>
                </a:lnTo>
                <a:lnTo>
                  <a:pt x="186583" y="109053"/>
                </a:lnTo>
                <a:lnTo>
                  <a:pt x="187240" y="104131"/>
                </a:lnTo>
                <a:lnTo>
                  <a:pt x="187677" y="99898"/>
                </a:lnTo>
                <a:lnTo>
                  <a:pt x="187967" y="96123"/>
                </a:lnTo>
                <a:lnTo>
                  <a:pt x="188162" y="92653"/>
                </a:lnTo>
                <a:lnTo>
                  <a:pt x="188378" y="83719"/>
                </a:lnTo>
                <a:lnTo>
                  <a:pt x="188516" y="67012"/>
                </a:lnTo>
                <a:lnTo>
                  <a:pt x="187575" y="63721"/>
                </a:lnTo>
                <a:lnTo>
                  <a:pt x="183990" y="57525"/>
                </a:lnTo>
                <a:lnTo>
                  <a:pt x="181761" y="51596"/>
                </a:lnTo>
                <a:lnTo>
                  <a:pt x="181167" y="48682"/>
                </a:lnTo>
                <a:lnTo>
                  <a:pt x="177966" y="42903"/>
                </a:lnTo>
                <a:lnTo>
                  <a:pt x="173368" y="37160"/>
                </a:lnTo>
                <a:lnTo>
                  <a:pt x="168151" y="31433"/>
                </a:lnTo>
                <a:lnTo>
                  <a:pt x="159858" y="22853"/>
                </a:lnTo>
                <a:lnTo>
                  <a:pt x="156086" y="20947"/>
                </a:lnTo>
                <a:lnTo>
                  <a:pt x="151669" y="19676"/>
                </a:lnTo>
                <a:lnTo>
                  <a:pt x="146817" y="18829"/>
                </a:lnTo>
                <a:lnTo>
                  <a:pt x="142631" y="17312"/>
                </a:lnTo>
                <a:lnTo>
                  <a:pt x="138887" y="15348"/>
                </a:lnTo>
                <a:lnTo>
                  <a:pt x="135439" y="13086"/>
                </a:lnTo>
                <a:lnTo>
                  <a:pt x="131235" y="11578"/>
                </a:lnTo>
                <a:lnTo>
                  <a:pt x="126529" y="10573"/>
                </a:lnTo>
                <a:lnTo>
                  <a:pt x="121485" y="9903"/>
                </a:lnTo>
                <a:lnTo>
                  <a:pt x="117170" y="9456"/>
                </a:lnTo>
                <a:lnTo>
                  <a:pt x="113341" y="9158"/>
                </a:lnTo>
                <a:lnTo>
                  <a:pt x="109836" y="8960"/>
                </a:lnTo>
                <a:lnTo>
                  <a:pt x="100861" y="8739"/>
                </a:lnTo>
                <a:lnTo>
                  <a:pt x="58411" y="8566"/>
                </a:lnTo>
                <a:lnTo>
                  <a:pt x="55119" y="9517"/>
                </a:lnTo>
                <a:lnTo>
                  <a:pt x="51971" y="11104"/>
                </a:lnTo>
                <a:lnTo>
                  <a:pt x="44627" y="15944"/>
                </a:lnTo>
                <a:lnTo>
                  <a:pt x="41082" y="16606"/>
                </a:lnTo>
                <a:lnTo>
                  <a:pt x="38803" y="16782"/>
                </a:lnTo>
                <a:lnTo>
                  <a:pt x="37284" y="17852"/>
                </a:lnTo>
                <a:lnTo>
                  <a:pt x="36271" y="19518"/>
                </a:lnTo>
                <a:lnTo>
                  <a:pt x="35597" y="21581"/>
                </a:lnTo>
                <a:lnTo>
                  <a:pt x="34193" y="22957"/>
                </a:lnTo>
                <a:lnTo>
                  <a:pt x="32306" y="23874"/>
                </a:lnTo>
                <a:lnTo>
                  <a:pt x="25673" y="257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039"/>
          <p:cNvSpPr/>
          <p:nvPr/>
        </p:nvSpPr>
        <p:spPr>
          <a:xfrm>
            <a:off x="354330" y="2615018"/>
            <a:ext cx="42863" cy="64209"/>
          </a:xfrm>
          <a:custGeom>
            <a:avLst/>
            <a:gdLst/>
            <a:ahLst/>
            <a:cxnLst/>
            <a:rect l="0" t="0" r="0" b="0"/>
            <a:pathLst>
              <a:path w="42863" h="64209">
                <a:moveTo>
                  <a:pt x="42862" y="25312"/>
                </a:moveTo>
                <a:lnTo>
                  <a:pt x="34394" y="25312"/>
                </a:lnTo>
                <a:lnTo>
                  <a:pt x="34359" y="26264"/>
                </a:lnTo>
                <a:lnTo>
                  <a:pt x="34292" y="45463"/>
                </a:lnTo>
                <a:lnTo>
                  <a:pt x="33339" y="48271"/>
                </a:lnTo>
                <a:lnTo>
                  <a:pt x="31751" y="51095"/>
                </a:lnTo>
                <a:lnTo>
                  <a:pt x="26909" y="57921"/>
                </a:lnTo>
                <a:lnTo>
                  <a:pt x="26512" y="59434"/>
                </a:lnTo>
                <a:lnTo>
                  <a:pt x="26247" y="61395"/>
                </a:lnTo>
                <a:lnTo>
                  <a:pt x="26070" y="63654"/>
                </a:lnTo>
                <a:lnTo>
                  <a:pt x="25000" y="64208"/>
                </a:lnTo>
                <a:lnTo>
                  <a:pt x="23334" y="63625"/>
                </a:lnTo>
                <a:lnTo>
                  <a:pt x="18367" y="60396"/>
                </a:lnTo>
                <a:lnTo>
                  <a:pt x="17007" y="59179"/>
                </a:lnTo>
                <a:lnTo>
                  <a:pt x="12956" y="55286"/>
                </a:lnTo>
                <a:lnTo>
                  <a:pt x="11495" y="52915"/>
                </a:lnTo>
                <a:lnTo>
                  <a:pt x="10520" y="50381"/>
                </a:lnTo>
                <a:lnTo>
                  <a:pt x="9871" y="47740"/>
                </a:lnTo>
                <a:lnTo>
                  <a:pt x="9438" y="45026"/>
                </a:lnTo>
                <a:lnTo>
                  <a:pt x="9149" y="42264"/>
                </a:lnTo>
                <a:lnTo>
                  <a:pt x="8957" y="39471"/>
                </a:lnTo>
                <a:lnTo>
                  <a:pt x="7876" y="35704"/>
                </a:lnTo>
                <a:lnTo>
                  <a:pt x="6203" y="31287"/>
                </a:lnTo>
                <a:lnTo>
                  <a:pt x="4135" y="26438"/>
                </a:lnTo>
                <a:lnTo>
                  <a:pt x="2757" y="22253"/>
                </a:lnTo>
                <a:lnTo>
                  <a:pt x="1837" y="18510"/>
                </a:lnTo>
                <a:lnTo>
                  <a:pt x="363" y="10210"/>
                </a:lnTo>
                <a:lnTo>
                  <a:pt x="242" y="8576"/>
                </a:lnTo>
                <a:lnTo>
                  <a:pt x="161" y="6535"/>
                </a:lnTo>
                <a:lnTo>
                  <a:pt x="9" y="0"/>
                </a:lnTo>
                <a:lnTo>
                  <a:pt x="0" y="7011"/>
                </a:lnTo>
                <a:lnTo>
                  <a:pt x="952" y="7396"/>
                </a:lnTo>
                <a:lnTo>
                  <a:pt x="2540" y="7653"/>
                </a:lnTo>
                <a:lnTo>
                  <a:pt x="4551" y="7824"/>
                </a:lnTo>
                <a:lnTo>
                  <a:pt x="5891" y="8891"/>
                </a:lnTo>
                <a:lnTo>
                  <a:pt x="6785" y="10554"/>
                </a:lnTo>
                <a:lnTo>
                  <a:pt x="8572" y="1673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040"/>
          <p:cNvSpPr/>
          <p:nvPr/>
        </p:nvSpPr>
        <p:spPr>
          <a:xfrm>
            <a:off x="354329" y="2434589"/>
            <a:ext cx="154306" cy="85723"/>
          </a:xfrm>
          <a:custGeom>
            <a:avLst/>
            <a:gdLst/>
            <a:ahLst/>
            <a:cxnLst/>
            <a:rect l="0" t="0" r="0" b="0"/>
            <a:pathLst>
              <a:path w="154306" h="85723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5" y="2541"/>
                </a:lnTo>
                <a:lnTo>
                  <a:pt x="7381" y="4552"/>
                </a:lnTo>
                <a:lnTo>
                  <a:pt x="8731" y="6845"/>
                </a:lnTo>
                <a:lnTo>
                  <a:pt x="10583" y="9326"/>
                </a:lnTo>
                <a:lnTo>
                  <a:pt x="15849" y="15601"/>
                </a:lnTo>
                <a:lnTo>
                  <a:pt x="17234" y="17068"/>
                </a:lnTo>
                <a:lnTo>
                  <a:pt x="21312" y="21239"/>
                </a:lnTo>
                <a:lnTo>
                  <a:pt x="22781" y="24637"/>
                </a:lnTo>
                <a:lnTo>
                  <a:pt x="23760" y="28807"/>
                </a:lnTo>
                <a:lnTo>
                  <a:pt x="24412" y="33493"/>
                </a:lnTo>
                <a:lnTo>
                  <a:pt x="24848" y="37569"/>
                </a:lnTo>
                <a:lnTo>
                  <a:pt x="25138" y="41238"/>
                </a:lnTo>
                <a:lnTo>
                  <a:pt x="25331" y="44637"/>
                </a:lnTo>
                <a:lnTo>
                  <a:pt x="26412" y="47856"/>
                </a:lnTo>
                <a:lnTo>
                  <a:pt x="28086" y="50954"/>
                </a:lnTo>
                <a:lnTo>
                  <a:pt x="30154" y="53972"/>
                </a:lnTo>
                <a:lnTo>
                  <a:pt x="31533" y="56937"/>
                </a:lnTo>
                <a:lnTo>
                  <a:pt x="32452" y="59865"/>
                </a:lnTo>
                <a:lnTo>
                  <a:pt x="33065" y="62770"/>
                </a:lnTo>
                <a:lnTo>
                  <a:pt x="33473" y="65660"/>
                </a:lnTo>
                <a:lnTo>
                  <a:pt x="33746" y="68538"/>
                </a:lnTo>
                <a:lnTo>
                  <a:pt x="33927" y="71410"/>
                </a:lnTo>
                <a:lnTo>
                  <a:pt x="34129" y="77141"/>
                </a:lnTo>
                <a:lnTo>
                  <a:pt x="34183" y="80002"/>
                </a:lnTo>
                <a:lnTo>
                  <a:pt x="35171" y="81910"/>
                </a:lnTo>
                <a:lnTo>
                  <a:pt x="36783" y="83182"/>
                </a:lnTo>
                <a:lnTo>
                  <a:pt x="42507" y="85577"/>
                </a:lnTo>
                <a:lnTo>
                  <a:pt x="47308" y="85682"/>
                </a:lnTo>
                <a:lnTo>
                  <a:pt x="51073" y="85722"/>
                </a:lnTo>
                <a:lnTo>
                  <a:pt x="53814" y="83184"/>
                </a:lnTo>
                <a:lnTo>
                  <a:pt x="55879" y="81173"/>
                </a:lnTo>
                <a:lnTo>
                  <a:pt x="57255" y="78881"/>
                </a:lnTo>
                <a:lnTo>
                  <a:pt x="58173" y="76400"/>
                </a:lnTo>
                <a:lnTo>
                  <a:pt x="59645" y="70125"/>
                </a:lnTo>
                <a:lnTo>
                  <a:pt x="60719" y="68658"/>
                </a:lnTo>
                <a:lnTo>
                  <a:pt x="62387" y="66727"/>
                </a:lnTo>
                <a:lnTo>
                  <a:pt x="64451" y="64487"/>
                </a:lnTo>
                <a:lnTo>
                  <a:pt x="66780" y="62994"/>
                </a:lnTo>
                <a:lnTo>
                  <a:pt x="69285" y="61999"/>
                </a:lnTo>
                <a:lnTo>
                  <a:pt x="71908" y="61335"/>
                </a:lnTo>
                <a:lnTo>
                  <a:pt x="74609" y="59940"/>
                </a:lnTo>
                <a:lnTo>
                  <a:pt x="77362" y="58058"/>
                </a:lnTo>
                <a:lnTo>
                  <a:pt x="80150" y="55851"/>
                </a:lnTo>
                <a:lnTo>
                  <a:pt x="82961" y="54379"/>
                </a:lnTo>
                <a:lnTo>
                  <a:pt x="85787" y="53398"/>
                </a:lnTo>
                <a:lnTo>
                  <a:pt x="88624" y="52744"/>
                </a:lnTo>
                <a:lnTo>
                  <a:pt x="91468" y="51355"/>
                </a:lnTo>
                <a:lnTo>
                  <a:pt x="94316" y="49477"/>
                </a:lnTo>
                <a:lnTo>
                  <a:pt x="97168" y="47273"/>
                </a:lnTo>
                <a:lnTo>
                  <a:pt x="100021" y="45803"/>
                </a:lnTo>
                <a:lnTo>
                  <a:pt x="102876" y="44823"/>
                </a:lnTo>
                <a:lnTo>
                  <a:pt x="109751" y="43250"/>
                </a:lnTo>
                <a:lnTo>
                  <a:pt x="113231" y="43035"/>
                </a:lnTo>
                <a:lnTo>
                  <a:pt x="115492" y="42978"/>
                </a:lnTo>
                <a:lnTo>
                  <a:pt x="117953" y="41987"/>
                </a:lnTo>
                <a:lnTo>
                  <a:pt x="120545" y="40374"/>
                </a:lnTo>
                <a:lnTo>
                  <a:pt x="123226" y="38346"/>
                </a:lnTo>
                <a:lnTo>
                  <a:pt x="125966" y="36994"/>
                </a:lnTo>
                <a:lnTo>
                  <a:pt x="128745" y="36093"/>
                </a:lnTo>
                <a:lnTo>
                  <a:pt x="131550" y="35492"/>
                </a:lnTo>
                <a:lnTo>
                  <a:pt x="134373" y="35092"/>
                </a:lnTo>
                <a:lnTo>
                  <a:pt x="137207" y="34825"/>
                </a:lnTo>
                <a:lnTo>
                  <a:pt x="144049" y="34396"/>
                </a:lnTo>
                <a:lnTo>
                  <a:pt x="144610" y="33408"/>
                </a:lnTo>
                <a:lnTo>
                  <a:pt x="144984" y="31797"/>
                </a:lnTo>
                <a:lnTo>
                  <a:pt x="145585" y="26919"/>
                </a:lnTo>
                <a:lnTo>
                  <a:pt x="146587" y="26519"/>
                </a:lnTo>
                <a:lnTo>
                  <a:pt x="148207" y="26252"/>
                </a:lnTo>
                <a:lnTo>
                  <a:pt x="154305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041"/>
          <p:cNvSpPr/>
          <p:nvPr/>
        </p:nvSpPr>
        <p:spPr>
          <a:xfrm>
            <a:off x="431835" y="2391727"/>
            <a:ext cx="162525" cy="214313"/>
          </a:xfrm>
          <a:custGeom>
            <a:avLst/>
            <a:gdLst/>
            <a:ahLst/>
            <a:cxnLst/>
            <a:rect l="0" t="0" r="0" b="0"/>
            <a:pathLst>
              <a:path w="162525" h="214313">
                <a:moveTo>
                  <a:pt x="8219" y="0"/>
                </a:moveTo>
                <a:lnTo>
                  <a:pt x="0" y="0"/>
                </a:lnTo>
                <a:lnTo>
                  <a:pt x="4302" y="0"/>
                </a:lnTo>
                <a:lnTo>
                  <a:pt x="5608" y="953"/>
                </a:lnTo>
                <a:lnTo>
                  <a:pt x="6478" y="2540"/>
                </a:lnTo>
                <a:lnTo>
                  <a:pt x="7059" y="4551"/>
                </a:lnTo>
                <a:lnTo>
                  <a:pt x="10244" y="9325"/>
                </a:lnTo>
                <a:lnTo>
                  <a:pt x="14834" y="14622"/>
                </a:lnTo>
                <a:lnTo>
                  <a:pt x="20049" y="20151"/>
                </a:lnTo>
                <a:lnTo>
                  <a:pt x="22773" y="23912"/>
                </a:lnTo>
                <a:lnTo>
                  <a:pt x="25542" y="28324"/>
                </a:lnTo>
                <a:lnTo>
                  <a:pt x="28340" y="33170"/>
                </a:lnTo>
                <a:lnTo>
                  <a:pt x="32111" y="37353"/>
                </a:lnTo>
                <a:lnTo>
                  <a:pt x="36530" y="41095"/>
                </a:lnTo>
                <a:lnTo>
                  <a:pt x="41380" y="44542"/>
                </a:lnTo>
                <a:lnTo>
                  <a:pt x="46519" y="48744"/>
                </a:lnTo>
                <a:lnTo>
                  <a:pt x="51850" y="53451"/>
                </a:lnTo>
                <a:lnTo>
                  <a:pt x="57309" y="58494"/>
                </a:lnTo>
                <a:lnTo>
                  <a:pt x="61901" y="63761"/>
                </a:lnTo>
                <a:lnTo>
                  <a:pt x="65914" y="69178"/>
                </a:lnTo>
                <a:lnTo>
                  <a:pt x="69543" y="74693"/>
                </a:lnTo>
                <a:lnTo>
                  <a:pt x="72914" y="80276"/>
                </a:lnTo>
                <a:lnTo>
                  <a:pt x="76114" y="85902"/>
                </a:lnTo>
                <a:lnTo>
                  <a:pt x="82210" y="97234"/>
                </a:lnTo>
                <a:lnTo>
                  <a:pt x="99633" y="131452"/>
                </a:lnTo>
                <a:lnTo>
                  <a:pt x="105363" y="142878"/>
                </a:lnTo>
                <a:lnTo>
                  <a:pt x="108224" y="147640"/>
                </a:lnTo>
                <a:lnTo>
                  <a:pt x="111084" y="151766"/>
                </a:lnTo>
                <a:lnTo>
                  <a:pt x="113943" y="155470"/>
                </a:lnTo>
                <a:lnTo>
                  <a:pt x="116802" y="159844"/>
                </a:lnTo>
                <a:lnTo>
                  <a:pt x="119660" y="164665"/>
                </a:lnTo>
                <a:lnTo>
                  <a:pt x="122518" y="169784"/>
                </a:lnTo>
                <a:lnTo>
                  <a:pt x="125376" y="174150"/>
                </a:lnTo>
                <a:lnTo>
                  <a:pt x="128234" y="178012"/>
                </a:lnTo>
                <a:lnTo>
                  <a:pt x="131092" y="181540"/>
                </a:lnTo>
                <a:lnTo>
                  <a:pt x="133949" y="184844"/>
                </a:lnTo>
                <a:lnTo>
                  <a:pt x="136807" y="187999"/>
                </a:lnTo>
                <a:lnTo>
                  <a:pt x="142522" y="194045"/>
                </a:lnTo>
                <a:lnTo>
                  <a:pt x="162524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042"/>
          <p:cNvSpPr/>
          <p:nvPr/>
        </p:nvSpPr>
        <p:spPr>
          <a:xfrm>
            <a:off x="1108814" y="2598773"/>
            <a:ext cx="8469" cy="32985"/>
          </a:xfrm>
          <a:custGeom>
            <a:avLst/>
            <a:gdLst/>
            <a:ahLst/>
            <a:cxnLst/>
            <a:rect l="0" t="0" r="0" b="0"/>
            <a:pathLst>
              <a:path w="8469" h="32985">
                <a:moveTo>
                  <a:pt x="8468" y="32984"/>
                </a:moveTo>
                <a:lnTo>
                  <a:pt x="0" y="32984"/>
                </a:lnTo>
                <a:lnTo>
                  <a:pt x="2482" y="30444"/>
                </a:lnTo>
                <a:lnTo>
                  <a:pt x="7286" y="25603"/>
                </a:lnTo>
                <a:lnTo>
                  <a:pt x="7680" y="24254"/>
                </a:lnTo>
                <a:lnTo>
                  <a:pt x="7942" y="22401"/>
                </a:lnTo>
                <a:lnTo>
                  <a:pt x="8364" y="17135"/>
                </a:lnTo>
                <a:lnTo>
                  <a:pt x="8422" y="13875"/>
                </a:lnTo>
                <a:lnTo>
                  <a:pt x="8467" y="0"/>
                </a:lnTo>
                <a:lnTo>
                  <a:pt x="8468" y="244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043"/>
          <p:cNvSpPr/>
          <p:nvPr/>
        </p:nvSpPr>
        <p:spPr>
          <a:xfrm>
            <a:off x="1142999" y="2468880"/>
            <a:ext cx="137161" cy="51434"/>
          </a:xfrm>
          <a:custGeom>
            <a:avLst/>
            <a:gdLst/>
            <a:ahLst/>
            <a:cxnLst/>
            <a:rect l="0" t="0" r="0" b="0"/>
            <a:pathLst>
              <a:path w="137161" h="51434">
                <a:moveTo>
                  <a:pt x="0" y="0"/>
                </a:moveTo>
                <a:lnTo>
                  <a:pt x="0" y="7380"/>
                </a:lnTo>
                <a:lnTo>
                  <a:pt x="953" y="8730"/>
                </a:lnTo>
                <a:lnTo>
                  <a:pt x="2540" y="10582"/>
                </a:lnTo>
                <a:lnTo>
                  <a:pt x="4551" y="12770"/>
                </a:lnTo>
                <a:lnTo>
                  <a:pt x="5892" y="15181"/>
                </a:lnTo>
                <a:lnTo>
                  <a:pt x="6786" y="17740"/>
                </a:lnTo>
                <a:lnTo>
                  <a:pt x="7381" y="20399"/>
                </a:lnTo>
                <a:lnTo>
                  <a:pt x="8731" y="23125"/>
                </a:lnTo>
                <a:lnTo>
                  <a:pt x="10583" y="25894"/>
                </a:lnTo>
                <a:lnTo>
                  <a:pt x="15849" y="32631"/>
                </a:lnTo>
                <a:lnTo>
                  <a:pt x="16281" y="34136"/>
                </a:lnTo>
                <a:lnTo>
                  <a:pt x="16569" y="36093"/>
                </a:lnTo>
                <a:lnTo>
                  <a:pt x="16761" y="38349"/>
                </a:lnTo>
                <a:lnTo>
                  <a:pt x="16889" y="40806"/>
                </a:lnTo>
                <a:lnTo>
                  <a:pt x="17112" y="49847"/>
                </a:lnTo>
                <a:lnTo>
                  <a:pt x="18075" y="50376"/>
                </a:lnTo>
                <a:lnTo>
                  <a:pt x="21686" y="50964"/>
                </a:lnTo>
                <a:lnTo>
                  <a:pt x="25687" y="51431"/>
                </a:lnTo>
                <a:lnTo>
                  <a:pt x="30260" y="51433"/>
                </a:lnTo>
                <a:lnTo>
                  <a:pt x="31603" y="50481"/>
                </a:lnTo>
                <a:lnTo>
                  <a:pt x="32499" y="48894"/>
                </a:lnTo>
                <a:lnTo>
                  <a:pt x="33096" y="46883"/>
                </a:lnTo>
                <a:lnTo>
                  <a:pt x="34447" y="45543"/>
                </a:lnTo>
                <a:lnTo>
                  <a:pt x="36300" y="44649"/>
                </a:lnTo>
                <a:lnTo>
                  <a:pt x="38487" y="44054"/>
                </a:lnTo>
                <a:lnTo>
                  <a:pt x="39946" y="42704"/>
                </a:lnTo>
                <a:lnTo>
                  <a:pt x="40918" y="40852"/>
                </a:lnTo>
                <a:lnTo>
                  <a:pt x="41566" y="38664"/>
                </a:lnTo>
                <a:lnTo>
                  <a:pt x="42951" y="37206"/>
                </a:lnTo>
                <a:lnTo>
                  <a:pt x="44827" y="36234"/>
                </a:lnTo>
                <a:lnTo>
                  <a:pt x="47030" y="35586"/>
                </a:lnTo>
                <a:lnTo>
                  <a:pt x="49451" y="34201"/>
                </a:lnTo>
                <a:lnTo>
                  <a:pt x="52017" y="32326"/>
                </a:lnTo>
                <a:lnTo>
                  <a:pt x="54681" y="30123"/>
                </a:lnTo>
                <a:lnTo>
                  <a:pt x="57409" y="28654"/>
                </a:lnTo>
                <a:lnTo>
                  <a:pt x="60180" y="27675"/>
                </a:lnTo>
                <a:lnTo>
                  <a:pt x="62980" y="27023"/>
                </a:lnTo>
                <a:lnTo>
                  <a:pt x="65799" y="25635"/>
                </a:lnTo>
                <a:lnTo>
                  <a:pt x="68632" y="23757"/>
                </a:lnTo>
                <a:lnTo>
                  <a:pt x="71472" y="21553"/>
                </a:lnTo>
                <a:lnTo>
                  <a:pt x="74318" y="20083"/>
                </a:lnTo>
                <a:lnTo>
                  <a:pt x="77168" y="19104"/>
                </a:lnTo>
                <a:lnTo>
                  <a:pt x="80020" y="18451"/>
                </a:lnTo>
                <a:lnTo>
                  <a:pt x="82875" y="18015"/>
                </a:lnTo>
                <a:lnTo>
                  <a:pt x="85730" y="17725"/>
                </a:lnTo>
                <a:lnTo>
                  <a:pt x="88586" y="17532"/>
                </a:lnTo>
                <a:lnTo>
                  <a:pt x="90490" y="16450"/>
                </a:lnTo>
                <a:lnTo>
                  <a:pt x="91759" y="14777"/>
                </a:lnTo>
                <a:lnTo>
                  <a:pt x="92605" y="12708"/>
                </a:lnTo>
                <a:lnTo>
                  <a:pt x="94122" y="11330"/>
                </a:lnTo>
                <a:lnTo>
                  <a:pt x="96086" y="10410"/>
                </a:lnTo>
                <a:lnTo>
                  <a:pt x="98347" y="9798"/>
                </a:lnTo>
                <a:lnTo>
                  <a:pt x="100807" y="9389"/>
                </a:lnTo>
                <a:lnTo>
                  <a:pt x="103400" y="9117"/>
                </a:lnTo>
                <a:lnTo>
                  <a:pt x="106081" y="8936"/>
                </a:lnTo>
                <a:lnTo>
                  <a:pt x="108821" y="8814"/>
                </a:lnTo>
                <a:lnTo>
                  <a:pt x="114405" y="8680"/>
                </a:lnTo>
                <a:lnTo>
                  <a:pt x="126904" y="8581"/>
                </a:lnTo>
                <a:lnTo>
                  <a:pt x="127465" y="7626"/>
                </a:lnTo>
                <a:lnTo>
                  <a:pt x="127839" y="6036"/>
                </a:lnTo>
                <a:lnTo>
                  <a:pt x="128440" y="1192"/>
                </a:lnTo>
                <a:lnTo>
                  <a:pt x="129442" y="795"/>
                </a:lnTo>
                <a:lnTo>
                  <a:pt x="133095" y="353"/>
                </a:lnTo>
                <a:lnTo>
                  <a:pt x="13716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044"/>
          <p:cNvSpPr/>
          <p:nvPr/>
        </p:nvSpPr>
        <p:spPr>
          <a:xfrm>
            <a:off x="1211582" y="2417445"/>
            <a:ext cx="120013" cy="188595"/>
          </a:xfrm>
          <a:custGeom>
            <a:avLst/>
            <a:gdLst/>
            <a:ahLst/>
            <a:cxnLst/>
            <a:rect l="0" t="0" r="0" b="0"/>
            <a:pathLst>
              <a:path w="120013" h="188595">
                <a:moveTo>
                  <a:pt x="8570" y="8572"/>
                </a:moveTo>
                <a:lnTo>
                  <a:pt x="8570" y="4021"/>
                </a:lnTo>
                <a:lnTo>
                  <a:pt x="7617" y="2681"/>
                </a:lnTo>
                <a:lnTo>
                  <a:pt x="6030" y="1787"/>
                </a:lnTo>
                <a:lnTo>
                  <a:pt x="18" y="6"/>
                </a:lnTo>
                <a:lnTo>
                  <a:pt x="0" y="0"/>
                </a:lnTo>
                <a:lnTo>
                  <a:pt x="7379" y="7380"/>
                </a:lnTo>
                <a:lnTo>
                  <a:pt x="10580" y="13123"/>
                </a:lnTo>
                <a:lnTo>
                  <a:pt x="12768" y="17321"/>
                </a:lnTo>
                <a:lnTo>
                  <a:pt x="15178" y="21072"/>
                </a:lnTo>
                <a:lnTo>
                  <a:pt x="17738" y="24525"/>
                </a:lnTo>
                <a:lnTo>
                  <a:pt x="20397" y="27780"/>
                </a:lnTo>
                <a:lnTo>
                  <a:pt x="23122" y="31855"/>
                </a:lnTo>
                <a:lnTo>
                  <a:pt x="25891" y="36476"/>
                </a:lnTo>
                <a:lnTo>
                  <a:pt x="28690" y="41462"/>
                </a:lnTo>
                <a:lnTo>
                  <a:pt x="31508" y="45739"/>
                </a:lnTo>
                <a:lnTo>
                  <a:pt x="34340" y="49542"/>
                </a:lnTo>
                <a:lnTo>
                  <a:pt x="37180" y="53031"/>
                </a:lnTo>
                <a:lnTo>
                  <a:pt x="40026" y="57261"/>
                </a:lnTo>
                <a:lnTo>
                  <a:pt x="42876" y="61986"/>
                </a:lnTo>
                <a:lnTo>
                  <a:pt x="45728" y="67042"/>
                </a:lnTo>
                <a:lnTo>
                  <a:pt x="48582" y="73269"/>
                </a:lnTo>
                <a:lnTo>
                  <a:pt x="51437" y="80279"/>
                </a:lnTo>
                <a:lnTo>
                  <a:pt x="54293" y="87809"/>
                </a:lnTo>
                <a:lnTo>
                  <a:pt x="57150" y="94734"/>
                </a:lnTo>
                <a:lnTo>
                  <a:pt x="60006" y="101256"/>
                </a:lnTo>
                <a:lnTo>
                  <a:pt x="65721" y="113582"/>
                </a:lnTo>
                <a:lnTo>
                  <a:pt x="80007" y="142780"/>
                </a:lnTo>
                <a:lnTo>
                  <a:pt x="82865" y="147574"/>
                </a:lnTo>
                <a:lnTo>
                  <a:pt x="85722" y="151723"/>
                </a:lnTo>
                <a:lnTo>
                  <a:pt x="88580" y="155441"/>
                </a:lnTo>
                <a:lnTo>
                  <a:pt x="90485" y="159825"/>
                </a:lnTo>
                <a:lnTo>
                  <a:pt x="91755" y="164652"/>
                </a:lnTo>
                <a:lnTo>
                  <a:pt x="92601" y="169775"/>
                </a:lnTo>
                <a:lnTo>
                  <a:pt x="94119" y="173191"/>
                </a:lnTo>
                <a:lnTo>
                  <a:pt x="96082" y="175468"/>
                </a:lnTo>
                <a:lnTo>
                  <a:pt x="98344" y="176986"/>
                </a:lnTo>
                <a:lnTo>
                  <a:pt x="99852" y="178950"/>
                </a:lnTo>
                <a:lnTo>
                  <a:pt x="100857" y="181213"/>
                </a:lnTo>
                <a:lnTo>
                  <a:pt x="101527" y="183673"/>
                </a:lnTo>
                <a:lnTo>
                  <a:pt x="102927" y="185314"/>
                </a:lnTo>
                <a:lnTo>
                  <a:pt x="104812" y="186407"/>
                </a:lnTo>
                <a:lnTo>
                  <a:pt x="107021" y="187136"/>
                </a:lnTo>
                <a:lnTo>
                  <a:pt x="109447" y="187622"/>
                </a:lnTo>
                <a:lnTo>
                  <a:pt x="112016" y="187946"/>
                </a:lnTo>
                <a:lnTo>
                  <a:pt x="120012" y="1885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045"/>
          <p:cNvSpPr/>
          <p:nvPr/>
        </p:nvSpPr>
        <p:spPr>
          <a:xfrm>
            <a:off x="1845944" y="2794635"/>
            <a:ext cx="25719" cy="25718"/>
          </a:xfrm>
          <a:custGeom>
            <a:avLst/>
            <a:gdLst/>
            <a:ahLst/>
            <a:cxnLst/>
            <a:rect l="0" t="0" r="0" b="0"/>
            <a:pathLst>
              <a:path w="25719" h="25718">
                <a:moveTo>
                  <a:pt x="0" y="25717"/>
                </a:moveTo>
                <a:lnTo>
                  <a:pt x="4551" y="25717"/>
                </a:lnTo>
                <a:lnTo>
                  <a:pt x="5892" y="24765"/>
                </a:lnTo>
                <a:lnTo>
                  <a:pt x="6786" y="23177"/>
                </a:lnTo>
                <a:lnTo>
                  <a:pt x="8220" y="18336"/>
                </a:lnTo>
                <a:lnTo>
                  <a:pt x="9290" y="16986"/>
                </a:lnTo>
                <a:lnTo>
                  <a:pt x="10956" y="15134"/>
                </a:lnTo>
                <a:lnTo>
                  <a:pt x="16783" y="8956"/>
                </a:lnTo>
                <a:lnTo>
                  <a:pt x="16904" y="7876"/>
                </a:lnTo>
                <a:lnTo>
                  <a:pt x="16985" y="6203"/>
                </a:lnTo>
                <a:lnTo>
                  <a:pt x="17038" y="4135"/>
                </a:lnTo>
                <a:lnTo>
                  <a:pt x="18027" y="2756"/>
                </a:lnTo>
                <a:lnTo>
                  <a:pt x="19638" y="1838"/>
                </a:lnTo>
                <a:lnTo>
                  <a:pt x="25704" y="4"/>
                </a:lnTo>
                <a:lnTo>
                  <a:pt x="25718" y="0"/>
                </a:lnTo>
                <a:lnTo>
                  <a:pt x="25718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046"/>
          <p:cNvSpPr/>
          <p:nvPr/>
        </p:nvSpPr>
        <p:spPr>
          <a:xfrm>
            <a:off x="1897379" y="2674620"/>
            <a:ext cx="188597" cy="68193"/>
          </a:xfrm>
          <a:custGeom>
            <a:avLst/>
            <a:gdLst/>
            <a:ahLst/>
            <a:cxnLst/>
            <a:rect l="0" t="0" r="0" b="0"/>
            <a:pathLst>
              <a:path w="188597" h="68193">
                <a:moveTo>
                  <a:pt x="0" y="0"/>
                </a:moveTo>
                <a:lnTo>
                  <a:pt x="11932" y="11931"/>
                </a:lnTo>
                <a:lnTo>
                  <a:pt x="13670" y="14622"/>
                </a:lnTo>
                <a:lnTo>
                  <a:pt x="14829" y="17368"/>
                </a:lnTo>
                <a:lnTo>
                  <a:pt x="15601" y="20151"/>
                </a:lnTo>
                <a:lnTo>
                  <a:pt x="16116" y="22959"/>
                </a:lnTo>
                <a:lnTo>
                  <a:pt x="16459" y="25783"/>
                </a:lnTo>
                <a:lnTo>
                  <a:pt x="16688" y="28619"/>
                </a:lnTo>
                <a:lnTo>
                  <a:pt x="17793" y="31462"/>
                </a:lnTo>
                <a:lnTo>
                  <a:pt x="19482" y="34309"/>
                </a:lnTo>
                <a:lnTo>
                  <a:pt x="21561" y="37160"/>
                </a:lnTo>
                <a:lnTo>
                  <a:pt x="22947" y="40013"/>
                </a:lnTo>
                <a:lnTo>
                  <a:pt x="23870" y="42868"/>
                </a:lnTo>
                <a:lnTo>
                  <a:pt x="25353" y="49742"/>
                </a:lnTo>
                <a:lnTo>
                  <a:pt x="25475" y="51259"/>
                </a:lnTo>
                <a:lnTo>
                  <a:pt x="25556" y="53222"/>
                </a:lnTo>
                <a:lnTo>
                  <a:pt x="25686" y="58667"/>
                </a:lnTo>
                <a:lnTo>
                  <a:pt x="25715" y="67270"/>
                </a:lnTo>
                <a:lnTo>
                  <a:pt x="26669" y="67707"/>
                </a:lnTo>
                <a:lnTo>
                  <a:pt x="30268" y="68192"/>
                </a:lnTo>
                <a:lnTo>
                  <a:pt x="32561" y="67369"/>
                </a:lnTo>
                <a:lnTo>
                  <a:pt x="35042" y="65867"/>
                </a:lnTo>
                <a:lnTo>
                  <a:pt x="42405" y="60350"/>
                </a:lnTo>
                <a:lnTo>
                  <a:pt x="50204" y="52656"/>
                </a:lnTo>
                <a:lnTo>
                  <a:pt x="63259" y="39610"/>
                </a:lnTo>
                <a:lnTo>
                  <a:pt x="66938" y="37837"/>
                </a:lnTo>
                <a:lnTo>
                  <a:pt x="71295" y="36654"/>
                </a:lnTo>
                <a:lnTo>
                  <a:pt x="76105" y="35866"/>
                </a:lnTo>
                <a:lnTo>
                  <a:pt x="80265" y="35340"/>
                </a:lnTo>
                <a:lnTo>
                  <a:pt x="83990" y="34990"/>
                </a:lnTo>
                <a:lnTo>
                  <a:pt x="87426" y="34757"/>
                </a:lnTo>
                <a:lnTo>
                  <a:pt x="90669" y="33649"/>
                </a:lnTo>
                <a:lnTo>
                  <a:pt x="93784" y="31957"/>
                </a:lnTo>
                <a:lnTo>
                  <a:pt x="96813" y="29877"/>
                </a:lnTo>
                <a:lnTo>
                  <a:pt x="99784" y="28490"/>
                </a:lnTo>
                <a:lnTo>
                  <a:pt x="105627" y="26950"/>
                </a:lnTo>
                <a:lnTo>
                  <a:pt x="108518" y="25586"/>
                </a:lnTo>
                <a:lnTo>
                  <a:pt x="111398" y="23725"/>
                </a:lnTo>
                <a:lnTo>
                  <a:pt x="114270" y="21532"/>
                </a:lnTo>
                <a:lnTo>
                  <a:pt x="118091" y="20069"/>
                </a:lnTo>
                <a:lnTo>
                  <a:pt x="122542" y="19094"/>
                </a:lnTo>
                <a:lnTo>
                  <a:pt x="127415" y="18444"/>
                </a:lnTo>
                <a:lnTo>
                  <a:pt x="131616" y="18011"/>
                </a:lnTo>
                <a:lnTo>
                  <a:pt x="135369" y="17722"/>
                </a:lnTo>
                <a:lnTo>
                  <a:pt x="138824" y="17530"/>
                </a:lnTo>
                <a:lnTo>
                  <a:pt x="142079" y="16449"/>
                </a:lnTo>
                <a:lnTo>
                  <a:pt x="145202" y="14776"/>
                </a:lnTo>
                <a:lnTo>
                  <a:pt x="148237" y="12708"/>
                </a:lnTo>
                <a:lnTo>
                  <a:pt x="151212" y="11329"/>
                </a:lnTo>
                <a:lnTo>
                  <a:pt x="157058" y="9797"/>
                </a:lnTo>
                <a:lnTo>
                  <a:pt x="162681" y="8814"/>
                </a:lnTo>
                <a:lnTo>
                  <a:pt x="166918" y="8679"/>
                </a:lnTo>
                <a:lnTo>
                  <a:pt x="169381" y="7691"/>
                </a:lnTo>
                <a:lnTo>
                  <a:pt x="171976" y="6080"/>
                </a:lnTo>
                <a:lnTo>
                  <a:pt x="174658" y="4053"/>
                </a:lnTo>
                <a:lnTo>
                  <a:pt x="177399" y="2702"/>
                </a:lnTo>
                <a:lnTo>
                  <a:pt x="182984" y="1201"/>
                </a:lnTo>
                <a:lnTo>
                  <a:pt x="18859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047"/>
          <p:cNvSpPr/>
          <p:nvPr/>
        </p:nvSpPr>
        <p:spPr>
          <a:xfrm>
            <a:off x="2000602" y="2580322"/>
            <a:ext cx="111091" cy="308611"/>
          </a:xfrm>
          <a:custGeom>
            <a:avLst/>
            <a:gdLst/>
            <a:ahLst/>
            <a:cxnLst/>
            <a:rect l="0" t="0" r="0" b="0"/>
            <a:pathLst>
              <a:path w="111091" h="308611">
                <a:moveTo>
                  <a:pt x="8220" y="0"/>
                </a:moveTo>
                <a:lnTo>
                  <a:pt x="3669" y="0"/>
                </a:lnTo>
                <a:lnTo>
                  <a:pt x="2328" y="953"/>
                </a:lnTo>
                <a:lnTo>
                  <a:pt x="1435" y="2540"/>
                </a:lnTo>
                <a:lnTo>
                  <a:pt x="0" y="7381"/>
                </a:lnTo>
                <a:lnTo>
                  <a:pt x="2344" y="13123"/>
                </a:lnTo>
                <a:lnTo>
                  <a:pt x="4303" y="17321"/>
                </a:lnTo>
                <a:lnTo>
                  <a:pt x="5609" y="22025"/>
                </a:lnTo>
                <a:lnTo>
                  <a:pt x="6479" y="27066"/>
                </a:lnTo>
                <a:lnTo>
                  <a:pt x="7059" y="32331"/>
                </a:lnTo>
                <a:lnTo>
                  <a:pt x="8399" y="37747"/>
                </a:lnTo>
                <a:lnTo>
                  <a:pt x="10244" y="43262"/>
                </a:lnTo>
                <a:lnTo>
                  <a:pt x="12427" y="48844"/>
                </a:lnTo>
                <a:lnTo>
                  <a:pt x="14835" y="54470"/>
                </a:lnTo>
                <a:lnTo>
                  <a:pt x="20050" y="65801"/>
                </a:lnTo>
                <a:lnTo>
                  <a:pt x="22774" y="72443"/>
                </a:lnTo>
                <a:lnTo>
                  <a:pt x="25543" y="79728"/>
                </a:lnTo>
                <a:lnTo>
                  <a:pt x="31159" y="95442"/>
                </a:lnTo>
                <a:lnTo>
                  <a:pt x="36830" y="111951"/>
                </a:lnTo>
                <a:lnTo>
                  <a:pt x="38723" y="120354"/>
                </a:lnTo>
                <a:lnTo>
                  <a:pt x="39986" y="128813"/>
                </a:lnTo>
                <a:lnTo>
                  <a:pt x="40827" y="137311"/>
                </a:lnTo>
                <a:lnTo>
                  <a:pt x="42340" y="145833"/>
                </a:lnTo>
                <a:lnTo>
                  <a:pt x="44302" y="154372"/>
                </a:lnTo>
                <a:lnTo>
                  <a:pt x="46562" y="162922"/>
                </a:lnTo>
                <a:lnTo>
                  <a:pt x="48069" y="171480"/>
                </a:lnTo>
                <a:lnTo>
                  <a:pt x="49074" y="180042"/>
                </a:lnTo>
                <a:lnTo>
                  <a:pt x="49743" y="188608"/>
                </a:lnTo>
                <a:lnTo>
                  <a:pt x="52095" y="196224"/>
                </a:lnTo>
                <a:lnTo>
                  <a:pt x="55567" y="203206"/>
                </a:lnTo>
                <a:lnTo>
                  <a:pt x="59787" y="209766"/>
                </a:lnTo>
                <a:lnTo>
                  <a:pt x="62601" y="216996"/>
                </a:lnTo>
                <a:lnTo>
                  <a:pt x="64476" y="224674"/>
                </a:lnTo>
                <a:lnTo>
                  <a:pt x="65727" y="232650"/>
                </a:lnTo>
                <a:lnTo>
                  <a:pt x="67513" y="239873"/>
                </a:lnTo>
                <a:lnTo>
                  <a:pt x="69656" y="246593"/>
                </a:lnTo>
                <a:lnTo>
                  <a:pt x="72037" y="252978"/>
                </a:lnTo>
                <a:lnTo>
                  <a:pt x="74577" y="259139"/>
                </a:lnTo>
                <a:lnTo>
                  <a:pt x="77223" y="265152"/>
                </a:lnTo>
                <a:lnTo>
                  <a:pt x="79939" y="271066"/>
                </a:lnTo>
                <a:lnTo>
                  <a:pt x="82703" y="275960"/>
                </a:lnTo>
                <a:lnTo>
                  <a:pt x="85498" y="280176"/>
                </a:lnTo>
                <a:lnTo>
                  <a:pt x="88313" y="283939"/>
                </a:lnTo>
                <a:lnTo>
                  <a:pt x="91442" y="290660"/>
                </a:lnTo>
                <a:lnTo>
                  <a:pt x="92276" y="293786"/>
                </a:lnTo>
                <a:lnTo>
                  <a:pt x="95744" y="299799"/>
                </a:lnTo>
                <a:lnTo>
                  <a:pt x="98002" y="302736"/>
                </a:lnTo>
                <a:lnTo>
                  <a:pt x="100459" y="304694"/>
                </a:lnTo>
                <a:lnTo>
                  <a:pt x="103050" y="305999"/>
                </a:lnTo>
                <a:lnTo>
                  <a:pt x="111090" y="30861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048"/>
          <p:cNvSpPr/>
          <p:nvPr/>
        </p:nvSpPr>
        <p:spPr>
          <a:xfrm>
            <a:off x="3200403" y="2546137"/>
            <a:ext cx="231455" cy="136941"/>
          </a:xfrm>
          <a:custGeom>
            <a:avLst/>
            <a:gdLst/>
            <a:ahLst/>
            <a:cxnLst/>
            <a:rect l="0" t="0" r="0" b="0"/>
            <a:pathLst>
              <a:path w="231455" h="136941">
                <a:moveTo>
                  <a:pt x="17141" y="8468"/>
                </a:moveTo>
                <a:lnTo>
                  <a:pt x="17141" y="0"/>
                </a:lnTo>
                <a:lnTo>
                  <a:pt x="17141" y="8117"/>
                </a:lnTo>
                <a:lnTo>
                  <a:pt x="21692" y="8364"/>
                </a:lnTo>
                <a:lnTo>
                  <a:pt x="23033" y="9351"/>
                </a:lnTo>
                <a:lnTo>
                  <a:pt x="23927" y="10961"/>
                </a:lnTo>
                <a:lnTo>
                  <a:pt x="24522" y="12988"/>
                </a:lnTo>
                <a:lnTo>
                  <a:pt x="24920" y="15291"/>
                </a:lnTo>
                <a:lnTo>
                  <a:pt x="25184" y="17779"/>
                </a:lnTo>
                <a:lnTo>
                  <a:pt x="25361" y="20390"/>
                </a:lnTo>
                <a:lnTo>
                  <a:pt x="25478" y="23084"/>
                </a:lnTo>
                <a:lnTo>
                  <a:pt x="25609" y="28616"/>
                </a:lnTo>
                <a:lnTo>
                  <a:pt x="24692" y="32377"/>
                </a:lnTo>
                <a:lnTo>
                  <a:pt x="23128" y="36790"/>
                </a:lnTo>
                <a:lnTo>
                  <a:pt x="21132" y="41637"/>
                </a:lnTo>
                <a:lnTo>
                  <a:pt x="19802" y="45820"/>
                </a:lnTo>
                <a:lnTo>
                  <a:pt x="18915" y="49562"/>
                </a:lnTo>
                <a:lnTo>
                  <a:pt x="18324" y="53009"/>
                </a:lnTo>
                <a:lnTo>
                  <a:pt x="17930" y="56259"/>
                </a:lnTo>
                <a:lnTo>
                  <a:pt x="17667" y="59379"/>
                </a:lnTo>
                <a:lnTo>
                  <a:pt x="17492" y="62411"/>
                </a:lnTo>
                <a:lnTo>
                  <a:pt x="16423" y="65385"/>
                </a:lnTo>
                <a:lnTo>
                  <a:pt x="14757" y="68320"/>
                </a:lnTo>
                <a:lnTo>
                  <a:pt x="12695" y="71229"/>
                </a:lnTo>
                <a:lnTo>
                  <a:pt x="11319" y="74121"/>
                </a:lnTo>
                <a:lnTo>
                  <a:pt x="10403" y="77001"/>
                </a:lnTo>
                <a:lnTo>
                  <a:pt x="9791" y="79874"/>
                </a:lnTo>
                <a:lnTo>
                  <a:pt x="8432" y="82742"/>
                </a:lnTo>
                <a:lnTo>
                  <a:pt x="6572" y="85607"/>
                </a:lnTo>
                <a:lnTo>
                  <a:pt x="4380" y="88469"/>
                </a:lnTo>
                <a:lnTo>
                  <a:pt x="2919" y="91329"/>
                </a:lnTo>
                <a:lnTo>
                  <a:pt x="1945" y="94189"/>
                </a:lnTo>
                <a:lnTo>
                  <a:pt x="1295" y="97047"/>
                </a:lnTo>
                <a:lnTo>
                  <a:pt x="862" y="99906"/>
                </a:lnTo>
                <a:lnTo>
                  <a:pt x="574" y="102764"/>
                </a:lnTo>
                <a:lnTo>
                  <a:pt x="381" y="105622"/>
                </a:lnTo>
                <a:lnTo>
                  <a:pt x="253" y="108479"/>
                </a:lnTo>
                <a:lnTo>
                  <a:pt x="30" y="118217"/>
                </a:lnTo>
                <a:lnTo>
                  <a:pt x="0" y="127142"/>
                </a:lnTo>
                <a:lnTo>
                  <a:pt x="2538" y="130427"/>
                </a:lnTo>
                <a:lnTo>
                  <a:pt x="4548" y="132636"/>
                </a:lnTo>
                <a:lnTo>
                  <a:pt x="6841" y="134109"/>
                </a:lnTo>
                <a:lnTo>
                  <a:pt x="11929" y="135746"/>
                </a:lnTo>
                <a:lnTo>
                  <a:pt x="17365" y="136473"/>
                </a:lnTo>
                <a:lnTo>
                  <a:pt x="23908" y="136797"/>
                </a:lnTo>
                <a:lnTo>
                  <a:pt x="33167" y="136940"/>
                </a:lnTo>
                <a:lnTo>
                  <a:pt x="37350" y="136026"/>
                </a:lnTo>
                <a:lnTo>
                  <a:pt x="44538" y="132470"/>
                </a:lnTo>
                <a:lnTo>
                  <a:pt x="48741" y="131141"/>
                </a:lnTo>
                <a:lnTo>
                  <a:pt x="53448" y="130255"/>
                </a:lnTo>
                <a:lnTo>
                  <a:pt x="58491" y="129664"/>
                </a:lnTo>
                <a:lnTo>
                  <a:pt x="63758" y="128318"/>
                </a:lnTo>
                <a:lnTo>
                  <a:pt x="69174" y="126468"/>
                </a:lnTo>
                <a:lnTo>
                  <a:pt x="74690" y="124282"/>
                </a:lnTo>
                <a:lnTo>
                  <a:pt x="79320" y="122824"/>
                </a:lnTo>
                <a:lnTo>
                  <a:pt x="83358" y="121853"/>
                </a:lnTo>
                <a:lnTo>
                  <a:pt x="87004" y="121205"/>
                </a:lnTo>
                <a:lnTo>
                  <a:pt x="92291" y="120774"/>
                </a:lnTo>
                <a:lnTo>
                  <a:pt x="98674" y="120486"/>
                </a:lnTo>
                <a:lnTo>
                  <a:pt x="105786" y="120294"/>
                </a:lnTo>
                <a:lnTo>
                  <a:pt x="112433" y="119213"/>
                </a:lnTo>
                <a:lnTo>
                  <a:pt x="118769" y="117541"/>
                </a:lnTo>
                <a:lnTo>
                  <a:pt x="124898" y="115473"/>
                </a:lnTo>
                <a:lnTo>
                  <a:pt x="130889" y="114095"/>
                </a:lnTo>
                <a:lnTo>
                  <a:pt x="136789" y="113176"/>
                </a:lnTo>
                <a:lnTo>
                  <a:pt x="142626" y="112563"/>
                </a:lnTo>
                <a:lnTo>
                  <a:pt x="148423" y="112155"/>
                </a:lnTo>
                <a:lnTo>
                  <a:pt x="154193" y="111882"/>
                </a:lnTo>
                <a:lnTo>
                  <a:pt x="159944" y="111701"/>
                </a:lnTo>
                <a:lnTo>
                  <a:pt x="165683" y="110627"/>
                </a:lnTo>
                <a:lnTo>
                  <a:pt x="171414" y="108959"/>
                </a:lnTo>
                <a:lnTo>
                  <a:pt x="177140" y="106894"/>
                </a:lnTo>
                <a:lnTo>
                  <a:pt x="181909" y="105518"/>
                </a:lnTo>
                <a:lnTo>
                  <a:pt x="186042" y="104600"/>
                </a:lnTo>
                <a:lnTo>
                  <a:pt x="189749" y="103989"/>
                </a:lnTo>
                <a:lnTo>
                  <a:pt x="194126" y="103581"/>
                </a:lnTo>
                <a:lnTo>
                  <a:pt x="198949" y="103309"/>
                </a:lnTo>
                <a:lnTo>
                  <a:pt x="211275" y="102873"/>
                </a:lnTo>
                <a:lnTo>
                  <a:pt x="217961" y="102797"/>
                </a:lnTo>
                <a:lnTo>
                  <a:pt x="219601" y="103739"/>
                </a:lnTo>
                <a:lnTo>
                  <a:pt x="220695" y="105319"/>
                </a:lnTo>
                <a:lnTo>
                  <a:pt x="221423" y="107325"/>
                </a:lnTo>
                <a:lnTo>
                  <a:pt x="222862" y="108662"/>
                </a:lnTo>
                <a:lnTo>
                  <a:pt x="224774" y="109554"/>
                </a:lnTo>
                <a:lnTo>
                  <a:pt x="231454" y="11133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049"/>
          <p:cNvSpPr/>
          <p:nvPr/>
        </p:nvSpPr>
        <p:spPr>
          <a:xfrm>
            <a:off x="3311842" y="2546063"/>
            <a:ext cx="68581" cy="300008"/>
          </a:xfrm>
          <a:custGeom>
            <a:avLst/>
            <a:gdLst/>
            <a:ahLst/>
            <a:cxnLst/>
            <a:rect l="0" t="0" r="0" b="0"/>
            <a:pathLst>
              <a:path w="68581" h="300008">
                <a:moveTo>
                  <a:pt x="0" y="8542"/>
                </a:moveTo>
                <a:lnTo>
                  <a:pt x="7381" y="1161"/>
                </a:lnTo>
                <a:lnTo>
                  <a:pt x="6825" y="764"/>
                </a:lnTo>
                <a:lnTo>
                  <a:pt x="5503" y="499"/>
                </a:lnTo>
                <a:lnTo>
                  <a:pt x="322" y="0"/>
                </a:lnTo>
                <a:lnTo>
                  <a:pt x="42" y="9298"/>
                </a:lnTo>
                <a:lnTo>
                  <a:pt x="0" y="65844"/>
                </a:lnTo>
                <a:lnTo>
                  <a:pt x="953" y="71508"/>
                </a:lnTo>
                <a:lnTo>
                  <a:pt x="2540" y="77189"/>
                </a:lnTo>
                <a:lnTo>
                  <a:pt x="4551" y="82882"/>
                </a:lnTo>
                <a:lnTo>
                  <a:pt x="5891" y="88582"/>
                </a:lnTo>
                <a:lnTo>
                  <a:pt x="6785" y="94287"/>
                </a:lnTo>
                <a:lnTo>
                  <a:pt x="7381" y="99995"/>
                </a:lnTo>
                <a:lnTo>
                  <a:pt x="7778" y="106658"/>
                </a:lnTo>
                <a:lnTo>
                  <a:pt x="8219" y="121681"/>
                </a:lnTo>
                <a:lnTo>
                  <a:pt x="9290" y="128736"/>
                </a:lnTo>
                <a:lnTo>
                  <a:pt x="10955" y="135344"/>
                </a:lnTo>
                <a:lnTo>
                  <a:pt x="13019" y="141654"/>
                </a:lnTo>
                <a:lnTo>
                  <a:pt x="14394" y="147765"/>
                </a:lnTo>
                <a:lnTo>
                  <a:pt x="15311" y="153745"/>
                </a:lnTo>
                <a:lnTo>
                  <a:pt x="15923" y="159636"/>
                </a:lnTo>
                <a:lnTo>
                  <a:pt x="16330" y="166422"/>
                </a:lnTo>
                <a:lnTo>
                  <a:pt x="16783" y="181581"/>
                </a:lnTo>
                <a:lnTo>
                  <a:pt x="17856" y="188671"/>
                </a:lnTo>
                <a:lnTo>
                  <a:pt x="19524" y="195303"/>
                </a:lnTo>
                <a:lnTo>
                  <a:pt x="21589" y="201629"/>
                </a:lnTo>
                <a:lnTo>
                  <a:pt x="22965" y="207752"/>
                </a:lnTo>
                <a:lnTo>
                  <a:pt x="23883" y="213738"/>
                </a:lnTo>
                <a:lnTo>
                  <a:pt x="24494" y="219634"/>
                </a:lnTo>
                <a:lnTo>
                  <a:pt x="25854" y="225470"/>
                </a:lnTo>
                <a:lnTo>
                  <a:pt x="27714" y="231266"/>
                </a:lnTo>
                <a:lnTo>
                  <a:pt x="29906" y="237034"/>
                </a:lnTo>
                <a:lnTo>
                  <a:pt x="31367" y="242785"/>
                </a:lnTo>
                <a:lnTo>
                  <a:pt x="32341" y="248524"/>
                </a:lnTo>
                <a:lnTo>
                  <a:pt x="32991" y="254255"/>
                </a:lnTo>
                <a:lnTo>
                  <a:pt x="34376" y="259028"/>
                </a:lnTo>
                <a:lnTo>
                  <a:pt x="36253" y="263163"/>
                </a:lnTo>
                <a:lnTo>
                  <a:pt x="38456" y="266871"/>
                </a:lnTo>
                <a:lnTo>
                  <a:pt x="40877" y="270296"/>
                </a:lnTo>
                <a:lnTo>
                  <a:pt x="43444" y="273532"/>
                </a:lnTo>
                <a:lnTo>
                  <a:pt x="46108" y="276642"/>
                </a:lnTo>
                <a:lnTo>
                  <a:pt x="47883" y="279668"/>
                </a:lnTo>
                <a:lnTo>
                  <a:pt x="49857" y="285569"/>
                </a:lnTo>
                <a:lnTo>
                  <a:pt x="51335" y="287525"/>
                </a:lnTo>
                <a:lnTo>
                  <a:pt x="53273" y="288828"/>
                </a:lnTo>
                <a:lnTo>
                  <a:pt x="55518" y="289696"/>
                </a:lnTo>
                <a:lnTo>
                  <a:pt x="57015" y="291228"/>
                </a:lnTo>
                <a:lnTo>
                  <a:pt x="58012" y="293202"/>
                </a:lnTo>
                <a:lnTo>
                  <a:pt x="59890" y="299608"/>
                </a:lnTo>
                <a:lnTo>
                  <a:pt x="60882" y="299741"/>
                </a:lnTo>
                <a:lnTo>
                  <a:pt x="62496" y="299830"/>
                </a:lnTo>
                <a:lnTo>
                  <a:pt x="68580" y="3000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050"/>
          <p:cNvSpPr/>
          <p:nvPr/>
        </p:nvSpPr>
        <p:spPr>
          <a:xfrm>
            <a:off x="3071812" y="2871787"/>
            <a:ext cx="488634" cy="42864"/>
          </a:xfrm>
          <a:custGeom>
            <a:avLst/>
            <a:gdLst/>
            <a:ahLst/>
            <a:cxnLst/>
            <a:rect l="0" t="0" r="0" b="0"/>
            <a:pathLst>
              <a:path w="488634" h="42864">
                <a:moveTo>
                  <a:pt x="0" y="42863"/>
                </a:moveTo>
                <a:lnTo>
                  <a:pt x="74343" y="42863"/>
                </a:lnTo>
                <a:lnTo>
                  <a:pt x="80994" y="41910"/>
                </a:lnTo>
                <a:lnTo>
                  <a:pt x="88286" y="40323"/>
                </a:lnTo>
                <a:lnTo>
                  <a:pt x="96005" y="38312"/>
                </a:lnTo>
                <a:lnTo>
                  <a:pt x="104008" y="36971"/>
                </a:lnTo>
                <a:lnTo>
                  <a:pt x="112201" y="36077"/>
                </a:lnTo>
                <a:lnTo>
                  <a:pt x="120521" y="35482"/>
                </a:lnTo>
                <a:lnTo>
                  <a:pt x="129877" y="34132"/>
                </a:lnTo>
                <a:lnTo>
                  <a:pt x="139925" y="32280"/>
                </a:lnTo>
                <a:lnTo>
                  <a:pt x="150433" y="30092"/>
                </a:lnTo>
                <a:lnTo>
                  <a:pt x="160296" y="28634"/>
                </a:lnTo>
                <a:lnTo>
                  <a:pt x="169729" y="27662"/>
                </a:lnTo>
                <a:lnTo>
                  <a:pt x="178875" y="27014"/>
                </a:lnTo>
                <a:lnTo>
                  <a:pt x="187830" y="25629"/>
                </a:lnTo>
                <a:lnTo>
                  <a:pt x="196657" y="23754"/>
                </a:lnTo>
                <a:lnTo>
                  <a:pt x="235908" y="13900"/>
                </a:lnTo>
                <a:lnTo>
                  <a:pt x="246807" y="12124"/>
                </a:lnTo>
                <a:lnTo>
                  <a:pt x="257883" y="10940"/>
                </a:lnTo>
                <a:lnTo>
                  <a:pt x="269077" y="10151"/>
                </a:lnTo>
                <a:lnTo>
                  <a:pt x="279397" y="9625"/>
                </a:lnTo>
                <a:lnTo>
                  <a:pt x="298484" y="9040"/>
                </a:lnTo>
                <a:lnTo>
                  <a:pt x="325295" y="8711"/>
                </a:lnTo>
                <a:lnTo>
                  <a:pt x="334021" y="7712"/>
                </a:lnTo>
                <a:lnTo>
                  <a:pt x="342696" y="6094"/>
                </a:lnTo>
                <a:lnTo>
                  <a:pt x="351336" y="4063"/>
                </a:lnTo>
                <a:lnTo>
                  <a:pt x="359002" y="2709"/>
                </a:lnTo>
                <a:lnTo>
                  <a:pt x="366017" y="1806"/>
                </a:lnTo>
                <a:lnTo>
                  <a:pt x="379844" y="803"/>
                </a:lnTo>
                <a:lnTo>
                  <a:pt x="395515" y="357"/>
                </a:lnTo>
                <a:lnTo>
                  <a:pt x="433942" y="31"/>
                </a:lnTo>
                <a:lnTo>
                  <a:pt x="48863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051"/>
          <p:cNvSpPr/>
          <p:nvPr/>
        </p:nvSpPr>
        <p:spPr>
          <a:xfrm>
            <a:off x="3243266" y="2966087"/>
            <a:ext cx="274317" cy="135840"/>
          </a:xfrm>
          <a:custGeom>
            <a:avLst/>
            <a:gdLst/>
            <a:ahLst/>
            <a:cxnLst/>
            <a:rect l="0" t="0" r="0" b="0"/>
            <a:pathLst>
              <a:path w="274317" h="135840">
                <a:moveTo>
                  <a:pt x="77148" y="8570"/>
                </a:moveTo>
                <a:lnTo>
                  <a:pt x="72598" y="8570"/>
                </a:lnTo>
                <a:lnTo>
                  <a:pt x="70304" y="7618"/>
                </a:lnTo>
                <a:lnTo>
                  <a:pt x="65217" y="4019"/>
                </a:lnTo>
                <a:lnTo>
                  <a:pt x="60461" y="350"/>
                </a:lnTo>
                <a:lnTo>
                  <a:pt x="51978" y="11"/>
                </a:lnTo>
                <a:lnTo>
                  <a:pt x="51539" y="0"/>
                </a:lnTo>
                <a:lnTo>
                  <a:pt x="51479" y="2539"/>
                </a:lnTo>
                <a:lnTo>
                  <a:pt x="51441" y="7379"/>
                </a:lnTo>
                <a:lnTo>
                  <a:pt x="48895" y="10581"/>
                </a:lnTo>
                <a:lnTo>
                  <a:pt x="46883" y="12768"/>
                </a:lnTo>
                <a:lnTo>
                  <a:pt x="45542" y="15179"/>
                </a:lnTo>
                <a:lnTo>
                  <a:pt x="44647" y="17738"/>
                </a:lnTo>
                <a:lnTo>
                  <a:pt x="44051" y="20397"/>
                </a:lnTo>
                <a:lnTo>
                  <a:pt x="43653" y="23122"/>
                </a:lnTo>
                <a:lnTo>
                  <a:pt x="43388" y="25892"/>
                </a:lnTo>
                <a:lnTo>
                  <a:pt x="43212" y="28690"/>
                </a:lnTo>
                <a:lnTo>
                  <a:pt x="42141" y="32461"/>
                </a:lnTo>
                <a:lnTo>
                  <a:pt x="40476" y="36880"/>
                </a:lnTo>
                <a:lnTo>
                  <a:pt x="38413" y="41731"/>
                </a:lnTo>
                <a:lnTo>
                  <a:pt x="33580" y="52201"/>
                </a:lnTo>
                <a:lnTo>
                  <a:pt x="22716" y="74445"/>
                </a:lnTo>
                <a:lnTo>
                  <a:pt x="19905" y="79156"/>
                </a:lnTo>
                <a:lnTo>
                  <a:pt x="17079" y="83250"/>
                </a:lnTo>
                <a:lnTo>
                  <a:pt x="14242" y="86932"/>
                </a:lnTo>
                <a:lnTo>
                  <a:pt x="11398" y="90339"/>
                </a:lnTo>
                <a:lnTo>
                  <a:pt x="8550" y="93563"/>
                </a:lnTo>
                <a:lnTo>
                  <a:pt x="5699" y="96664"/>
                </a:lnTo>
                <a:lnTo>
                  <a:pt x="3798" y="100637"/>
                </a:lnTo>
                <a:lnTo>
                  <a:pt x="2531" y="105191"/>
                </a:lnTo>
                <a:lnTo>
                  <a:pt x="497" y="117085"/>
                </a:lnTo>
                <a:lnTo>
                  <a:pt x="219" y="121251"/>
                </a:lnTo>
                <a:lnTo>
                  <a:pt x="40" y="127136"/>
                </a:lnTo>
                <a:lnTo>
                  <a:pt x="0" y="135839"/>
                </a:lnTo>
                <a:lnTo>
                  <a:pt x="951" y="135326"/>
                </a:lnTo>
                <a:lnTo>
                  <a:pt x="4548" y="132216"/>
                </a:lnTo>
                <a:lnTo>
                  <a:pt x="6841" y="131006"/>
                </a:lnTo>
                <a:lnTo>
                  <a:pt x="11928" y="129661"/>
                </a:lnTo>
                <a:lnTo>
                  <a:pt x="20147" y="128904"/>
                </a:lnTo>
                <a:lnTo>
                  <a:pt x="22955" y="127845"/>
                </a:lnTo>
                <a:lnTo>
                  <a:pt x="28615" y="124129"/>
                </a:lnTo>
                <a:lnTo>
                  <a:pt x="32410" y="121804"/>
                </a:lnTo>
                <a:lnTo>
                  <a:pt x="36846" y="119302"/>
                </a:lnTo>
                <a:lnTo>
                  <a:pt x="46854" y="113982"/>
                </a:lnTo>
                <a:lnTo>
                  <a:pt x="57651" y="108442"/>
                </a:lnTo>
                <a:lnTo>
                  <a:pt x="63198" y="106584"/>
                </a:lnTo>
                <a:lnTo>
                  <a:pt x="68801" y="105345"/>
                </a:lnTo>
                <a:lnTo>
                  <a:pt x="74441" y="104519"/>
                </a:lnTo>
                <a:lnTo>
                  <a:pt x="81058" y="103016"/>
                </a:lnTo>
                <a:lnTo>
                  <a:pt x="88328" y="101062"/>
                </a:lnTo>
                <a:lnTo>
                  <a:pt x="96031" y="98806"/>
                </a:lnTo>
                <a:lnTo>
                  <a:pt x="103072" y="96350"/>
                </a:lnTo>
                <a:lnTo>
                  <a:pt x="109671" y="93760"/>
                </a:lnTo>
                <a:lnTo>
                  <a:pt x="115975" y="91081"/>
                </a:lnTo>
                <a:lnTo>
                  <a:pt x="123035" y="89295"/>
                </a:lnTo>
                <a:lnTo>
                  <a:pt x="130600" y="88104"/>
                </a:lnTo>
                <a:lnTo>
                  <a:pt x="138500" y="87310"/>
                </a:lnTo>
                <a:lnTo>
                  <a:pt x="145672" y="85829"/>
                </a:lnTo>
                <a:lnTo>
                  <a:pt x="152358" y="83888"/>
                </a:lnTo>
                <a:lnTo>
                  <a:pt x="158721" y="81642"/>
                </a:lnTo>
                <a:lnTo>
                  <a:pt x="164867" y="80145"/>
                </a:lnTo>
                <a:lnTo>
                  <a:pt x="170870" y="79147"/>
                </a:lnTo>
                <a:lnTo>
                  <a:pt x="176777" y="78481"/>
                </a:lnTo>
                <a:lnTo>
                  <a:pt x="182620" y="78037"/>
                </a:lnTo>
                <a:lnTo>
                  <a:pt x="188421" y="77742"/>
                </a:lnTo>
                <a:lnTo>
                  <a:pt x="194192" y="77545"/>
                </a:lnTo>
                <a:lnTo>
                  <a:pt x="198993" y="76461"/>
                </a:lnTo>
                <a:lnTo>
                  <a:pt x="206866" y="72716"/>
                </a:lnTo>
                <a:lnTo>
                  <a:pt x="212205" y="71337"/>
                </a:lnTo>
                <a:lnTo>
                  <a:pt x="218621" y="70417"/>
                </a:lnTo>
                <a:lnTo>
                  <a:pt x="225756" y="69804"/>
                </a:lnTo>
                <a:lnTo>
                  <a:pt x="231465" y="69395"/>
                </a:lnTo>
                <a:lnTo>
                  <a:pt x="240349" y="68941"/>
                </a:lnTo>
                <a:lnTo>
                  <a:pt x="247472" y="68739"/>
                </a:lnTo>
                <a:lnTo>
                  <a:pt x="262738" y="68599"/>
                </a:lnTo>
                <a:lnTo>
                  <a:pt x="274316" y="6857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052"/>
          <p:cNvSpPr/>
          <p:nvPr/>
        </p:nvSpPr>
        <p:spPr>
          <a:xfrm>
            <a:off x="3423318" y="2966085"/>
            <a:ext cx="17112" cy="248603"/>
          </a:xfrm>
          <a:custGeom>
            <a:avLst/>
            <a:gdLst/>
            <a:ahLst/>
            <a:cxnLst/>
            <a:rect l="0" t="0" r="0" b="0"/>
            <a:pathLst>
              <a:path w="17112" h="248603">
                <a:moveTo>
                  <a:pt x="17111" y="0"/>
                </a:moveTo>
                <a:lnTo>
                  <a:pt x="8892" y="0"/>
                </a:lnTo>
                <a:lnTo>
                  <a:pt x="8570" y="7380"/>
                </a:lnTo>
                <a:lnTo>
                  <a:pt x="8539" y="49952"/>
                </a:lnTo>
                <a:lnTo>
                  <a:pt x="9492" y="55209"/>
                </a:lnTo>
                <a:lnTo>
                  <a:pt x="11079" y="60618"/>
                </a:lnTo>
                <a:lnTo>
                  <a:pt x="13090" y="66130"/>
                </a:lnTo>
                <a:lnTo>
                  <a:pt x="14431" y="71709"/>
                </a:lnTo>
                <a:lnTo>
                  <a:pt x="15324" y="77333"/>
                </a:lnTo>
                <a:lnTo>
                  <a:pt x="15920" y="82988"/>
                </a:lnTo>
                <a:lnTo>
                  <a:pt x="16317" y="88663"/>
                </a:lnTo>
                <a:lnTo>
                  <a:pt x="16582" y="94351"/>
                </a:lnTo>
                <a:lnTo>
                  <a:pt x="16876" y="105751"/>
                </a:lnTo>
                <a:lnTo>
                  <a:pt x="17080" y="138856"/>
                </a:lnTo>
                <a:lnTo>
                  <a:pt x="16138" y="145910"/>
                </a:lnTo>
                <a:lnTo>
                  <a:pt x="14558" y="152519"/>
                </a:lnTo>
                <a:lnTo>
                  <a:pt x="12552" y="158829"/>
                </a:lnTo>
                <a:lnTo>
                  <a:pt x="11214" y="164941"/>
                </a:lnTo>
                <a:lnTo>
                  <a:pt x="10322" y="170920"/>
                </a:lnTo>
                <a:lnTo>
                  <a:pt x="9728" y="176812"/>
                </a:lnTo>
                <a:lnTo>
                  <a:pt x="8379" y="182644"/>
                </a:lnTo>
                <a:lnTo>
                  <a:pt x="6528" y="188438"/>
                </a:lnTo>
                <a:lnTo>
                  <a:pt x="4340" y="194205"/>
                </a:lnTo>
                <a:lnTo>
                  <a:pt x="2882" y="199955"/>
                </a:lnTo>
                <a:lnTo>
                  <a:pt x="1910" y="205693"/>
                </a:lnTo>
                <a:lnTo>
                  <a:pt x="1262" y="211424"/>
                </a:lnTo>
                <a:lnTo>
                  <a:pt x="831" y="216196"/>
                </a:lnTo>
                <a:lnTo>
                  <a:pt x="543" y="220331"/>
                </a:lnTo>
                <a:lnTo>
                  <a:pt x="223" y="227465"/>
                </a:lnTo>
                <a:lnTo>
                  <a:pt x="42" y="236836"/>
                </a:lnTo>
                <a:lnTo>
                  <a:pt x="0" y="242737"/>
                </a:lnTo>
                <a:lnTo>
                  <a:pt x="941" y="244693"/>
                </a:lnTo>
                <a:lnTo>
                  <a:pt x="2522" y="245996"/>
                </a:lnTo>
                <a:lnTo>
                  <a:pt x="8187" y="248449"/>
                </a:lnTo>
                <a:lnTo>
                  <a:pt x="9256" y="248500"/>
                </a:lnTo>
                <a:lnTo>
                  <a:pt x="17111" y="24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053"/>
          <p:cNvSpPr/>
          <p:nvPr/>
        </p:nvSpPr>
        <p:spPr>
          <a:xfrm>
            <a:off x="3604498" y="2828925"/>
            <a:ext cx="213123" cy="188596"/>
          </a:xfrm>
          <a:custGeom>
            <a:avLst/>
            <a:gdLst/>
            <a:ahLst/>
            <a:cxnLst/>
            <a:rect l="0" t="0" r="0" b="0"/>
            <a:pathLst>
              <a:path w="213123" h="188596">
                <a:moveTo>
                  <a:pt x="7381" y="0"/>
                </a:moveTo>
                <a:lnTo>
                  <a:pt x="0" y="0"/>
                </a:lnTo>
                <a:lnTo>
                  <a:pt x="556" y="952"/>
                </a:lnTo>
                <a:lnTo>
                  <a:pt x="5751" y="6785"/>
                </a:lnTo>
                <a:lnTo>
                  <a:pt x="9438" y="10583"/>
                </a:lnTo>
                <a:lnTo>
                  <a:pt x="11610" y="12770"/>
                </a:lnTo>
                <a:lnTo>
                  <a:pt x="14011" y="14228"/>
                </a:lnTo>
                <a:lnTo>
                  <a:pt x="19218" y="15848"/>
                </a:lnTo>
                <a:lnTo>
                  <a:pt x="20987" y="17233"/>
                </a:lnTo>
                <a:lnTo>
                  <a:pt x="22167" y="19108"/>
                </a:lnTo>
                <a:lnTo>
                  <a:pt x="22954" y="21311"/>
                </a:lnTo>
                <a:lnTo>
                  <a:pt x="26368" y="26299"/>
                </a:lnTo>
                <a:lnTo>
                  <a:pt x="31059" y="31691"/>
                </a:lnTo>
                <a:lnTo>
                  <a:pt x="36320" y="37262"/>
                </a:lnTo>
                <a:lnTo>
                  <a:pt x="53133" y="54302"/>
                </a:lnTo>
                <a:lnTo>
                  <a:pt x="55980" y="58109"/>
                </a:lnTo>
                <a:lnTo>
                  <a:pt x="58831" y="62551"/>
                </a:lnTo>
                <a:lnTo>
                  <a:pt x="61684" y="67418"/>
                </a:lnTo>
                <a:lnTo>
                  <a:pt x="63586" y="71615"/>
                </a:lnTo>
                <a:lnTo>
                  <a:pt x="64853" y="75366"/>
                </a:lnTo>
                <a:lnTo>
                  <a:pt x="65698" y="78819"/>
                </a:lnTo>
                <a:lnTo>
                  <a:pt x="68167" y="82073"/>
                </a:lnTo>
                <a:lnTo>
                  <a:pt x="71717" y="85195"/>
                </a:lnTo>
                <a:lnTo>
                  <a:pt x="75990" y="88230"/>
                </a:lnTo>
                <a:lnTo>
                  <a:pt x="79791" y="91205"/>
                </a:lnTo>
                <a:lnTo>
                  <a:pt x="83277" y="94140"/>
                </a:lnTo>
                <a:lnTo>
                  <a:pt x="86553" y="97050"/>
                </a:lnTo>
                <a:lnTo>
                  <a:pt x="90643" y="99942"/>
                </a:lnTo>
                <a:lnTo>
                  <a:pt x="95274" y="102823"/>
                </a:lnTo>
                <a:lnTo>
                  <a:pt x="100266" y="105696"/>
                </a:lnTo>
                <a:lnTo>
                  <a:pt x="104547" y="109516"/>
                </a:lnTo>
                <a:lnTo>
                  <a:pt x="108354" y="113969"/>
                </a:lnTo>
                <a:lnTo>
                  <a:pt x="111844" y="118841"/>
                </a:lnTo>
                <a:lnTo>
                  <a:pt x="115123" y="123042"/>
                </a:lnTo>
                <a:lnTo>
                  <a:pt x="118261" y="126795"/>
                </a:lnTo>
                <a:lnTo>
                  <a:pt x="121307" y="130250"/>
                </a:lnTo>
                <a:lnTo>
                  <a:pt x="127230" y="136629"/>
                </a:lnTo>
                <a:lnTo>
                  <a:pt x="130143" y="139663"/>
                </a:lnTo>
                <a:lnTo>
                  <a:pt x="133990" y="142638"/>
                </a:lnTo>
                <a:lnTo>
                  <a:pt x="138459" y="145575"/>
                </a:lnTo>
                <a:lnTo>
                  <a:pt x="143344" y="148485"/>
                </a:lnTo>
                <a:lnTo>
                  <a:pt x="146601" y="151377"/>
                </a:lnTo>
                <a:lnTo>
                  <a:pt x="148772" y="154258"/>
                </a:lnTo>
                <a:lnTo>
                  <a:pt x="150220" y="157131"/>
                </a:lnTo>
                <a:lnTo>
                  <a:pt x="153089" y="159999"/>
                </a:lnTo>
                <a:lnTo>
                  <a:pt x="156907" y="162863"/>
                </a:lnTo>
                <a:lnTo>
                  <a:pt x="167621" y="169753"/>
                </a:lnTo>
                <a:lnTo>
                  <a:pt x="174028" y="175498"/>
                </a:lnTo>
                <a:lnTo>
                  <a:pt x="177534" y="177006"/>
                </a:lnTo>
                <a:lnTo>
                  <a:pt x="181777" y="178011"/>
                </a:lnTo>
                <a:lnTo>
                  <a:pt x="186510" y="178682"/>
                </a:lnTo>
                <a:lnTo>
                  <a:pt x="189665" y="180081"/>
                </a:lnTo>
                <a:lnTo>
                  <a:pt x="191769" y="181966"/>
                </a:lnTo>
                <a:lnTo>
                  <a:pt x="193172" y="184176"/>
                </a:lnTo>
                <a:lnTo>
                  <a:pt x="195059" y="185649"/>
                </a:lnTo>
                <a:lnTo>
                  <a:pt x="197270" y="186631"/>
                </a:lnTo>
                <a:lnTo>
                  <a:pt x="202266" y="187722"/>
                </a:lnTo>
                <a:lnTo>
                  <a:pt x="207662" y="188207"/>
                </a:lnTo>
                <a:lnTo>
                  <a:pt x="213122" y="18859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054"/>
          <p:cNvSpPr/>
          <p:nvPr/>
        </p:nvSpPr>
        <p:spPr>
          <a:xfrm>
            <a:off x="3629025" y="2828925"/>
            <a:ext cx="162878" cy="171451"/>
          </a:xfrm>
          <a:custGeom>
            <a:avLst/>
            <a:gdLst/>
            <a:ahLst/>
            <a:cxnLst/>
            <a:rect l="0" t="0" r="0" b="0"/>
            <a:pathLst>
              <a:path w="162878" h="171451">
                <a:moveTo>
                  <a:pt x="162877" y="0"/>
                </a:moveTo>
                <a:lnTo>
                  <a:pt x="158327" y="0"/>
                </a:lnTo>
                <a:lnTo>
                  <a:pt x="156985" y="952"/>
                </a:lnTo>
                <a:lnTo>
                  <a:pt x="156092" y="2539"/>
                </a:lnTo>
                <a:lnTo>
                  <a:pt x="155496" y="4551"/>
                </a:lnTo>
                <a:lnTo>
                  <a:pt x="152294" y="9325"/>
                </a:lnTo>
                <a:lnTo>
                  <a:pt x="147696" y="14621"/>
                </a:lnTo>
                <a:lnTo>
                  <a:pt x="142478" y="20151"/>
                </a:lnTo>
                <a:lnTo>
                  <a:pt x="134184" y="28619"/>
                </a:lnTo>
                <a:lnTo>
                  <a:pt x="131366" y="32414"/>
                </a:lnTo>
                <a:lnTo>
                  <a:pt x="128535" y="36849"/>
                </a:lnTo>
                <a:lnTo>
                  <a:pt x="125695" y="41711"/>
                </a:lnTo>
                <a:lnTo>
                  <a:pt x="121896" y="45905"/>
                </a:lnTo>
                <a:lnTo>
                  <a:pt x="117459" y="49653"/>
                </a:lnTo>
                <a:lnTo>
                  <a:pt x="112596" y="53104"/>
                </a:lnTo>
                <a:lnTo>
                  <a:pt x="108401" y="57310"/>
                </a:lnTo>
                <a:lnTo>
                  <a:pt x="104652" y="62019"/>
                </a:lnTo>
                <a:lnTo>
                  <a:pt x="101201" y="67063"/>
                </a:lnTo>
                <a:lnTo>
                  <a:pt x="96995" y="71379"/>
                </a:lnTo>
                <a:lnTo>
                  <a:pt x="92285" y="75208"/>
                </a:lnTo>
                <a:lnTo>
                  <a:pt x="87241" y="78714"/>
                </a:lnTo>
                <a:lnTo>
                  <a:pt x="82926" y="82956"/>
                </a:lnTo>
                <a:lnTo>
                  <a:pt x="79096" y="87689"/>
                </a:lnTo>
                <a:lnTo>
                  <a:pt x="75591" y="92749"/>
                </a:lnTo>
                <a:lnTo>
                  <a:pt x="71348" y="97075"/>
                </a:lnTo>
                <a:lnTo>
                  <a:pt x="66616" y="100912"/>
                </a:lnTo>
                <a:lnTo>
                  <a:pt x="61555" y="104422"/>
                </a:lnTo>
                <a:lnTo>
                  <a:pt x="57229" y="107714"/>
                </a:lnTo>
                <a:lnTo>
                  <a:pt x="53392" y="110862"/>
                </a:lnTo>
                <a:lnTo>
                  <a:pt x="49883" y="113913"/>
                </a:lnTo>
                <a:lnTo>
                  <a:pt x="46590" y="117852"/>
                </a:lnTo>
                <a:lnTo>
                  <a:pt x="43442" y="122383"/>
                </a:lnTo>
                <a:lnTo>
                  <a:pt x="40391" y="127308"/>
                </a:lnTo>
                <a:lnTo>
                  <a:pt x="37405" y="130592"/>
                </a:lnTo>
                <a:lnTo>
                  <a:pt x="34462" y="132781"/>
                </a:lnTo>
                <a:lnTo>
                  <a:pt x="31547" y="134241"/>
                </a:lnTo>
                <a:lnTo>
                  <a:pt x="28651" y="136166"/>
                </a:lnTo>
                <a:lnTo>
                  <a:pt x="25768" y="138402"/>
                </a:lnTo>
                <a:lnTo>
                  <a:pt x="22893" y="140846"/>
                </a:lnTo>
                <a:lnTo>
                  <a:pt x="20025" y="143427"/>
                </a:lnTo>
                <a:lnTo>
                  <a:pt x="14297" y="148835"/>
                </a:lnTo>
                <a:lnTo>
                  <a:pt x="11436" y="150658"/>
                </a:lnTo>
                <a:lnTo>
                  <a:pt x="8576" y="151874"/>
                </a:lnTo>
                <a:lnTo>
                  <a:pt x="5718" y="152684"/>
                </a:lnTo>
                <a:lnTo>
                  <a:pt x="3812" y="154177"/>
                </a:lnTo>
                <a:lnTo>
                  <a:pt x="2541" y="156124"/>
                </a:lnTo>
                <a:lnTo>
                  <a:pt x="149" y="162482"/>
                </a:lnTo>
                <a:lnTo>
                  <a:pt x="66" y="165242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055"/>
          <p:cNvSpPr/>
          <p:nvPr/>
        </p:nvSpPr>
        <p:spPr>
          <a:xfrm>
            <a:off x="4006215" y="2828925"/>
            <a:ext cx="265748" cy="8573"/>
          </a:xfrm>
          <a:custGeom>
            <a:avLst/>
            <a:gdLst/>
            <a:ahLst/>
            <a:cxnLst/>
            <a:rect l="0" t="0" r="0" b="0"/>
            <a:pathLst>
              <a:path w="265748" h="8573">
                <a:moveTo>
                  <a:pt x="0" y="8572"/>
                </a:moveTo>
                <a:lnTo>
                  <a:pt x="15600" y="8572"/>
                </a:lnTo>
                <a:lnTo>
                  <a:pt x="18020" y="7620"/>
                </a:lnTo>
                <a:lnTo>
                  <a:pt x="21538" y="6032"/>
                </a:lnTo>
                <a:lnTo>
                  <a:pt x="25789" y="4021"/>
                </a:lnTo>
                <a:lnTo>
                  <a:pt x="30528" y="2681"/>
                </a:lnTo>
                <a:lnTo>
                  <a:pt x="35591" y="1787"/>
                </a:lnTo>
                <a:lnTo>
                  <a:pt x="40872" y="1191"/>
                </a:lnTo>
                <a:lnTo>
                  <a:pt x="46298" y="794"/>
                </a:lnTo>
                <a:lnTo>
                  <a:pt x="51820" y="529"/>
                </a:lnTo>
                <a:lnTo>
                  <a:pt x="63036" y="235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056"/>
          <p:cNvSpPr/>
          <p:nvPr/>
        </p:nvSpPr>
        <p:spPr>
          <a:xfrm>
            <a:off x="4083367" y="2751772"/>
            <a:ext cx="34291" cy="197168"/>
          </a:xfrm>
          <a:custGeom>
            <a:avLst/>
            <a:gdLst/>
            <a:ahLst/>
            <a:cxnLst/>
            <a:rect l="0" t="0" r="0" b="0"/>
            <a:pathLst>
              <a:path w="34291" h="197168">
                <a:moveTo>
                  <a:pt x="0" y="0"/>
                </a:moveTo>
                <a:lnTo>
                  <a:pt x="0" y="28619"/>
                </a:lnTo>
                <a:lnTo>
                  <a:pt x="953" y="32414"/>
                </a:lnTo>
                <a:lnTo>
                  <a:pt x="2540" y="36850"/>
                </a:lnTo>
                <a:lnTo>
                  <a:pt x="4551" y="41711"/>
                </a:lnTo>
                <a:lnTo>
                  <a:pt x="5891" y="46858"/>
                </a:lnTo>
                <a:lnTo>
                  <a:pt x="6785" y="52194"/>
                </a:lnTo>
                <a:lnTo>
                  <a:pt x="7381" y="57656"/>
                </a:lnTo>
                <a:lnTo>
                  <a:pt x="7778" y="62250"/>
                </a:lnTo>
                <a:lnTo>
                  <a:pt x="8043" y="66265"/>
                </a:lnTo>
                <a:lnTo>
                  <a:pt x="8219" y="69894"/>
                </a:lnTo>
                <a:lnTo>
                  <a:pt x="8416" y="79007"/>
                </a:lnTo>
                <a:lnTo>
                  <a:pt x="8468" y="84104"/>
                </a:lnTo>
                <a:lnTo>
                  <a:pt x="9455" y="89407"/>
                </a:lnTo>
                <a:lnTo>
                  <a:pt x="11066" y="94847"/>
                </a:lnTo>
                <a:lnTo>
                  <a:pt x="13093" y="100379"/>
                </a:lnTo>
                <a:lnTo>
                  <a:pt x="14444" y="105019"/>
                </a:lnTo>
                <a:lnTo>
                  <a:pt x="15344" y="109065"/>
                </a:lnTo>
                <a:lnTo>
                  <a:pt x="15944" y="112715"/>
                </a:lnTo>
                <a:lnTo>
                  <a:pt x="16344" y="117054"/>
                </a:lnTo>
                <a:lnTo>
                  <a:pt x="16611" y="121851"/>
                </a:lnTo>
                <a:lnTo>
                  <a:pt x="16789" y="126954"/>
                </a:lnTo>
                <a:lnTo>
                  <a:pt x="17860" y="131308"/>
                </a:lnTo>
                <a:lnTo>
                  <a:pt x="19527" y="135164"/>
                </a:lnTo>
                <a:lnTo>
                  <a:pt x="21591" y="138687"/>
                </a:lnTo>
                <a:lnTo>
                  <a:pt x="22966" y="141988"/>
                </a:lnTo>
                <a:lnTo>
                  <a:pt x="23884" y="145141"/>
                </a:lnTo>
                <a:lnTo>
                  <a:pt x="24902" y="151185"/>
                </a:lnTo>
                <a:lnTo>
                  <a:pt x="25355" y="157046"/>
                </a:lnTo>
                <a:lnTo>
                  <a:pt x="25557" y="162826"/>
                </a:lnTo>
                <a:lnTo>
                  <a:pt x="25686" y="174297"/>
                </a:lnTo>
                <a:lnTo>
                  <a:pt x="25708" y="182877"/>
                </a:lnTo>
                <a:lnTo>
                  <a:pt x="26664" y="184783"/>
                </a:lnTo>
                <a:lnTo>
                  <a:pt x="28254" y="186054"/>
                </a:lnTo>
                <a:lnTo>
                  <a:pt x="33937" y="188446"/>
                </a:lnTo>
                <a:lnTo>
                  <a:pt x="34220" y="194457"/>
                </a:lnTo>
                <a:lnTo>
                  <a:pt x="34290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057"/>
          <p:cNvSpPr/>
          <p:nvPr/>
        </p:nvSpPr>
        <p:spPr>
          <a:xfrm>
            <a:off x="4520565" y="2631757"/>
            <a:ext cx="60008" cy="171451"/>
          </a:xfrm>
          <a:custGeom>
            <a:avLst/>
            <a:gdLst/>
            <a:ahLst/>
            <a:cxnLst/>
            <a:rect l="0" t="0" r="0" b="0"/>
            <a:pathLst>
              <a:path w="60008" h="171451">
                <a:moveTo>
                  <a:pt x="0" y="0"/>
                </a:moveTo>
                <a:lnTo>
                  <a:pt x="7381" y="0"/>
                </a:lnTo>
                <a:lnTo>
                  <a:pt x="7778" y="953"/>
                </a:lnTo>
                <a:lnTo>
                  <a:pt x="8219" y="4551"/>
                </a:lnTo>
                <a:lnTo>
                  <a:pt x="8415" y="9325"/>
                </a:lnTo>
                <a:lnTo>
                  <a:pt x="8525" y="17368"/>
                </a:lnTo>
                <a:lnTo>
                  <a:pt x="8541" y="20151"/>
                </a:lnTo>
                <a:lnTo>
                  <a:pt x="9504" y="23912"/>
                </a:lnTo>
                <a:lnTo>
                  <a:pt x="11098" y="28324"/>
                </a:lnTo>
                <a:lnTo>
                  <a:pt x="13114" y="33170"/>
                </a:lnTo>
                <a:lnTo>
                  <a:pt x="14457" y="37353"/>
                </a:lnTo>
                <a:lnTo>
                  <a:pt x="15353" y="41095"/>
                </a:lnTo>
                <a:lnTo>
                  <a:pt x="15950" y="44542"/>
                </a:lnTo>
                <a:lnTo>
                  <a:pt x="17301" y="48744"/>
                </a:lnTo>
                <a:lnTo>
                  <a:pt x="19154" y="53451"/>
                </a:lnTo>
                <a:lnTo>
                  <a:pt x="21341" y="58494"/>
                </a:lnTo>
                <a:lnTo>
                  <a:pt x="22800" y="62809"/>
                </a:lnTo>
                <a:lnTo>
                  <a:pt x="23772" y="66637"/>
                </a:lnTo>
                <a:lnTo>
                  <a:pt x="24420" y="70142"/>
                </a:lnTo>
                <a:lnTo>
                  <a:pt x="25805" y="74384"/>
                </a:lnTo>
                <a:lnTo>
                  <a:pt x="27681" y="79117"/>
                </a:lnTo>
                <a:lnTo>
                  <a:pt x="29884" y="84177"/>
                </a:lnTo>
                <a:lnTo>
                  <a:pt x="31353" y="89456"/>
                </a:lnTo>
                <a:lnTo>
                  <a:pt x="32331" y="94880"/>
                </a:lnTo>
                <a:lnTo>
                  <a:pt x="32984" y="100401"/>
                </a:lnTo>
                <a:lnTo>
                  <a:pt x="34372" y="105986"/>
                </a:lnTo>
                <a:lnTo>
                  <a:pt x="36249" y="111615"/>
                </a:lnTo>
                <a:lnTo>
                  <a:pt x="38454" y="117273"/>
                </a:lnTo>
                <a:lnTo>
                  <a:pt x="39923" y="122949"/>
                </a:lnTo>
                <a:lnTo>
                  <a:pt x="40903" y="128639"/>
                </a:lnTo>
                <a:lnTo>
                  <a:pt x="41556" y="134337"/>
                </a:lnTo>
                <a:lnTo>
                  <a:pt x="42944" y="138135"/>
                </a:lnTo>
                <a:lnTo>
                  <a:pt x="44821" y="140668"/>
                </a:lnTo>
                <a:lnTo>
                  <a:pt x="47026" y="142356"/>
                </a:lnTo>
                <a:lnTo>
                  <a:pt x="48496" y="144434"/>
                </a:lnTo>
                <a:lnTo>
                  <a:pt x="50128" y="149283"/>
                </a:lnTo>
                <a:lnTo>
                  <a:pt x="50854" y="154613"/>
                </a:lnTo>
                <a:lnTo>
                  <a:pt x="51048" y="157368"/>
                </a:lnTo>
                <a:lnTo>
                  <a:pt x="51176" y="160157"/>
                </a:lnTo>
                <a:lnTo>
                  <a:pt x="51424" y="170954"/>
                </a:lnTo>
                <a:lnTo>
                  <a:pt x="52380" y="171119"/>
                </a:lnTo>
                <a:lnTo>
                  <a:pt x="53970" y="171230"/>
                </a:lnTo>
                <a:lnTo>
                  <a:pt x="60007" y="1714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058"/>
          <p:cNvSpPr/>
          <p:nvPr/>
        </p:nvSpPr>
        <p:spPr>
          <a:xfrm>
            <a:off x="4589145" y="2598776"/>
            <a:ext cx="308610" cy="213001"/>
          </a:xfrm>
          <a:custGeom>
            <a:avLst/>
            <a:gdLst/>
            <a:ahLst/>
            <a:cxnLst/>
            <a:rect l="0" t="0" r="0" b="0"/>
            <a:pathLst>
              <a:path w="308610" h="213001">
                <a:moveTo>
                  <a:pt x="0" y="58699"/>
                </a:moveTo>
                <a:lnTo>
                  <a:pt x="0" y="50479"/>
                </a:lnTo>
                <a:lnTo>
                  <a:pt x="4550" y="45680"/>
                </a:lnTo>
                <a:lnTo>
                  <a:pt x="5891" y="43352"/>
                </a:lnTo>
                <a:lnTo>
                  <a:pt x="7381" y="38225"/>
                </a:lnTo>
                <a:lnTo>
                  <a:pt x="10583" y="32772"/>
                </a:lnTo>
                <a:lnTo>
                  <a:pt x="15181" y="27173"/>
                </a:lnTo>
                <a:lnTo>
                  <a:pt x="20399" y="21510"/>
                </a:lnTo>
                <a:lnTo>
                  <a:pt x="23125" y="19619"/>
                </a:lnTo>
                <a:lnTo>
                  <a:pt x="41733" y="11783"/>
                </a:lnTo>
                <a:lnTo>
                  <a:pt x="49663" y="9272"/>
                </a:lnTo>
                <a:lnTo>
                  <a:pt x="57314" y="7204"/>
                </a:lnTo>
                <a:lnTo>
                  <a:pt x="62022" y="5319"/>
                </a:lnTo>
                <a:lnTo>
                  <a:pt x="67065" y="3110"/>
                </a:lnTo>
                <a:lnTo>
                  <a:pt x="72332" y="1637"/>
                </a:lnTo>
                <a:lnTo>
                  <a:pt x="77749" y="655"/>
                </a:lnTo>
                <a:lnTo>
                  <a:pt x="83265" y="0"/>
                </a:lnTo>
                <a:lnTo>
                  <a:pt x="88848" y="516"/>
                </a:lnTo>
                <a:lnTo>
                  <a:pt x="94474" y="1813"/>
                </a:lnTo>
                <a:lnTo>
                  <a:pt x="100130" y="3630"/>
                </a:lnTo>
                <a:lnTo>
                  <a:pt x="105806" y="4841"/>
                </a:lnTo>
                <a:lnTo>
                  <a:pt x="111495" y="5649"/>
                </a:lnTo>
                <a:lnTo>
                  <a:pt x="117192" y="6187"/>
                </a:lnTo>
                <a:lnTo>
                  <a:pt x="121943" y="7498"/>
                </a:lnTo>
                <a:lnTo>
                  <a:pt x="129761" y="11495"/>
                </a:lnTo>
                <a:lnTo>
                  <a:pt x="138952" y="16447"/>
                </a:lnTo>
                <a:lnTo>
                  <a:pt x="144069" y="19101"/>
                </a:lnTo>
                <a:lnTo>
                  <a:pt x="147481" y="21822"/>
                </a:lnTo>
                <a:lnTo>
                  <a:pt x="149756" y="24590"/>
                </a:lnTo>
                <a:lnTo>
                  <a:pt x="153235" y="30204"/>
                </a:lnTo>
                <a:lnTo>
                  <a:pt x="157957" y="35875"/>
                </a:lnTo>
                <a:lnTo>
                  <a:pt x="159597" y="39673"/>
                </a:lnTo>
                <a:lnTo>
                  <a:pt x="160691" y="44109"/>
                </a:lnTo>
                <a:lnTo>
                  <a:pt x="161419" y="48973"/>
                </a:lnTo>
                <a:lnTo>
                  <a:pt x="161905" y="54120"/>
                </a:lnTo>
                <a:lnTo>
                  <a:pt x="162229" y="59456"/>
                </a:lnTo>
                <a:lnTo>
                  <a:pt x="162445" y="64918"/>
                </a:lnTo>
                <a:lnTo>
                  <a:pt x="161636" y="70465"/>
                </a:lnTo>
                <a:lnTo>
                  <a:pt x="160145" y="76068"/>
                </a:lnTo>
                <a:lnTo>
                  <a:pt x="158198" y="81708"/>
                </a:lnTo>
                <a:lnTo>
                  <a:pt x="155948" y="87373"/>
                </a:lnTo>
                <a:lnTo>
                  <a:pt x="153495" y="93055"/>
                </a:lnTo>
                <a:lnTo>
                  <a:pt x="150908" y="98748"/>
                </a:lnTo>
                <a:lnTo>
                  <a:pt x="147277" y="104448"/>
                </a:lnTo>
                <a:lnTo>
                  <a:pt x="142952" y="110153"/>
                </a:lnTo>
                <a:lnTo>
                  <a:pt x="138164" y="115862"/>
                </a:lnTo>
                <a:lnTo>
                  <a:pt x="133066" y="121572"/>
                </a:lnTo>
                <a:lnTo>
                  <a:pt x="122323" y="132997"/>
                </a:lnTo>
                <a:lnTo>
                  <a:pt x="117744" y="138711"/>
                </a:lnTo>
                <a:lnTo>
                  <a:pt x="113738" y="144425"/>
                </a:lnTo>
                <a:lnTo>
                  <a:pt x="110115" y="150140"/>
                </a:lnTo>
                <a:lnTo>
                  <a:pt x="105795" y="155854"/>
                </a:lnTo>
                <a:lnTo>
                  <a:pt x="101010" y="161569"/>
                </a:lnTo>
                <a:lnTo>
                  <a:pt x="91566" y="172046"/>
                </a:lnTo>
                <a:lnTo>
                  <a:pt x="84193" y="179878"/>
                </a:lnTo>
                <a:lnTo>
                  <a:pt x="68754" y="195636"/>
                </a:lnTo>
                <a:lnTo>
                  <a:pt x="65838" y="198567"/>
                </a:lnTo>
                <a:lnTo>
                  <a:pt x="62942" y="200522"/>
                </a:lnTo>
                <a:lnTo>
                  <a:pt x="57184" y="202694"/>
                </a:lnTo>
                <a:lnTo>
                  <a:pt x="55268" y="204225"/>
                </a:lnTo>
                <a:lnTo>
                  <a:pt x="53990" y="206199"/>
                </a:lnTo>
                <a:lnTo>
                  <a:pt x="51584" y="212605"/>
                </a:lnTo>
                <a:lnTo>
                  <a:pt x="60779" y="212951"/>
                </a:lnTo>
                <a:lnTo>
                  <a:pt x="77225" y="213000"/>
                </a:lnTo>
                <a:lnTo>
                  <a:pt x="81963" y="212049"/>
                </a:lnTo>
                <a:lnTo>
                  <a:pt x="87027" y="210462"/>
                </a:lnTo>
                <a:lnTo>
                  <a:pt x="92308" y="208452"/>
                </a:lnTo>
                <a:lnTo>
                  <a:pt x="97734" y="206159"/>
                </a:lnTo>
                <a:lnTo>
                  <a:pt x="103256" y="203678"/>
                </a:lnTo>
                <a:lnTo>
                  <a:pt x="108842" y="201072"/>
                </a:lnTo>
                <a:lnTo>
                  <a:pt x="115424" y="199334"/>
                </a:lnTo>
                <a:lnTo>
                  <a:pt x="122669" y="198175"/>
                </a:lnTo>
                <a:lnTo>
                  <a:pt x="130356" y="197403"/>
                </a:lnTo>
                <a:lnTo>
                  <a:pt x="137387" y="195936"/>
                </a:lnTo>
                <a:lnTo>
                  <a:pt x="143979" y="194005"/>
                </a:lnTo>
                <a:lnTo>
                  <a:pt x="150278" y="191765"/>
                </a:lnTo>
                <a:lnTo>
                  <a:pt x="157335" y="190272"/>
                </a:lnTo>
                <a:lnTo>
                  <a:pt x="164898" y="189277"/>
                </a:lnTo>
                <a:lnTo>
                  <a:pt x="172796" y="188613"/>
                </a:lnTo>
                <a:lnTo>
                  <a:pt x="179968" y="188171"/>
                </a:lnTo>
                <a:lnTo>
                  <a:pt x="193015" y="187679"/>
                </a:lnTo>
                <a:lnTo>
                  <a:pt x="200114" y="186596"/>
                </a:lnTo>
                <a:lnTo>
                  <a:pt x="207704" y="184921"/>
                </a:lnTo>
                <a:lnTo>
                  <a:pt x="215622" y="182852"/>
                </a:lnTo>
                <a:lnTo>
                  <a:pt x="221853" y="181472"/>
                </a:lnTo>
                <a:lnTo>
                  <a:pt x="231316" y="179940"/>
                </a:lnTo>
                <a:lnTo>
                  <a:pt x="237078" y="179531"/>
                </a:lnTo>
                <a:lnTo>
                  <a:pt x="243777" y="179259"/>
                </a:lnTo>
                <a:lnTo>
                  <a:pt x="265959" y="178821"/>
                </a:lnTo>
                <a:lnTo>
                  <a:pt x="308609" y="1787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059"/>
          <p:cNvSpPr/>
          <p:nvPr/>
        </p:nvSpPr>
        <p:spPr>
          <a:xfrm>
            <a:off x="4443412" y="2854642"/>
            <a:ext cx="565786" cy="77154"/>
          </a:xfrm>
          <a:custGeom>
            <a:avLst/>
            <a:gdLst/>
            <a:ahLst/>
            <a:cxnLst/>
            <a:rect l="0" t="0" r="0" b="0"/>
            <a:pathLst>
              <a:path w="565786" h="77154">
                <a:moveTo>
                  <a:pt x="0" y="77153"/>
                </a:moveTo>
                <a:lnTo>
                  <a:pt x="0" y="68685"/>
                </a:lnTo>
                <a:lnTo>
                  <a:pt x="0" y="73162"/>
                </a:lnTo>
                <a:lnTo>
                  <a:pt x="953" y="74492"/>
                </a:lnTo>
                <a:lnTo>
                  <a:pt x="2540" y="75379"/>
                </a:lnTo>
                <a:lnTo>
                  <a:pt x="6844" y="76364"/>
                </a:lnTo>
                <a:lnTo>
                  <a:pt x="20151" y="77049"/>
                </a:lnTo>
                <a:lnTo>
                  <a:pt x="23911" y="76131"/>
                </a:lnTo>
                <a:lnTo>
                  <a:pt x="28323" y="74566"/>
                </a:lnTo>
                <a:lnTo>
                  <a:pt x="33170" y="72571"/>
                </a:lnTo>
                <a:lnTo>
                  <a:pt x="43635" y="70354"/>
                </a:lnTo>
                <a:lnTo>
                  <a:pt x="60236" y="69106"/>
                </a:lnTo>
                <a:lnTo>
                  <a:pt x="77220" y="68736"/>
                </a:lnTo>
                <a:lnTo>
                  <a:pt x="89565" y="67697"/>
                </a:lnTo>
                <a:lnTo>
                  <a:pt x="96858" y="66086"/>
                </a:lnTo>
                <a:lnTo>
                  <a:pt x="143389" y="53964"/>
                </a:lnTo>
                <a:lnTo>
                  <a:pt x="171708" y="45623"/>
                </a:lnTo>
                <a:lnTo>
                  <a:pt x="192837" y="39962"/>
                </a:lnTo>
                <a:lnTo>
                  <a:pt x="202854" y="38071"/>
                </a:lnTo>
                <a:lnTo>
                  <a:pt x="212388" y="36811"/>
                </a:lnTo>
                <a:lnTo>
                  <a:pt x="221602" y="35971"/>
                </a:lnTo>
                <a:lnTo>
                  <a:pt x="231555" y="34458"/>
                </a:lnTo>
                <a:lnTo>
                  <a:pt x="242000" y="32497"/>
                </a:lnTo>
                <a:lnTo>
                  <a:pt x="263766" y="27778"/>
                </a:lnTo>
                <a:lnTo>
                  <a:pt x="286139" y="22506"/>
                </a:lnTo>
                <a:lnTo>
                  <a:pt x="297440" y="20719"/>
                </a:lnTo>
                <a:lnTo>
                  <a:pt x="308783" y="19528"/>
                </a:lnTo>
                <a:lnTo>
                  <a:pt x="320155" y="18733"/>
                </a:lnTo>
                <a:lnTo>
                  <a:pt x="332499" y="17252"/>
                </a:lnTo>
                <a:lnTo>
                  <a:pt x="345491" y="15311"/>
                </a:lnTo>
                <a:lnTo>
                  <a:pt x="358915" y="13065"/>
                </a:lnTo>
                <a:lnTo>
                  <a:pt x="370722" y="11567"/>
                </a:lnTo>
                <a:lnTo>
                  <a:pt x="381451" y="10569"/>
                </a:lnTo>
                <a:lnTo>
                  <a:pt x="391460" y="9904"/>
                </a:lnTo>
                <a:lnTo>
                  <a:pt x="400991" y="9460"/>
                </a:lnTo>
                <a:lnTo>
                  <a:pt x="419201" y="8967"/>
                </a:lnTo>
                <a:lnTo>
                  <a:pt x="429009" y="7883"/>
                </a:lnTo>
                <a:lnTo>
                  <a:pt x="439359" y="6208"/>
                </a:lnTo>
                <a:lnTo>
                  <a:pt x="450069" y="4138"/>
                </a:lnTo>
                <a:lnTo>
                  <a:pt x="460066" y="2759"/>
                </a:lnTo>
                <a:lnTo>
                  <a:pt x="469588" y="1840"/>
                </a:lnTo>
                <a:lnTo>
                  <a:pt x="486836" y="818"/>
                </a:lnTo>
                <a:lnTo>
                  <a:pt x="500852" y="363"/>
                </a:lnTo>
                <a:lnTo>
                  <a:pt x="525372" y="72"/>
                </a:lnTo>
                <a:lnTo>
                  <a:pt x="5657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060"/>
          <p:cNvSpPr/>
          <p:nvPr/>
        </p:nvSpPr>
        <p:spPr>
          <a:xfrm>
            <a:off x="4572000" y="2974658"/>
            <a:ext cx="257176" cy="102869"/>
          </a:xfrm>
          <a:custGeom>
            <a:avLst/>
            <a:gdLst/>
            <a:ahLst/>
            <a:cxnLst/>
            <a:rect l="0" t="0" r="0" b="0"/>
            <a:pathLst>
              <a:path w="257176" h="102869">
                <a:moveTo>
                  <a:pt x="0" y="34289"/>
                </a:moveTo>
                <a:lnTo>
                  <a:pt x="0" y="25821"/>
                </a:lnTo>
                <a:lnTo>
                  <a:pt x="4550" y="21197"/>
                </a:lnTo>
                <a:lnTo>
                  <a:pt x="6843" y="19846"/>
                </a:lnTo>
                <a:lnTo>
                  <a:pt x="14621" y="16992"/>
                </a:lnTo>
                <a:lnTo>
                  <a:pt x="17367" y="15138"/>
                </a:lnTo>
                <a:lnTo>
                  <a:pt x="20150" y="12949"/>
                </a:lnTo>
                <a:lnTo>
                  <a:pt x="23911" y="10538"/>
                </a:lnTo>
                <a:lnTo>
                  <a:pt x="28323" y="7977"/>
                </a:lnTo>
                <a:lnTo>
                  <a:pt x="33169" y="5318"/>
                </a:lnTo>
                <a:lnTo>
                  <a:pt x="41094" y="2363"/>
                </a:lnTo>
                <a:lnTo>
                  <a:pt x="48744" y="1050"/>
                </a:lnTo>
                <a:lnTo>
                  <a:pt x="53451" y="699"/>
                </a:lnTo>
                <a:lnTo>
                  <a:pt x="58494" y="466"/>
                </a:lnTo>
                <a:lnTo>
                  <a:pt x="69177" y="206"/>
                </a:lnTo>
                <a:lnTo>
                  <a:pt x="122727" y="0"/>
                </a:lnTo>
                <a:lnTo>
                  <a:pt x="125632" y="952"/>
                </a:lnTo>
                <a:lnTo>
                  <a:pt x="128522" y="2540"/>
                </a:lnTo>
                <a:lnTo>
                  <a:pt x="131402" y="4550"/>
                </a:lnTo>
                <a:lnTo>
                  <a:pt x="133320" y="6843"/>
                </a:lnTo>
                <a:lnTo>
                  <a:pt x="134600" y="9324"/>
                </a:lnTo>
                <a:lnTo>
                  <a:pt x="135454" y="11931"/>
                </a:lnTo>
                <a:lnTo>
                  <a:pt x="136022" y="14621"/>
                </a:lnTo>
                <a:lnTo>
                  <a:pt x="136401" y="17367"/>
                </a:lnTo>
                <a:lnTo>
                  <a:pt x="136654" y="20150"/>
                </a:lnTo>
                <a:lnTo>
                  <a:pt x="135870" y="22958"/>
                </a:lnTo>
                <a:lnTo>
                  <a:pt x="134395" y="25783"/>
                </a:lnTo>
                <a:lnTo>
                  <a:pt x="132459" y="28618"/>
                </a:lnTo>
                <a:lnTo>
                  <a:pt x="131169" y="31461"/>
                </a:lnTo>
                <a:lnTo>
                  <a:pt x="130308" y="34309"/>
                </a:lnTo>
                <a:lnTo>
                  <a:pt x="129734" y="37160"/>
                </a:lnTo>
                <a:lnTo>
                  <a:pt x="128399" y="40965"/>
                </a:lnTo>
                <a:lnTo>
                  <a:pt x="126557" y="45407"/>
                </a:lnTo>
                <a:lnTo>
                  <a:pt x="124376" y="50274"/>
                </a:lnTo>
                <a:lnTo>
                  <a:pt x="121970" y="54471"/>
                </a:lnTo>
                <a:lnTo>
                  <a:pt x="119413" y="58221"/>
                </a:lnTo>
                <a:lnTo>
                  <a:pt x="116756" y="61674"/>
                </a:lnTo>
                <a:lnTo>
                  <a:pt x="114032" y="64928"/>
                </a:lnTo>
                <a:lnTo>
                  <a:pt x="111264" y="68050"/>
                </a:lnTo>
                <a:lnTo>
                  <a:pt x="105648" y="74059"/>
                </a:lnTo>
                <a:lnTo>
                  <a:pt x="94281" y="85678"/>
                </a:lnTo>
                <a:lnTo>
                  <a:pt x="87415" y="92594"/>
                </a:lnTo>
                <a:lnTo>
                  <a:pt x="86852" y="94114"/>
                </a:lnTo>
                <a:lnTo>
                  <a:pt x="86476" y="96080"/>
                </a:lnTo>
                <a:lnTo>
                  <a:pt x="85873" y="101528"/>
                </a:lnTo>
                <a:lnTo>
                  <a:pt x="86776" y="101975"/>
                </a:lnTo>
                <a:lnTo>
                  <a:pt x="92598" y="102604"/>
                </a:lnTo>
                <a:lnTo>
                  <a:pt x="100355" y="102790"/>
                </a:lnTo>
                <a:lnTo>
                  <a:pt x="144219" y="102868"/>
                </a:lnTo>
                <a:lnTo>
                  <a:pt x="149486" y="101916"/>
                </a:lnTo>
                <a:lnTo>
                  <a:pt x="154902" y="100329"/>
                </a:lnTo>
                <a:lnTo>
                  <a:pt x="160418" y="98318"/>
                </a:lnTo>
                <a:lnTo>
                  <a:pt x="166000" y="96977"/>
                </a:lnTo>
                <a:lnTo>
                  <a:pt x="171627" y="96084"/>
                </a:lnTo>
                <a:lnTo>
                  <a:pt x="177283" y="95488"/>
                </a:lnTo>
                <a:lnTo>
                  <a:pt x="182958" y="95091"/>
                </a:lnTo>
                <a:lnTo>
                  <a:pt x="188647" y="94826"/>
                </a:lnTo>
                <a:lnTo>
                  <a:pt x="194345" y="94650"/>
                </a:lnTo>
                <a:lnTo>
                  <a:pt x="201001" y="93579"/>
                </a:lnTo>
                <a:lnTo>
                  <a:pt x="208295" y="91914"/>
                </a:lnTo>
                <a:lnTo>
                  <a:pt x="216016" y="89850"/>
                </a:lnTo>
                <a:lnTo>
                  <a:pt x="223068" y="87522"/>
                </a:lnTo>
                <a:lnTo>
                  <a:pt x="229674" y="85018"/>
                </a:lnTo>
                <a:lnTo>
                  <a:pt x="235984" y="82396"/>
                </a:lnTo>
                <a:lnTo>
                  <a:pt x="241143" y="80648"/>
                </a:lnTo>
                <a:lnTo>
                  <a:pt x="245534" y="79483"/>
                </a:lnTo>
                <a:lnTo>
                  <a:pt x="257175" y="7715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061"/>
          <p:cNvSpPr/>
          <p:nvPr/>
        </p:nvSpPr>
        <p:spPr>
          <a:xfrm>
            <a:off x="5034915" y="2828935"/>
            <a:ext cx="201793" cy="308584"/>
          </a:xfrm>
          <a:custGeom>
            <a:avLst/>
            <a:gdLst/>
            <a:ahLst/>
            <a:cxnLst/>
            <a:rect l="0" t="0" r="0" b="0"/>
            <a:pathLst>
              <a:path w="201793" h="308584">
                <a:moveTo>
                  <a:pt x="0" y="17135"/>
                </a:moveTo>
                <a:lnTo>
                  <a:pt x="8558" y="8576"/>
                </a:lnTo>
                <a:lnTo>
                  <a:pt x="8568" y="8566"/>
                </a:lnTo>
                <a:lnTo>
                  <a:pt x="8569" y="8565"/>
                </a:lnTo>
                <a:lnTo>
                  <a:pt x="13122" y="13114"/>
                </a:lnTo>
                <a:lnTo>
                  <a:pt x="14463" y="15407"/>
                </a:lnTo>
                <a:lnTo>
                  <a:pt x="17302" y="23184"/>
                </a:lnTo>
                <a:lnTo>
                  <a:pt x="22801" y="31521"/>
                </a:lnTo>
                <a:lnTo>
                  <a:pt x="24420" y="37181"/>
                </a:lnTo>
                <a:lnTo>
                  <a:pt x="25141" y="45412"/>
                </a:lnTo>
                <a:lnTo>
                  <a:pt x="25333" y="50273"/>
                </a:lnTo>
                <a:lnTo>
                  <a:pt x="26414" y="54467"/>
                </a:lnTo>
                <a:lnTo>
                  <a:pt x="30154" y="61667"/>
                </a:lnTo>
                <a:lnTo>
                  <a:pt x="34992" y="68042"/>
                </a:lnTo>
                <a:lnTo>
                  <a:pt x="37615" y="71075"/>
                </a:lnTo>
                <a:lnTo>
                  <a:pt x="39364" y="74050"/>
                </a:lnTo>
                <a:lnTo>
                  <a:pt x="42778" y="82788"/>
                </a:lnTo>
                <a:lnTo>
                  <a:pt x="46953" y="88541"/>
                </a:lnTo>
                <a:lnTo>
                  <a:pt x="49399" y="90456"/>
                </a:lnTo>
                <a:lnTo>
                  <a:pt x="51982" y="91734"/>
                </a:lnTo>
                <a:lnTo>
                  <a:pt x="54657" y="92584"/>
                </a:lnTo>
                <a:lnTo>
                  <a:pt x="58346" y="93152"/>
                </a:lnTo>
                <a:lnTo>
                  <a:pt x="62709" y="93530"/>
                </a:lnTo>
                <a:lnTo>
                  <a:pt x="67523" y="93783"/>
                </a:lnTo>
                <a:lnTo>
                  <a:pt x="70733" y="94903"/>
                </a:lnTo>
                <a:lnTo>
                  <a:pt x="72873" y="96603"/>
                </a:lnTo>
                <a:lnTo>
                  <a:pt x="74299" y="98688"/>
                </a:lnTo>
                <a:lnTo>
                  <a:pt x="76203" y="100079"/>
                </a:lnTo>
                <a:lnTo>
                  <a:pt x="80858" y="101624"/>
                </a:lnTo>
                <a:lnTo>
                  <a:pt x="86102" y="102310"/>
                </a:lnTo>
                <a:lnTo>
                  <a:pt x="91607" y="102615"/>
                </a:lnTo>
                <a:lnTo>
                  <a:pt x="97229" y="102751"/>
                </a:lnTo>
                <a:lnTo>
                  <a:pt x="100062" y="101835"/>
                </a:lnTo>
                <a:lnTo>
                  <a:pt x="105749" y="98277"/>
                </a:lnTo>
                <a:lnTo>
                  <a:pt x="111270" y="94123"/>
                </a:lnTo>
                <a:lnTo>
                  <a:pt x="115493" y="90087"/>
                </a:lnTo>
                <a:lnTo>
                  <a:pt x="117953" y="88629"/>
                </a:lnTo>
                <a:lnTo>
                  <a:pt x="123226" y="87010"/>
                </a:lnTo>
                <a:lnTo>
                  <a:pt x="128745" y="83750"/>
                </a:lnTo>
                <a:lnTo>
                  <a:pt x="131549" y="81548"/>
                </a:lnTo>
                <a:lnTo>
                  <a:pt x="133419" y="79127"/>
                </a:lnTo>
                <a:lnTo>
                  <a:pt x="134666" y="76560"/>
                </a:lnTo>
                <a:lnTo>
                  <a:pt x="136051" y="71168"/>
                </a:lnTo>
                <a:lnTo>
                  <a:pt x="136832" y="62778"/>
                </a:lnTo>
                <a:lnTo>
                  <a:pt x="137014" y="57105"/>
                </a:lnTo>
                <a:lnTo>
                  <a:pt x="139635" y="48869"/>
                </a:lnTo>
                <a:lnTo>
                  <a:pt x="143022" y="39811"/>
                </a:lnTo>
                <a:lnTo>
                  <a:pt x="144528" y="32611"/>
                </a:lnTo>
                <a:lnTo>
                  <a:pt x="145375" y="23202"/>
                </a:lnTo>
                <a:lnTo>
                  <a:pt x="144542" y="20227"/>
                </a:lnTo>
                <a:lnTo>
                  <a:pt x="138900" y="11148"/>
                </a:lnTo>
                <a:lnTo>
                  <a:pt x="138320" y="10286"/>
                </a:lnTo>
                <a:lnTo>
                  <a:pt x="137675" y="6788"/>
                </a:lnTo>
                <a:lnTo>
                  <a:pt x="137162" y="25"/>
                </a:lnTo>
                <a:lnTo>
                  <a:pt x="141711" y="0"/>
                </a:lnTo>
                <a:lnTo>
                  <a:pt x="143051" y="949"/>
                </a:lnTo>
                <a:lnTo>
                  <a:pt x="143945" y="2534"/>
                </a:lnTo>
                <a:lnTo>
                  <a:pt x="144938" y="6836"/>
                </a:lnTo>
                <a:lnTo>
                  <a:pt x="145379" y="11922"/>
                </a:lnTo>
                <a:lnTo>
                  <a:pt x="146449" y="13660"/>
                </a:lnTo>
                <a:lnTo>
                  <a:pt x="148115" y="14818"/>
                </a:lnTo>
                <a:lnTo>
                  <a:pt x="150178" y="15590"/>
                </a:lnTo>
                <a:lnTo>
                  <a:pt x="151554" y="18010"/>
                </a:lnTo>
                <a:lnTo>
                  <a:pt x="153082" y="25779"/>
                </a:lnTo>
                <a:lnTo>
                  <a:pt x="156301" y="33041"/>
                </a:lnTo>
                <a:lnTo>
                  <a:pt x="160907" y="40397"/>
                </a:lnTo>
                <a:lnTo>
                  <a:pt x="166129" y="50016"/>
                </a:lnTo>
                <a:lnTo>
                  <a:pt x="171625" y="58101"/>
                </a:lnTo>
                <a:lnTo>
                  <a:pt x="174424" y="61591"/>
                </a:lnTo>
                <a:lnTo>
                  <a:pt x="176290" y="65822"/>
                </a:lnTo>
                <a:lnTo>
                  <a:pt x="177534" y="70548"/>
                </a:lnTo>
                <a:lnTo>
                  <a:pt x="178363" y="75603"/>
                </a:lnTo>
                <a:lnTo>
                  <a:pt x="179869" y="80879"/>
                </a:lnTo>
                <a:lnTo>
                  <a:pt x="181825" y="86301"/>
                </a:lnTo>
                <a:lnTo>
                  <a:pt x="184081" y="91820"/>
                </a:lnTo>
                <a:lnTo>
                  <a:pt x="186538" y="97405"/>
                </a:lnTo>
                <a:lnTo>
                  <a:pt x="191808" y="108690"/>
                </a:lnTo>
                <a:lnTo>
                  <a:pt x="193594" y="114367"/>
                </a:lnTo>
                <a:lnTo>
                  <a:pt x="194785" y="120056"/>
                </a:lnTo>
                <a:lnTo>
                  <a:pt x="195579" y="125754"/>
                </a:lnTo>
                <a:lnTo>
                  <a:pt x="197061" y="131457"/>
                </a:lnTo>
                <a:lnTo>
                  <a:pt x="199001" y="137165"/>
                </a:lnTo>
                <a:lnTo>
                  <a:pt x="201247" y="142875"/>
                </a:lnTo>
                <a:lnTo>
                  <a:pt x="201792" y="148586"/>
                </a:lnTo>
                <a:lnTo>
                  <a:pt x="201203" y="154299"/>
                </a:lnTo>
                <a:lnTo>
                  <a:pt x="199858" y="160013"/>
                </a:lnTo>
                <a:lnTo>
                  <a:pt x="198961" y="165727"/>
                </a:lnTo>
                <a:lnTo>
                  <a:pt x="198363" y="171441"/>
                </a:lnTo>
                <a:lnTo>
                  <a:pt x="197964" y="177155"/>
                </a:lnTo>
                <a:lnTo>
                  <a:pt x="196746" y="182870"/>
                </a:lnTo>
                <a:lnTo>
                  <a:pt x="194982" y="188585"/>
                </a:lnTo>
                <a:lnTo>
                  <a:pt x="192853" y="194300"/>
                </a:lnTo>
                <a:lnTo>
                  <a:pt x="190481" y="200015"/>
                </a:lnTo>
                <a:lnTo>
                  <a:pt x="187947" y="205730"/>
                </a:lnTo>
                <a:lnTo>
                  <a:pt x="182592" y="217160"/>
                </a:lnTo>
                <a:lnTo>
                  <a:pt x="168554" y="245734"/>
                </a:lnTo>
                <a:lnTo>
                  <a:pt x="164757" y="251450"/>
                </a:lnTo>
                <a:lnTo>
                  <a:pt x="160320" y="257165"/>
                </a:lnTo>
                <a:lnTo>
                  <a:pt x="155458" y="262879"/>
                </a:lnTo>
                <a:lnTo>
                  <a:pt x="151264" y="267642"/>
                </a:lnTo>
                <a:lnTo>
                  <a:pt x="144063" y="275474"/>
                </a:lnTo>
                <a:lnTo>
                  <a:pt x="130103" y="289789"/>
                </a:lnTo>
                <a:lnTo>
                  <a:pt x="124835" y="294154"/>
                </a:lnTo>
                <a:lnTo>
                  <a:pt x="119419" y="298017"/>
                </a:lnTo>
                <a:lnTo>
                  <a:pt x="113902" y="301544"/>
                </a:lnTo>
                <a:lnTo>
                  <a:pt x="109272" y="303896"/>
                </a:lnTo>
                <a:lnTo>
                  <a:pt x="105233" y="305464"/>
                </a:lnTo>
                <a:lnTo>
                  <a:pt x="101588" y="306509"/>
                </a:lnTo>
                <a:lnTo>
                  <a:pt x="98205" y="307206"/>
                </a:lnTo>
                <a:lnTo>
                  <a:pt x="91906" y="307980"/>
                </a:lnTo>
                <a:lnTo>
                  <a:pt x="85932" y="308324"/>
                </a:lnTo>
                <a:lnTo>
                  <a:pt x="80102" y="308477"/>
                </a:lnTo>
                <a:lnTo>
                  <a:pt x="70285" y="308583"/>
                </a:lnTo>
                <a:lnTo>
                  <a:pt x="66798" y="306052"/>
                </a:lnTo>
                <a:lnTo>
                  <a:pt x="64534" y="304044"/>
                </a:lnTo>
                <a:lnTo>
                  <a:pt x="62073" y="302705"/>
                </a:lnTo>
                <a:lnTo>
                  <a:pt x="59479" y="301812"/>
                </a:lnTo>
                <a:lnTo>
                  <a:pt x="51435" y="3000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062"/>
          <p:cNvSpPr/>
          <p:nvPr/>
        </p:nvSpPr>
        <p:spPr>
          <a:xfrm>
            <a:off x="5403532" y="2837497"/>
            <a:ext cx="180023" cy="25718"/>
          </a:xfrm>
          <a:custGeom>
            <a:avLst/>
            <a:gdLst/>
            <a:ahLst/>
            <a:cxnLst/>
            <a:rect l="0" t="0" r="0" b="0"/>
            <a:pathLst>
              <a:path w="180023" h="25718">
                <a:moveTo>
                  <a:pt x="0" y="25717"/>
                </a:moveTo>
                <a:lnTo>
                  <a:pt x="12770" y="25717"/>
                </a:lnTo>
                <a:lnTo>
                  <a:pt x="16134" y="24765"/>
                </a:lnTo>
                <a:lnTo>
                  <a:pt x="20281" y="23178"/>
                </a:lnTo>
                <a:lnTo>
                  <a:pt x="24950" y="21167"/>
                </a:lnTo>
                <a:lnTo>
                  <a:pt x="29016" y="19826"/>
                </a:lnTo>
                <a:lnTo>
                  <a:pt x="32679" y="18932"/>
                </a:lnTo>
                <a:lnTo>
                  <a:pt x="36074" y="18337"/>
                </a:lnTo>
                <a:lnTo>
                  <a:pt x="40242" y="17940"/>
                </a:lnTo>
                <a:lnTo>
                  <a:pt x="44925" y="17675"/>
                </a:lnTo>
                <a:lnTo>
                  <a:pt x="55209" y="17381"/>
                </a:lnTo>
                <a:lnTo>
                  <a:pt x="82988" y="17176"/>
                </a:lnTo>
                <a:lnTo>
                  <a:pt x="88663" y="16213"/>
                </a:lnTo>
                <a:lnTo>
                  <a:pt x="94351" y="14619"/>
                </a:lnTo>
                <a:lnTo>
                  <a:pt x="100048" y="12604"/>
                </a:lnTo>
                <a:lnTo>
                  <a:pt x="105751" y="11260"/>
                </a:lnTo>
                <a:lnTo>
                  <a:pt x="111458" y="10364"/>
                </a:lnTo>
                <a:lnTo>
                  <a:pt x="117168" y="9767"/>
                </a:lnTo>
                <a:lnTo>
                  <a:pt x="122880" y="9369"/>
                </a:lnTo>
                <a:lnTo>
                  <a:pt x="128592" y="9103"/>
                </a:lnTo>
                <a:lnTo>
                  <a:pt x="140019" y="8809"/>
                </a:lnTo>
                <a:lnTo>
                  <a:pt x="151449" y="8677"/>
                </a:lnTo>
                <a:lnTo>
                  <a:pt x="156211" y="7690"/>
                </a:lnTo>
                <a:lnTo>
                  <a:pt x="160338" y="6079"/>
                </a:lnTo>
                <a:lnTo>
                  <a:pt x="164042" y="4053"/>
                </a:lnTo>
                <a:lnTo>
                  <a:pt x="167464" y="2702"/>
                </a:lnTo>
                <a:lnTo>
                  <a:pt x="170697" y="1801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063"/>
          <p:cNvSpPr/>
          <p:nvPr/>
        </p:nvSpPr>
        <p:spPr>
          <a:xfrm>
            <a:off x="5403532" y="2880360"/>
            <a:ext cx="291466" cy="68228"/>
          </a:xfrm>
          <a:custGeom>
            <a:avLst/>
            <a:gdLst/>
            <a:ahLst/>
            <a:cxnLst/>
            <a:rect l="0" t="0" r="0" b="0"/>
            <a:pathLst>
              <a:path w="291466" h="68228">
                <a:moveTo>
                  <a:pt x="0" y="60007"/>
                </a:moveTo>
                <a:lnTo>
                  <a:pt x="0" y="67388"/>
                </a:lnTo>
                <a:lnTo>
                  <a:pt x="953" y="67785"/>
                </a:lnTo>
                <a:lnTo>
                  <a:pt x="4551" y="68227"/>
                </a:lnTo>
                <a:lnTo>
                  <a:pt x="7797" y="67392"/>
                </a:lnTo>
                <a:lnTo>
                  <a:pt x="11865" y="65883"/>
                </a:lnTo>
                <a:lnTo>
                  <a:pt x="16482" y="63924"/>
                </a:lnTo>
                <a:lnTo>
                  <a:pt x="20514" y="62618"/>
                </a:lnTo>
                <a:lnTo>
                  <a:pt x="27533" y="61168"/>
                </a:lnTo>
                <a:lnTo>
                  <a:pt x="36367" y="60523"/>
                </a:lnTo>
                <a:lnTo>
                  <a:pt x="41390" y="60351"/>
                </a:lnTo>
                <a:lnTo>
                  <a:pt x="46643" y="59284"/>
                </a:lnTo>
                <a:lnTo>
                  <a:pt x="52050" y="57620"/>
                </a:lnTo>
                <a:lnTo>
                  <a:pt x="57561" y="55558"/>
                </a:lnTo>
                <a:lnTo>
                  <a:pt x="78968" y="48106"/>
                </a:lnTo>
                <a:lnTo>
                  <a:pt x="86935" y="46358"/>
                </a:lnTo>
                <a:lnTo>
                  <a:pt x="95104" y="45193"/>
                </a:lnTo>
                <a:lnTo>
                  <a:pt x="103408" y="44416"/>
                </a:lnTo>
                <a:lnTo>
                  <a:pt x="112754" y="42946"/>
                </a:lnTo>
                <a:lnTo>
                  <a:pt x="122794" y="41013"/>
                </a:lnTo>
                <a:lnTo>
                  <a:pt x="133297" y="38772"/>
                </a:lnTo>
                <a:lnTo>
                  <a:pt x="142205" y="36325"/>
                </a:lnTo>
                <a:lnTo>
                  <a:pt x="150049" y="33742"/>
                </a:lnTo>
                <a:lnTo>
                  <a:pt x="157182" y="31067"/>
                </a:lnTo>
                <a:lnTo>
                  <a:pt x="165748" y="29284"/>
                </a:lnTo>
                <a:lnTo>
                  <a:pt x="175269" y="28095"/>
                </a:lnTo>
                <a:lnTo>
                  <a:pt x="185426" y="27302"/>
                </a:lnTo>
                <a:lnTo>
                  <a:pt x="195055" y="25821"/>
                </a:lnTo>
                <a:lnTo>
                  <a:pt x="204331" y="23882"/>
                </a:lnTo>
                <a:lnTo>
                  <a:pt x="213374" y="21636"/>
                </a:lnTo>
                <a:lnTo>
                  <a:pt x="221306" y="19186"/>
                </a:lnTo>
                <a:lnTo>
                  <a:pt x="228500" y="16601"/>
                </a:lnTo>
                <a:lnTo>
                  <a:pt x="235201" y="13924"/>
                </a:lnTo>
                <a:lnTo>
                  <a:pt x="241573" y="11188"/>
                </a:lnTo>
                <a:lnTo>
                  <a:pt x="253733" y="5607"/>
                </a:lnTo>
                <a:lnTo>
                  <a:pt x="260596" y="3738"/>
                </a:lnTo>
                <a:lnTo>
                  <a:pt x="268028" y="2492"/>
                </a:lnTo>
                <a:lnTo>
                  <a:pt x="29146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064"/>
          <p:cNvSpPr/>
          <p:nvPr/>
        </p:nvSpPr>
        <p:spPr>
          <a:xfrm>
            <a:off x="5772181" y="2708910"/>
            <a:ext cx="25687" cy="282893"/>
          </a:xfrm>
          <a:custGeom>
            <a:avLst/>
            <a:gdLst/>
            <a:ahLst/>
            <a:cxnLst/>
            <a:rect l="0" t="0" r="0" b="0"/>
            <a:pathLst>
              <a:path w="25687" h="282893">
                <a:moveTo>
                  <a:pt x="25686" y="0"/>
                </a:moveTo>
                <a:lnTo>
                  <a:pt x="25686" y="79246"/>
                </a:lnTo>
                <a:lnTo>
                  <a:pt x="24734" y="86168"/>
                </a:lnTo>
                <a:lnTo>
                  <a:pt x="23146" y="92688"/>
                </a:lnTo>
                <a:lnTo>
                  <a:pt x="21135" y="98939"/>
                </a:lnTo>
                <a:lnTo>
                  <a:pt x="19794" y="105012"/>
                </a:lnTo>
                <a:lnTo>
                  <a:pt x="18901" y="110965"/>
                </a:lnTo>
                <a:lnTo>
                  <a:pt x="18305" y="116839"/>
                </a:lnTo>
                <a:lnTo>
                  <a:pt x="16955" y="123613"/>
                </a:lnTo>
                <a:lnTo>
                  <a:pt x="15103" y="130986"/>
                </a:lnTo>
                <a:lnTo>
                  <a:pt x="12916" y="138759"/>
                </a:lnTo>
                <a:lnTo>
                  <a:pt x="11457" y="145846"/>
                </a:lnTo>
                <a:lnTo>
                  <a:pt x="10485" y="152475"/>
                </a:lnTo>
                <a:lnTo>
                  <a:pt x="9838" y="158800"/>
                </a:lnTo>
                <a:lnTo>
                  <a:pt x="9406" y="164922"/>
                </a:lnTo>
                <a:lnTo>
                  <a:pt x="9117" y="170908"/>
                </a:lnTo>
                <a:lnTo>
                  <a:pt x="8925" y="176803"/>
                </a:lnTo>
                <a:lnTo>
                  <a:pt x="7845" y="182639"/>
                </a:lnTo>
                <a:lnTo>
                  <a:pt x="6172" y="188434"/>
                </a:lnTo>
                <a:lnTo>
                  <a:pt x="4104" y="194202"/>
                </a:lnTo>
                <a:lnTo>
                  <a:pt x="2725" y="199001"/>
                </a:lnTo>
                <a:lnTo>
                  <a:pt x="1807" y="203152"/>
                </a:lnTo>
                <a:lnTo>
                  <a:pt x="1194" y="206872"/>
                </a:lnTo>
                <a:lnTo>
                  <a:pt x="785" y="211257"/>
                </a:lnTo>
                <a:lnTo>
                  <a:pt x="513" y="216086"/>
                </a:lnTo>
                <a:lnTo>
                  <a:pt x="211" y="225578"/>
                </a:lnTo>
                <a:lnTo>
                  <a:pt x="40" y="237229"/>
                </a:lnTo>
                <a:lnTo>
                  <a:pt x="0" y="247040"/>
                </a:lnTo>
                <a:lnTo>
                  <a:pt x="942" y="251371"/>
                </a:lnTo>
                <a:lnTo>
                  <a:pt x="2523" y="255210"/>
                </a:lnTo>
                <a:lnTo>
                  <a:pt x="4529" y="258723"/>
                </a:lnTo>
                <a:lnTo>
                  <a:pt x="5866" y="262016"/>
                </a:lnTo>
                <a:lnTo>
                  <a:pt x="6758" y="265165"/>
                </a:lnTo>
                <a:lnTo>
                  <a:pt x="8189" y="272511"/>
                </a:lnTo>
                <a:lnTo>
                  <a:pt x="8385" y="276056"/>
                </a:lnTo>
                <a:lnTo>
                  <a:pt x="8541" y="2828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065"/>
          <p:cNvSpPr/>
          <p:nvPr/>
        </p:nvSpPr>
        <p:spPr>
          <a:xfrm>
            <a:off x="5857918" y="2726086"/>
            <a:ext cx="205539" cy="265717"/>
          </a:xfrm>
          <a:custGeom>
            <a:avLst/>
            <a:gdLst/>
            <a:ahLst/>
            <a:cxnLst/>
            <a:rect l="0" t="0" r="0" b="0"/>
            <a:pathLst>
              <a:path w="205539" h="265717">
                <a:moveTo>
                  <a:pt x="68536" y="8541"/>
                </a:moveTo>
                <a:lnTo>
                  <a:pt x="68536" y="0"/>
                </a:lnTo>
                <a:lnTo>
                  <a:pt x="68536" y="4529"/>
                </a:lnTo>
                <a:lnTo>
                  <a:pt x="67584" y="6819"/>
                </a:lnTo>
                <a:lnTo>
                  <a:pt x="62645" y="14592"/>
                </a:lnTo>
                <a:lnTo>
                  <a:pt x="61155" y="20120"/>
                </a:lnTo>
                <a:lnTo>
                  <a:pt x="57954" y="25753"/>
                </a:lnTo>
                <a:lnTo>
                  <a:pt x="53356" y="32383"/>
                </a:lnTo>
                <a:lnTo>
                  <a:pt x="50796" y="36818"/>
                </a:lnTo>
                <a:lnTo>
                  <a:pt x="45411" y="46826"/>
                </a:lnTo>
                <a:lnTo>
                  <a:pt x="22806" y="91453"/>
                </a:lnTo>
                <a:lnTo>
                  <a:pt x="5670" y="125702"/>
                </a:lnTo>
                <a:lnTo>
                  <a:pt x="3766" y="131416"/>
                </a:lnTo>
                <a:lnTo>
                  <a:pt x="2496" y="137130"/>
                </a:lnTo>
                <a:lnTo>
                  <a:pt x="1650" y="142845"/>
                </a:lnTo>
                <a:lnTo>
                  <a:pt x="1086" y="148559"/>
                </a:lnTo>
                <a:lnTo>
                  <a:pt x="709" y="154274"/>
                </a:lnTo>
                <a:lnTo>
                  <a:pt x="291" y="164751"/>
                </a:lnTo>
                <a:lnTo>
                  <a:pt x="106" y="172583"/>
                </a:lnTo>
                <a:lnTo>
                  <a:pt x="0" y="186898"/>
                </a:lnTo>
                <a:lnTo>
                  <a:pt x="939" y="191263"/>
                </a:lnTo>
                <a:lnTo>
                  <a:pt x="4521" y="198653"/>
                </a:lnTo>
                <a:lnTo>
                  <a:pt x="9288" y="205113"/>
                </a:lnTo>
                <a:lnTo>
                  <a:pt x="11892" y="208169"/>
                </a:lnTo>
                <a:lnTo>
                  <a:pt x="13629" y="211159"/>
                </a:lnTo>
                <a:lnTo>
                  <a:pt x="15558" y="217021"/>
                </a:lnTo>
                <a:lnTo>
                  <a:pt x="18956" y="222801"/>
                </a:lnTo>
                <a:lnTo>
                  <a:pt x="21195" y="225676"/>
                </a:lnTo>
                <a:lnTo>
                  <a:pt x="24593" y="228545"/>
                </a:lnTo>
                <a:lnTo>
                  <a:pt x="28764" y="231411"/>
                </a:lnTo>
                <a:lnTo>
                  <a:pt x="40042" y="238302"/>
                </a:lnTo>
                <a:lnTo>
                  <a:pt x="42873" y="238868"/>
                </a:lnTo>
                <a:lnTo>
                  <a:pt x="46665" y="239245"/>
                </a:lnTo>
                <a:lnTo>
                  <a:pt x="51098" y="239496"/>
                </a:lnTo>
                <a:lnTo>
                  <a:pt x="61104" y="239775"/>
                </a:lnTo>
                <a:lnTo>
                  <a:pt x="83049" y="239955"/>
                </a:lnTo>
                <a:lnTo>
                  <a:pt x="88689" y="239017"/>
                </a:lnTo>
                <a:lnTo>
                  <a:pt x="94354" y="237439"/>
                </a:lnTo>
                <a:lnTo>
                  <a:pt x="100036" y="235435"/>
                </a:lnTo>
                <a:lnTo>
                  <a:pt x="105728" y="233146"/>
                </a:lnTo>
                <a:lnTo>
                  <a:pt x="111429" y="230668"/>
                </a:lnTo>
                <a:lnTo>
                  <a:pt x="122842" y="225374"/>
                </a:lnTo>
                <a:lnTo>
                  <a:pt x="134265" y="219846"/>
                </a:lnTo>
                <a:lnTo>
                  <a:pt x="139978" y="217991"/>
                </a:lnTo>
                <a:lnTo>
                  <a:pt x="145692" y="216755"/>
                </a:lnTo>
                <a:lnTo>
                  <a:pt x="151406" y="215930"/>
                </a:lnTo>
                <a:lnTo>
                  <a:pt x="156168" y="213476"/>
                </a:lnTo>
                <a:lnTo>
                  <a:pt x="160295" y="209934"/>
                </a:lnTo>
                <a:lnTo>
                  <a:pt x="163999" y="205668"/>
                </a:lnTo>
                <a:lnTo>
                  <a:pt x="168373" y="202824"/>
                </a:lnTo>
                <a:lnTo>
                  <a:pt x="173194" y="200928"/>
                </a:lnTo>
                <a:lnTo>
                  <a:pt x="178313" y="199664"/>
                </a:lnTo>
                <a:lnTo>
                  <a:pt x="182679" y="196916"/>
                </a:lnTo>
                <a:lnTo>
                  <a:pt x="186541" y="193180"/>
                </a:lnTo>
                <a:lnTo>
                  <a:pt x="190069" y="188783"/>
                </a:lnTo>
                <a:lnTo>
                  <a:pt x="193373" y="184900"/>
                </a:lnTo>
                <a:lnTo>
                  <a:pt x="199585" y="178046"/>
                </a:lnTo>
                <a:lnTo>
                  <a:pt x="201622" y="174884"/>
                </a:lnTo>
                <a:lnTo>
                  <a:pt x="204489" y="166836"/>
                </a:lnTo>
                <a:lnTo>
                  <a:pt x="205160" y="164620"/>
                </a:lnTo>
                <a:lnTo>
                  <a:pt x="205538" y="158821"/>
                </a:lnTo>
                <a:lnTo>
                  <a:pt x="204638" y="156353"/>
                </a:lnTo>
                <a:lnTo>
                  <a:pt x="198890" y="148087"/>
                </a:lnTo>
                <a:lnTo>
                  <a:pt x="198302" y="147292"/>
                </a:lnTo>
                <a:lnTo>
                  <a:pt x="196956" y="146762"/>
                </a:lnTo>
                <a:lnTo>
                  <a:pt x="192922" y="146172"/>
                </a:lnTo>
                <a:lnTo>
                  <a:pt x="189560" y="146015"/>
                </a:lnTo>
                <a:lnTo>
                  <a:pt x="180745" y="145841"/>
                </a:lnTo>
                <a:lnTo>
                  <a:pt x="165072" y="145742"/>
                </a:lnTo>
                <a:lnTo>
                  <a:pt x="159563" y="146681"/>
                </a:lnTo>
                <a:lnTo>
                  <a:pt x="153986" y="148260"/>
                </a:lnTo>
                <a:lnTo>
                  <a:pt x="148363" y="150264"/>
                </a:lnTo>
                <a:lnTo>
                  <a:pt x="143662" y="152553"/>
                </a:lnTo>
                <a:lnTo>
                  <a:pt x="139575" y="155032"/>
                </a:lnTo>
                <a:lnTo>
                  <a:pt x="135898" y="157637"/>
                </a:lnTo>
                <a:lnTo>
                  <a:pt x="131541" y="160325"/>
                </a:lnTo>
                <a:lnTo>
                  <a:pt x="126732" y="163071"/>
                </a:lnTo>
                <a:lnTo>
                  <a:pt x="116309" y="168661"/>
                </a:lnTo>
                <a:lnTo>
                  <a:pt x="105326" y="174320"/>
                </a:lnTo>
                <a:lnTo>
                  <a:pt x="100683" y="178115"/>
                </a:lnTo>
                <a:lnTo>
                  <a:pt x="96635" y="182551"/>
                </a:lnTo>
                <a:lnTo>
                  <a:pt x="92984" y="187413"/>
                </a:lnTo>
                <a:lnTo>
                  <a:pt x="89597" y="191606"/>
                </a:lnTo>
                <a:lnTo>
                  <a:pt x="83294" y="198806"/>
                </a:lnTo>
                <a:lnTo>
                  <a:pt x="77318" y="205181"/>
                </a:lnTo>
                <a:lnTo>
                  <a:pt x="74391" y="208214"/>
                </a:lnTo>
                <a:lnTo>
                  <a:pt x="72440" y="212142"/>
                </a:lnTo>
                <a:lnTo>
                  <a:pt x="71139" y="216665"/>
                </a:lnTo>
                <a:lnTo>
                  <a:pt x="70272" y="221585"/>
                </a:lnTo>
                <a:lnTo>
                  <a:pt x="66768" y="229592"/>
                </a:lnTo>
                <a:lnTo>
                  <a:pt x="62988" y="236326"/>
                </a:lnTo>
                <a:lnTo>
                  <a:pt x="61308" y="242494"/>
                </a:lnTo>
                <a:lnTo>
                  <a:pt x="60561" y="248410"/>
                </a:lnTo>
                <a:lnTo>
                  <a:pt x="60082" y="255419"/>
                </a:lnTo>
                <a:lnTo>
                  <a:pt x="62557" y="258917"/>
                </a:lnTo>
                <a:lnTo>
                  <a:pt x="68536" y="26571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066"/>
          <p:cNvSpPr/>
          <p:nvPr/>
        </p:nvSpPr>
        <p:spPr>
          <a:xfrm>
            <a:off x="7066597" y="2477452"/>
            <a:ext cx="265748" cy="214313"/>
          </a:xfrm>
          <a:custGeom>
            <a:avLst/>
            <a:gdLst/>
            <a:ahLst/>
            <a:cxnLst/>
            <a:rect l="0" t="0" r="0" b="0"/>
            <a:pathLst>
              <a:path w="265748" h="214313">
                <a:moveTo>
                  <a:pt x="0" y="0"/>
                </a:moveTo>
                <a:lnTo>
                  <a:pt x="0" y="12770"/>
                </a:lnTo>
                <a:lnTo>
                  <a:pt x="953" y="14229"/>
                </a:lnTo>
                <a:lnTo>
                  <a:pt x="2540" y="15201"/>
                </a:lnTo>
                <a:lnTo>
                  <a:pt x="4551" y="15849"/>
                </a:lnTo>
                <a:lnTo>
                  <a:pt x="9326" y="19109"/>
                </a:lnTo>
                <a:lnTo>
                  <a:pt x="14622" y="23733"/>
                </a:lnTo>
                <a:lnTo>
                  <a:pt x="20151" y="28963"/>
                </a:lnTo>
                <a:lnTo>
                  <a:pt x="22007" y="31691"/>
                </a:lnTo>
                <a:lnTo>
                  <a:pt x="24069" y="37262"/>
                </a:lnTo>
                <a:lnTo>
                  <a:pt x="26523" y="40082"/>
                </a:lnTo>
                <a:lnTo>
                  <a:pt x="34331" y="45754"/>
                </a:lnTo>
                <a:lnTo>
                  <a:pt x="41611" y="51450"/>
                </a:lnTo>
                <a:lnTo>
                  <a:pt x="48974" y="57157"/>
                </a:lnTo>
                <a:lnTo>
                  <a:pt x="53604" y="60012"/>
                </a:lnTo>
                <a:lnTo>
                  <a:pt x="58596" y="62868"/>
                </a:lnTo>
                <a:lnTo>
                  <a:pt x="66683" y="68581"/>
                </a:lnTo>
                <a:lnTo>
                  <a:pt x="74404" y="75248"/>
                </a:lnTo>
                <a:lnTo>
                  <a:pt x="84185" y="84561"/>
                </a:lnTo>
                <a:lnTo>
                  <a:pt x="89461" y="88759"/>
                </a:lnTo>
                <a:lnTo>
                  <a:pt x="94883" y="92510"/>
                </a:lnTo>
                <a:lnTo>
                  <a:pt x="100403" y="95963"/>
                </a:lnTo>
                <a:lnTo>
                  <a:pt x="105988" y="99218"/>
                </a:lnTo>
                <a:lnTo>
                  <a:pt x="111616" y="102341"/>
                </a:lnTo>
                <a:lnTo>
                  <a:pt x="117273" y="105375"/>
                </a:lnTo>
                <a:lnTo>
                  <a:pt x="121998" y="109302"/>
                </a:lnTo>
                <a:lnTo>
                  <a:pt x="126099" y="113826"/>
                </a:lnTo>
                <a:lnTo>
                  <a:pt x="129786" y="118746"/>
                </a:lnTo>
                <a:lnTo>
                  <a:pt x="134149" y="122979"/>
                </a:lnTo>
                <a:lnTo>
                  <a:pt x="138963" y="126754"/>
                </a:lnTo>
                <a:lnTo>
                  <a:pt x="144077" y="130223"/>
                </a:lnTo>
                <a:lnTo>
                  <a:pt x="152300" y="136617"/>
                </a:lnTo>
                <a:lnTo>
                  <a:pt x="160082" y="142634"/>
                </a:lnTo>
                <a:lnTo>
                  <a:pt x="164823" y="145572"/>
                </a:lnTo>
                <a:lnTo>
                  <a:pt x="169889" y="148483"/>
                </a:lnTo>
                <a:lnTo>
                  <a:pt x="178060" y="154257"/>
                </a:lnTo>
                <a:lnTo>
                  <a:pt x="185817" y="159999"/>
                </a:lnTo>
                <a:lnTo>
                  <a:pt x="190553" y="162863"/>
                </a:lnTo>
                <a:lnTo>
                  <a:pt x="195616" y="165726"/>
                </a:lnTo>
                <a:lnTo>
                  <a:pt x="203780" y="171446"/>
                </a:lnTo>
                <a:lnTo>
                  <a:pt x="210584" y="177163"/>
                </a:lnTo>
                <a:lnTo>
                  <a:pt x="216784" y="182879"/>
                </a:lnTo>
                <a:lnTo>
                  <a:pt x="225628" y="191452"/>
                </a:lnTo>
                <a:lnTo>
                  <a:pt x="228524" y="193357"/>
                </a:lnTo>
                <a:lnTo>
                  <a:pt x="234281" y="195474"/>
                </a:lnTo>
                <a:lnTo>
                  <a:pt x="240015" y="198955"/>
                </a:lnTo>
                <a:lnTo>
                  <a:pt x="246906" y="204400"/>
                </a:lnTo>
                <a:lnTo>
                  <a:pt x="252651" y="209894"/>
                </a:lnTo>
                <a:lnTo>
                  <a:pt x="255111" y="211367"/>
                </a:lnTo>
                <a:lnTo>
                  <a:pt x="263364" y="213731"/>
                </a:lnTo>
                <a:lnTo>
                  <a:pt x="265747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067"/>
          <p:cNvSpPr/>
          <p:nvPr/>
        </p:nvSpPr>
        <p:spPr>
          <a:xfrm>
            <a:off x="7092315" y="2503170"/>
            <a:ext cx="180023" cy="171451"/>
          </a:xfrm>
          <a:custGeom>
            <a:avLst/>
            <a:gdLst/>
            <a:ahLst/>
            <a:cxnLst/>
            <a:rect l="0" t="0" r="0" b="0"/>
            <a:pathLst>
              <a:path w="180023" h="171451">
                <a:moveTo>
                  <a:pt x="180022" y="0"/>
                </a:moveTo>
                <a:lnTo>
                  <a:pt x="175471" y="0"/>
                </a:lnTo>
                <a:lnTo>
                  <a:pt x="174131" y="952"/>
                </a:lnTo>
                <a:lnTo>
                  <a:pt x="173237" y="2540"/>
                </a:lnTo>
                <a:lnTo>
                  <a:pt x="172641" y="4550"/>
                </a:lnTo>
                <a:lnTo>
                  <a:pt x="169439" y="9325"/>
                </a:lnTo>
                <a:lnTo>
                  <a:pt x="164842" y="14622"/>
                </a:lnTo>
                <a:lnTo>
                  <a:pt x="159622" y="20151"/>
                </a:lnTo>
                <a:lnTo>
                  <a:pt x="146779" y="33170"/>
                </a:lnTo>
                <a:lnTo>
                  <a:pt x="142620" y="38305"/>
                </a:lnTo>
                <a:lnTo>
                  <a:pt x="138895" y="43634"/>
                </a:lnTo>
                <a:lnTo>
                  <a:pt x="135459" y="49092"/>
                </a:lnTo>
                <a:lnTo>
                  <a:pt x="131263" y="53683"/>
                </a:lnTo>
                <a:lnTo>
                  <a:pt x="126562" y="57696"/>
                </a:lnTo>
                <a:lnTo>
                  <a:pt x="121522" y="61324"/>
                </a:lnTo>
                <a:lnTo>
                  <a:pt x="116257" y="65647"/>
                </a:lnTo>
                <a:lnTo>
                  <a:pt x="110842" y="70435"/>
                </a:lnTo>
                <a:lnTo>
                  <a:pt x="99746" y="80834"/>
                </a:lnTo>
                <a:lnTo>
                  <a:pt x="71590" y="108481"/>
                </a:lnTo>
                <a:lnTo>
                  <a:pt x="40401" y="139623"/>
                </a:lnTo>
                <a:lnTo>
                  <a:pt x="36459" y="142612"/>
                </a:lnTo>
                <a:lnTo>
                  <a:pt x="31926" y="145557"/>
                </a:lnTo>
                <a:lnTo>
                  <a:pt x="26999" y="148473"/>
                </a:lnTo>
                <a:lnTo>
                  <a:pt x="23714" y="151369"/>
                </a:lnTo>
                <a:lnTo>
                  <a:pt x="21525" y="154253"/>
                </a:lnTo>
                <a:lnTo>
                  <a:pt x="20064" y="157128"/>
                </a:lnTo>
                <a:lnTo>
                  <a:pt x="18139" y="159044"/>
                </a:lnTo>
                <a:lnTo>
                  <a:pt x="15903" y="160322"/>
                </a:lnTo>
                <a:lnTo>
                  <a:pt x="13459" y="161173"/>
                </a:lnTo>
                <a:lnTo>
                  <a:pt x="11830" y="162694"/>
                </a:lnTo>
                <a:lnTo>
                  <a:pt x="10745" y="164660"/>
                </a:lnTo>
                <a:lnTo>
                  <a:pt x="10020" y="166923"/>
                </a:lnTo>
                <a:lnTo>
                  <a:pt x="8585" y="168432"/>
                </a:lnTo>
                <a:lnTo>
                  <a:pt x="6676" y="169438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068"/>
          <p:cNvSpPr/>
          <p:nvPr/>
        </p:nvSpPr>
        <p:spPr>
          <a:xfrm>
            <a:off x="7443787" y="2563177"/>
            <a:ext cx="265748" cy="8574"/>
          </a:xfrm>
          <a:custGeom>
            <a:avLst/>
            <a:gdLst/>
            <a:ahLst/>
            <a:cxnLst/>
            <a:rect l="0" t="0" r="0" b="0"/>
            <a:pathLst>
              <a:path w="265748" h="8574">
                <a:moveTo>
                  <a:pt x="0" y="8573"/>
                </a:moveTo>
                <a:lnTo>
                  <a:pt x="74775" y="8573"/>
                </a:lnTo>
                <a:lnTo>
                  <a:pt x="80331" y="7620"/>
                </a:lnTo>
                <a:lnTo>
                  <a:pt x="85938" y="6033"/>
                </a:lnTo>
                <a:lnTo>
                  <a:pt x="91583" y="4022"/>
                </a:lnTo>
                <a:lnTo>
                  <a:pt x="97250" y="2681"/>
                </a:lnTo>
                <a:lnTo>
                  <a:pt x="102933" y="1787"/>
                </a:lnTo>
                <a:lnTo>
                  <a:pt x="108627" y="1192"/>
                </a:lnTo>
                <a:lnTo>
                  <a:pt x="114328" y="794"/>
                </a:lnTo>
                <a:lnTo>
                  <a:pt x="120034" y="530"/>
                </a:lnTo>
                <a:lnTo>
                  <a:pt x="131453" y="235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069"/>
          <p:cNvSpPr/>
          <p:nvPr/>
        </p:nvSpPr>
        <p:spPr>
          <a:xfrm>
            <a:off x="7529512" y="2468880"/>
            <a:ext cx="68581" cy="214313"/>
          </a:xfrm>
          <a:custGeom>
            <a:avLst/>
            <a:gdLst/>
            <a:ahLst/>
            <a:cxnLst/>
            <a:rect l="0" t="0" r="0" b="0"/>
            <a:pathLst>
              <a:path w="68581" h="214313">
                <a:moveTo>
                  <a:pt x="0" y="0"/>
                </a:moveTo>
                <a:lnTo>
                  <a:pt x="7381" y="0"/>
                </a:lnTo>
                <a:lnTo>
                  <a:pt x="7779" y="952"/>
                </a:lnTo>
                <a:lnTo>
                  <a:pt x="8337" y="6844"/>
                </a:lnTo>
                <a:lnTo>
                  <a:pt x="8468" y="11931"/>
                </a:lnTo>
                <a:lnTo>
                  <a:pt x="8541" y="20151"/>
                </a:lnTo>
                <a:lnTo>
                  <a:pt x="9504" y="22959"/>
                </a:lnTo>
                <a:lnTo>
                  <a:pt x="11099" y="25783"/>
                </a:lnTo>
                <a:lnTo>
                  <a:pt x="13114" y="28619"/>
                </a:lnTo>
                <a:lnTo>
                  <a:pt x="14458" y="32414"/>
                </a:lnTo>
                <a:lnTo>
                  <a:pt x="15353" y="36849"/>
                </a:lnTo>
                <a:lnTo>
                  <a:pt x="15950" y="41711"/>
                </a:lnTo>
                <a:lnTo>
                  <a:pt x="17301" y="46857"/>
                </a:lnTo>
                <a:lnTo>
                  <a:pt x="19154" y="52193"/>
                </a:lnTo>
                <a:lnTo>
                  <a:pt x="21342" y="57655"/>
                </a:lnTo>
                <a:lnTo>
                  <a:pt x="22801" y="63202"/>
                </a:lnTo>
                <a:lnTo>
                  <a:pt x="23773" y="68804"/>
                </a:lnTo>
                <a:lnTo>
                  <a:pt x="24421" y="74444"/>
                </a:lnTo>
                <a:lnTo>
                  <a:pt x="24854" y="80109"/>
                </a:lnTo>
                <a:lnTo>
                  <a:pt x="25141" y="85791"/>
                </a:lnTo>
                <a:lnTo>
                  <a:pt x="25333" y="91484"/>
                </a:lnTo>
                <a:lnTo>
                  <a:pt x="26414" y="96232"/>
                </a:lnTo>
                <a:lnTo>
                  <a:pt x="28087" y="100349"/>
                </a:lnTo>
                <a:lnTo>
                  <a:pt x="30155" y="104047"/>
                </a:lnTo>
                <a:lnTo>
                  <a:pt x="31533" y="108417"/>
                </a:lnTo>
                <a:lnTo>
                  <a:pt x="32452" y="113235"/>
                </a:lnTo>
                <a:lnTo>
                  <a:pt x="33065" y="118352"/>
                </a:lnTo>
                <a:lnTo>
                  <a:pt x="33473" y="123669"/>
                </a:lnTo>
                <a:lnTo>
                  <a:pt x="33745" y="129118"/>
                </a:lnTo>
                <a:lnTo>
                  <a:pt x="33927" y="134656"/>
                </a:lnTo>
                <a:lnTo>
                  <a:pt x="35000" y="139301"/>
                </a:lnTo>
                <a:lnTo>
                  <a:pt x="36669" y="143350"/>
                </a:lnTo>
                <a:lnTo>
                  <a:pt x="38733" y="147001"/>
                </a:lnTo>
                <a:lnTo>
                  <a:pt x="40110" y="151341"/>
                </a:lnTo>
                <a:lnTo>
                  <a:pt x="41028" y="156139"/>
                </a:lnTo>
                <a:lnTo>
                  <a:pt x="41639" y="161242"/>
                </a:lnTo>
                <a:lnTo>
                  <a:pt x="42047" y="165597"/>
                </a:lnTo>
                <a:lnTo>
                  <a:pt x="42319" y="169453"/>
                </a:lnTo>
                <a:lnTo>
                  <a:pt x="42500" y="172976"/>
                </a:lnTo>
                <a:lnTo>
                  <a:pt x="42701" y="179431"/>
                </a:lnTo>
                <a:lnTo>
                  <a:pt x="42756" y="182485"/>
                </a:lnTo>
                <a:lnTo>
                  <a:pt x="43744" y="185474"/>
                </a:lnTo>
                <a:lnTo>
                  <a:pt x="45355" y="188419"/>
                </a:lnTo>
                <a:lnTo>
                  <a:pt x="47382" y="191335"/>
                </a:lnTo>
                <a:lnTo>
                  <a:pt x="48733" y="194232"/>
                </a:lnTo>
                <a:lnTo>
                  <a:pt x="50233" y="199990"/>
                </a:lnTo>
                <a:lnTo>
                  <a:pt x="51079" y="204036"/>
                </a:lnTo>
                <a:lnTo>
                  <a:pt x="52150" y="205556"/>
                </a:lnTo>
                <a:lnTo>
                  <a:pt x="53817" y="207522"/>
                </a:lnTo>
                <a:lnTo>
                  <a:pt x="59645" y="213915"/>
                </a:lnTo>
                <a:lnTo>
                  <a:pt x="60719" y="214047"/>
                </a:lnTo>
                <a:lnTo>
                  <a:pt x="62387" y="214135"/>
                </a:lnTo>
                <a:lnTo>
                  <a:pt x="68580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070"/>
          <p:cNvSpPr/>
          <p:nvPr/>
        </p:nvSpPr>
        <p:spPr>
          <a:xfrm>
            <a:off x="7829550" y="2383155"/>
            <a:ext cx="135842" cy="325756"/>
          </a:xfrm>
          <a:custGeom>
            <a:avLst/>
            <a:gdLst/>
            <a:ahLst/>
            <a:cxnLst/>
            <a:rect l="0" t="0" r="0" b="0"/>
            <a:pathLst>
              <a:path w="135842" h="325756">
                <a:moveTo>
                  <a:pt x="8572" y="0"/>
                </a:moveTo>
                <a:lnTo>
                  <a:pt x="13123" y="0"/>
                </a:lnTo>
                <a:lnTo>
                  <a:pt x="14464" y="952"/>
                </a:lnTo>
                <a:lnTo>
                  <a:pt x="15357" y="2540"/>
                </a:lnTo>
                <a:lnTo>
                  <a:pt x="16350" y="6844"/>
                </a:lnTo>
                <a:lnTo>
                  <a:pt x="16909" y="14622"/>
                </a:lnTo>
                <a:lnTo>
                  <a:pt x="17040" y="20151"/>
                </a:lnTo>
                <a:lnTo>
                  <a:pt x="16122" y="22959"/>
                </a:lnTo>
                <a:lnTo>
                  <a:pt x="12562" y="28619"/>
                </a:lnTo>
                <a:lnTo>
                  <a:pt x="10345" y="34309"/>
                </a:lnTo>
                <a:lnTo>
                  <a:pt x="9098" y="42868"/>
                </a:lnTo>
                <a:lnTo>
                  <a:pt x="8922" y="45724"/>
                </a:lnTo>
                <a:lnTo>
                  <a:pt x="6187" y="53976"/>
                </a:lnTo>
                <a:lnTo>
                  <a:pt x="2750" y="63994"/>
                </a:lnTo>
                <a:lnTo>
                  <a:pt x="1833" y="69333"/>
                </a:lnTo>
                <a:lnTo>
                  <a:pt x="814" y="79392"/>
                </a:lnTo>
                <a:lnTo>
                  <a:pt x="361" y="87038"/>
                </a:lnTo>
                <a:lnTo>
                  <a:pt x="161" y="96151"/>
                </a:lnTo>
                <a:lnTo>
                  <a:pt x="0" y="237172"/>
                </a:lnTo>
                <a:lnTo>
                  <a:pt x="952" y="241935"/>
                </a:lnTo>
                <a:lnTo>
                  <a:pt x="4550" y="249766"/>
                </a:lnTo>
                <a:lnTo>
                  <a:pt x="11931" y="264081"/>
                </a:lnTo>
                <a:lnTo>
                  <a:pt x="14828" y="272309"/>
                </a:lnTo>
                <a:lnTo>
                  <a:pt x="15600" y="275837"/>
                </a:lnTo>
                <a:lnTo>
                  <a:pt x="18998" y="282296"/>
                </a:lnTo>
                <a:lnTo>
                  <a:pt x="21239" y="285353"/>
                </a:lnTo>
                <a:lnTo>
                  <a:pt x="24636" y="287390"/>
                </a:lnTo>
                <a:lnTo>
                  <a:pt x="28807" y="288748"/>
                </a:lnTo>
                <a:lnTo>
                  <a:pt x="33491" y="289654"/>
                </a:lnTo>
                <a:lnTo>
                  <a:pt x="37568" y="291210"/>
                </a:lnTo>
                <a:lnTo>
                  <a:pt x="41238" y="293200"/>
                </a:lnTo>
                <a:lnTo>
                  <a:pt x="44636" y="295479"/>
                </a:lnTo>
                <a:lnTo>
                  <a:pt x="47855" y="296998"/>
                </a:lnTo>
                <a:lnTo>
                  <a:pt x="50953" y="298011"/>
                </a:lnTo>
                <a:lnTo>
                  <a:pt x="53971" y="298686"/>
                </a:lnTo>
                <a:lnTo>
                  <a:pt x="56936" y="299137"/>
                </a:lnTo>
                <a:lnTo>
                  <a:pt x="59865" y="299437"/>
                </a:lnTo>
                <a:lnTo>
                  <a:pt x="62769" y="299637"/>
                </a:lnTo>
                <a:lnTo>
                  <a:pt x="66611" y="299770"/>
                </a:lnTo>
                <a:lnTo>
                  <a:pt x="75960" y="299919"/>
                </a:lnTo>
                <a:lnTo>
                  <a:pt x="80167" y="299006"/>
                </a:lnTo>
                <a:lnTo>
                  <a:pt x="83925" y="297444"/>
                </a:lnTo>
                <a:lnTo>
                  <a:pt x="87382" y="295451"/>
                </a:lnTo>
                <a:lnTo>
                  <a:pt x="90640" y="293170"/>
                </a:lnTo>
                <a:lnTo>
                  <a:pt x="93764" y="290696"/>
                </a:lnTo>
                <a:lnTo>
                  <a:pt x="96799" y="288095"/>
                </a:lnTo>
                <a:lnTo>
                  <a:pt x="100727" y="286361"/>
                </a:lnTo>
                <a:lnTo>
                  <a:pt x="105251" y="285204"/>
                </a:lnTo>
                <a:lnTo>
                  <a:pt x="110173" y="284434"/>
                </a:lnTo>
                <a:lnTo>
                  <a:pt x="113453" y="282967"/>
                </a:lnTo>
                <a:lnTo>
                  <a:pt x="115641" y="281037"/>
                </a:lnTo>
                <a:lnTo>
                  <a:pt x="119023" y="276353"/>
                </a:lnTo>
                <a:lnTo>
                  <a:pt x="121259" y="273770"/>
                </a:lnTo>
                <a:lnTo>
                  <a:pt x="123702" y="271096"/>
                </a:lnTo>
                <a:lnTo>
                  <a:pt x="125331" y="268360"/>
                </a:lnTo>
                <a:lnTo>
                  <a:pt x="128575" y="259960"/>
                </a:lnTo>
                <a:lnTo>
                  <a:pt x="132709" y="254285"/>
                </a:lnTo>
                <a:lnTo>
                  <a:pt x="135182" y="248588"/>
                </a:lnTo>
                <a:lnTo>
                  <a:pt x="135841" y="245735"/>
                </a:lnTo>
                <a:lnTo>
                  <a:pt x="135328" y="242881"/>
                </a:lnTo>
                <a:lnTo>
                  <a:pt x="132219" y="237169"/>
                </a:lnTo>
                <a:lnTo>
                  <a:pt x="130201" y="231456"/>
                </a:lnTo>
                <a:lnTo>
                  <a:pt x="129065" y="222884"/>
                </a:lnTo>
                <a:lnTo>
                  <a:pt x="128906" y="220027"/>
                </a:lnTo>
                <a:lnTo>
                  <a:pt x="127848" y="217169"/>
                </a:lnTo>
                <a:lnTo>
                  <a:pt x="124131" y="211455"/>
                </a:lnTo>
                <a:lnTo>
                  <a:pt x="121806" y="208597"/>
                </a:lnTo>
                <a:lnTo>
                  <a:pt x="119304" y="205740"/>
                </a:lnTo>
                <a:lnTo>
                  <a:pt x="116684" y="202882"/>
                </a:lnTo>
                <a:lnTo>
                  <a:pt x="113031" y="200977"/>
                </a:lnTo>
                <a:lnTo>
                  <a:pt x="108692" y="199707"/>
                </a:lnTo>
                <a:lnTo>
                  <a:pt x="103893" y="198861"/>
                </a:lnTo>
                <a:lnTo>
                  <a:pt x="99741" y="197343"/>
                </a:lnTo>
                <a:lnTo>
                  <a:pt x="96022" y="195380"/>
                </a:lnTo>
                <a:lnTo>
                  <a:pt x="92590" y="193118"/>
                </a:lnTo>
                <a:lnTo>
                  <a:pt x="89349" y="191610"/>
                </a:lnTo>
                <a:lnTo>
                  <a:pt x="86236" y="190605"/>
                </a:lnTo>
                <a:lnTo>
                  <a:pt x="83208" y="189935"/>
                </a:lnTo>
                <a:lnTo>
                  <a:pt x="80237" y="189488"/>
                </a:lnTo>
                <a:lnTo>
                  <a:pt x="77304" y="189190"/>
                </a:lnTo>
                <a:lnTo>
                  <a:pt x="74396" y="188992"/>
                </a:lnTo>
                <a:lnTo>
                  <a:pt x="71504" y="189812"/>
                </a:lnTo>
                <a:lnTo>
                  <a:pt x="68625" y="191311"/>
                </a:lnTo>
                <a:lnTo>
                  <a:pt x="65752" y="193263"/>
                </a:lnTo>
                <a:lnTo>
                  <a:pt x="62885" y="194564"/>
                </a:lnTo>
                <a:lnTo>
                  <a:pt x="60021" y="195432"/>
                </a:lnTo>
                <a:lnTo>
                  <a:pt x="57159" y="196011"/>
                </a:lnTo>
                <a:lnTo>
                  <a:pt x="54298" y="198301"/>
                </a:lnTo>
                <a:lnTo>
                  <a:pt x="51439" y="201733"/>
                </a:lnTo>
                <a:lnTo>
                  <a:pt x="48579" y="205926"/>
                </a:lnTo>
                <a:lnTo>
                  <a:pt x="45721" y="209674"/>
                </a:lnTo>
                <a:lnTo>
                  <a:pt x="42863" y="213125"/>
                </a:lnTo>
                <a:lnTo>
                  <a:pt x="40006" y="216378"/>
                </a:lnTo>
                <a:lnTo>
                  <a:pt x="37148" y="219500"/>
                </a:lnTo>
                <a:lnTo>
                  <a:pt x="31432" y="225508"/>
                </a:lnTo>
                <a:lnTo>
                  <a:pt x="22859" y="234245"/>
                </a:lnTo>
                <a:lnTo>
                  <a:pt x="20955" y="238078"/>
                </a:lnTo>
                <a:lnTo>
                  <a:pt x="18838" y="247417"/>
                </a:lnTo>
                <a:lnTo>
                  <a:pt x="15357" y="255378"/>
                </a:lnTo>
                <a:lnTo>
                  <a:pt x="13096" y="258834"/>
                </a:lnTo>
                <a:lnTo>
                  <a:pt x="10583" y="267755"/>
                </a:lnTo>
                <a:lnTo>
                  <a:pt x="9913" y="272801"/>
                </a:lnTo>
                <a:lnTo>
                  <a:pt x="10418" y="277117"/>
                </a:lnTo>
                <a:lnTo>
                  <a:pt x="11708" y="280947"/>
                </a:lnTo>
                <a:lnTo>
                  <a:pt x="14728" y="287743"/>
                </a:lnTo>
                <a:lnTo>
                  <a:pt x="16429" y="296923"/>
                </a:lnTo>
                <a:lnTo>
                  <a:pt x="16826" y="302781"/>
                </a:lnTo>
                <a:lnTo>
                  <a:pt x="17885" y="305676"/>
                </a:lnTo>
                <a:lnTo>
                  <a:pt x="21601" y="311433"/>
                </a:lnTo>
                <a:lnTo>
                  <a:pt x="24498" y="315479"/>
                </a:lnTo>
                <a:lnTo>
                  <a:pt x="27715" y="318965"/>
                </a:lnTo>
                <a:lnTo>
                  <a:pt x="29906" y="321228"/>
                </a:lnTo>
                <a:lnTo>
                  <a:pt x="32320" y="322737"/>
                </a:lnTo>
                <a:lnTo>
                  <a:pt x="34882" y="323743"/>
                </a:lnTo>
                <a:lnTo>
                  <a:pt x="42862" y="32575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071"/>
          <p:cNvSpPr/>
          <p:nvPr/>
        </p:nvSpPr>
        <p:spPr>
          <a:xfrm>
            <a:off x="8061017" y="2494994"/>
            <a:ext cx="179874" cy="338529"/>
          </a:xfrm>
          <a:custGeom>
            <a:avLst/>
            <a:gdLst/>
            <a:ahLst/>
            <a:cxnLst/>
            <a:rect l="0" t="0" r="0" b="0"/>
            <a:pathLst>
              <a:path w="179874" h="338529">
                <a:moveTo>
                  <a:pt x="8563" y="25320"/>
                </a:moveTo>
                <a:lnTo>
                  <a:pt x="344" y="25320"/>
                </a:lnTo>
                <a:lnTo>
                  <a:pt x="37" y="34646"/>
                </a:lnTo>
                <a:lnTo>
                  <a:pt x="0" y="40921"/>
                </a:lnTo>
                <a:lnTo>
                  <a:pt x="2534" y="44319"/>
                </a:lnTo>
                <a:lnTo>
                  <a:pt x="4543" y="46559"/>
                </a:lnTo>
                <a:lnTo>
                  <a:pt x="4930" y="49957"/>
                </a:lnTo>
                <a:lnTo>
                  <a:pt x="2821" y="58813"/>
                </a:lnTo>
                <a:lnTo>
                  <a:pt x="2830" y="62889"/>
                </a:lnTo>
                <a:lnTo>
                  <a:pt x="3789" y="66558"/>
                </a:lnTo>
                <a:lnTo>
                  <a:pt x="6440" y="73176"/>
                </a:lnTo>
                <a:lnTo>
                  <a:pt x="7933" y="83209"/>
                </a:lnTo>
                <a:lnTo>
                  <a:pt x="8283" y="92641"/>
                </a:lnTo>
                <a:lnTo>
                  <a:pt x="8480" y="104111"/>
                </a:lnTo>
                <a:lnTo>
                  <a:pt x="9460" y="107375"/>
                </a:lnTo>
                <a:lnTo>
                  <a:pt x="14438" y="117472"/>
                </a:lnTo>
                <a:lnTo>
                  <a:pt x="15937" y="126919"/>
                </a:lnTo>
                <a:lnTo>
                  <a:pt x="17289" y="130200"/>
                </a:lnTo>
                <a:lnTo>
                  <a:pt x="19142" y="132388"/>
                </a:lnTo>
                <a:lnTo>
                  <a:pt x="21331" y="133846"/>
                </a:lnTo>
                <a:lnTo>
                  <a:pt x="22790" y="135771"/>
                </a:lnTo>
                <a:lnTo>
                  <a:pt x="23762" y="138007"/>
                </a:lnTo>
                <a:lnTo>
                  <a:pt x="24411" y="140450"/>
                </a:lnTo>
                <a:lnTo>
                  <a:pt x="25795" y="142078"/>
                </a:lnTo>
                <a:lnTo>
                  <a:pt x="27672" y="143164"/>
                </a:lnTo>
                <a:lnTo>
                  <a:pt x="32295" y="144370"/>
                </a:lnTo>
                <a:lnTo>
                  <a:pt x="37526" y="144907"/>
                </a:lnTo>
                <a:lnTo>
                  <a:pt x="43025" y="145145"/>
                </a:lnTo>
                <a:lnTo>
                  <a:pt x="45826" y="145208"/>
                </a:lnTo>
                <a:lnTo>
                  <a:pt x="48645" y="144298"/>
                </a:lnTo>
                <a:lnTo>
                  <a:pt x="51476" y="142739"/>
                </a:lnTo>
                <a:lnTo>
                  <a:pt x="54317" y="140747"/>
                </a:lnTo>
                <a:lnTo>
                  <a:pt x="57163" y="138466"/>
                </a:lnTo>
                <a:lnTo>
                  <a:pt x="60013" y="135994"/>
                </a:lnTo>
                <a:lnTo>
                  <a:pt x="62865" y="133393"/>
                </a:lnTo>
                <a:lnTo>
                  <a:pt x="66672" y="130706"/>
                </a:lnTo>
                <a:lnTo>
                  <a:pt x="71115" y="127963"/>
                </a:lnTo>
                <a:lnTo>
                  <a:pt x="75981" y="125181"/>
                </a:lnTo>
                <a:lnTo>
                  <a:pt x="80179" y="122374"/>
                </a:lnTo>
                <a:lnTo>
                  <a:pt x="83929" y="119551"/>
                </a:lnTo>
                <a:lnTo>
                  <a:pt x="87382" y="116716"/>
                </a:lnTo>
                <a:lnTo>
                  <a:pt x="90636" y="113873"/>
                </a:lnTo>
                <a:lnTo>
                  <a:pt x="93758" y="111026"/>
                </a:lnTo>
                <a:lnTo>
                  <a:pt x="96793" y="108175"/>
                </a:lnTo>
                <a:lnTo>
                  <a:pt x="99768" y="104369"/>
                </a:lnTo>
                <a:lnTo>
                  <a:pt x="102703" y="99927"/>
                </a:lnTo>
                <a:lnTo>
                  <a:pt x="105613" y="95061"/>
                </a:lnTo>
                <a:lnTo>
                  <a:pt x="108506" y="90864"/>
                </a:lnTo>
                <a:lnTo>
                  <a:pt x="111387" y="87114"/>
                </a:lnTo>
                <a:lnTo>
                  <a:pt x="114259" y="83661"/>
                </a:lnTo>
                <a:lnTo>
                  <a:pt x="117128" y="80407"/>
                </a:lnTo>
                <a:lnTo>
                  <a:pt x="122854" y="74251"/>
                </a:lnTo>
                <a:lnTo>
                  <a:pt x="124761" y="70323"/>
                </a:lnTo>
                <a:lnTo>
                  <a:pt x="126881" y="60879"/>
                </a:lnTo>
                <a:lnTo>
                  <a:pt x="130364" y="52872"/>
                </a:lnTo>
                <a:lnTo>
                  <a:pt x="134134" y="46138"/>
                </a:lnTo>
                <a:lnTo>
                  <a:pt x="135809" y="39970"/>
                </a:lnTo>
                <a:lnTo>
                  <a:pt x="136753" y="31143"/>
                </a:lnTo>
                <a:lnTo>
                  <a:pt x="137032" y="22495"/>
                </a:lnTo>
                <a:lnTo>
                  <a:pt x="136119" y="19627"/>
                </a:lnTo>
                <a:lnTo>
                  <a:pt x="131235" y="11992"/>
                </a:lnTo>
                <a:lnTo>
                  <a:pt x="129759" y="9872"/>
                </a:lnTo>
                <a:lnTo>
                  <a:pt x="129103" y="6389"/>
                </a:lnTo>
                <a:lnTo>
                  <a:pt x="128609" y="0"/>
                </a:lnTo>
                <a:lnTo>
                  <a:pt x="128579" y="12384"/>
                </a:lnTo>
                <a:lnTo>
                  <a:pt x="129531" y="14791"/>
                </a:lnTo>
                <a:lnTo>
                  <a:pt x="134469" y="22730"/>
                </a:lnTo>
                <a:lnTo>
                  <a:pt x="137308" y="31115"/>
                </a:lnTo>
                <a:lnTo>
                  <a:pt x="143759" y="40584"/>
                </a:lnTo>
                <a:lnTo>
                  <a:pt x="148978" y="49884"/>
                </a:lnTo>
                <a:lnTo>
                  <a:pt x="151932" y="57828"/>
                </a:lnTo>
                <a:lnTo>
                  <a:pt x="154197" y="65486"/>
                </a:lnTo>
                <a:lnTo>
                  <a:pt x="158379" y="75239"/>
                </a:lnTo>
                <a:lnTo>
                  <a:pt x="159876" y="80507"/>
                </a:lnTo>
                <a:lnTo>
                  <a:pt x="160873" y="85924"/>
                </a:lnTo>
                <a:lnTo>
                  <a:pt x="161537" y="91440"/>
                </a:lnTo>
                <a:lnTo>
                  <a:pt x="162933" y="97023"/>
                </a:lnTo>
                <a:lnTo>
                  <a:pt x="164816" y="102650"/>
                </a:lnTo>
                <a:lnTo>
                  <a:pt x="167024" y="108306"/>
                </a:lnTo>
                <a:lnTo>
                  <a:pt x="172018" y="122210"/>
                </a:lnTo>
                <a:lnTo>
                  <a:pt x="174683" y="129919"/>
                </a:lnTo>
                <a:lnTo>
                  <a:pt x="176460" y="136963"/>
                </a:lnTo>
                <a:lnTo>
                  <a:pt x="177643" y="143564"/>
                </a:lnTo>
                <a:lnTo>
                  <a:pt x="178433" y="149869"/>
                </a:lnTo>
                <a:lnTo>
                  <a:pt x="178960" y="155978"/>
                </a:lnTo>
                <a:lnTo>
                  <a:pt x="179311" y="161956"/>
                </a:lnTo>
                <a:lnTo>
                  <a:pt x="179545" y="167846"/>
                </a:lnTo>
                <a:lnTo>
                  <a:pt x="179873" y="189788"/>
                </a:lnTo>
                <a:lnTo>
                  <a:pt x="178967" y="196878"/>
                </a:lnTo>
                <a:lnTo>
                  <a:pt x="177411" y="203510"/>
                </a:lnTo>
                <a:lnTo>
                  <a:pt x="175421" y="209836"/>
                </a:lnTo>
                <a:lnTo>
                  <a:pt x="173142" y="215958"/>
                </a:lnTo>
                <a:lnTo>
                  <a:pt x="170668" y="221945"/>
                </a:lnTo>
                <a:lnTo>
                  <a:pt x="168069" y="227841"/>
                </a:lnTo>
                <a:lnTo>
                  <a:pt x="162639" y="239472"/>
                </a:lnTo>
                <a:lnTo>
                  <a:pt x="159858" y="245241"/>
                </a:lnTo>
                <a:lnTo>
                  <a:pt x="157051" y="251944"/>
                </a:lnTo>
                <a:lnTo>
                  <a:pt x="154227" y="259271"/>
                </a:lnTo>
                <a:lnTo>
                  <a:pt x="151392" y="267012"/>
                </a:lnTo>
                <a:lnTo>
                  <a:pt x="147598" y="273126"/>
                </a:lnTo>
                <a:lnTo>
                  <a:pt x="143163" y="278154"/>
                </a:lnTo>
                <a:lnTo>
                  <a:pt x="138301" y="282459"/>
                </a:lnTo>
                <a:lnTo>
                  <a:pt x="127819" y="292322"/>
                </a:lnTo>
                <a:lnTo>
                  <a:pt x="100460" y="319215"/>
                </a:lnTo>
                <a:lnTo>
                  <a:pt x="96498" y="322215"/>
                </a:lnTo>
                <a:lnTo>
                  <a:pt x="91951" y="325168"/>
                </a:lnTo>
                <a:lnTo>
                  <a:pt x="87015" y="328088"/>
                </a:lnTo>
                <a:lnTo>
                  <a:pt x="82771" y="330036"/>
                </a:lnTo>
                <a:lnTo>
                  <a:pt x="78990" y="331334"/>
                </a:lnTo>
                <a:lnTo>
                  <a:pt x="75516" y="332200"/>
                </a:lnTo>
                <a:lnTo>
                  <a:pt x="72248" y="333729"/>
                </a:lnTo>
                <a:lnTo>
                  <a:pt x="69117" y="335701"/>
                </a:lnTo>
                <a:lnTo>
                  <a:pt x="66077" y="337969"/>
                </a:lnTo>
                <a:lnTo>
                  <a:pt x="63098" y="338528"/>
                </a:lnTo>
                <a:lnTo>
                  <a:pt x="60160" y="337948"/>
                </a:lnTo>
                <a:lnTo>
                  <a:pt x="53151" y="334724"/>
                </a:lnTo>
                <a:lnTo>
                  <a:pt x="49653" y="331743"/>
                </a:lnTo>
                <a:lnTo>
                  <a:pt x="44196" y="326619"/>
                </a:lnTo>
                <a:lnTo>
                  <a:pt x="43748" y="325246"/>
                </a:lnTo>
                <a:lnTo>
                  <a:pt x="42852" y="31678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072"/>
          <p:cNvSpPr/>
          <p:nvPr/>
        </p:nvSpPr>
        <p:spPr>
          <a:xfrm>
            <a:off x="8352576" y="2512098"/>
            <a:ext cx="188492" cy="16790"/>
          </a:xfrm>
          <a:custGeom>
            <a:avLst/>
            <a:gdLst/>
            <a:ahLst/>
            <a:cxnLst/>
            <a:rect l="0" t="0" r="0" b="0"/>
            <a:pathLst>
              <a:path w="188492" h="16790">
                <a:moveTo>
                  <a:pt x="8468" y="16789"/>
                </a:moveTo>
                <a:lnTo>
                  <a:pt x="0" y="16789"/>
                </a:lnTo>
                <a:lnTo>
                  <a:pt x="65771" y="16789"/>
                </a:lnTo>
                <a:lnTo>
                  <a:pt x="71436" y="15837"/>
                </a:lnTo>
                <a:lnTo>
                  <a:pt x="77117" y="14249"/>
                </a:lnTo>
                <a:lnTo>
                  <a:pt x="82809" y="12238"/>
                </a:lnTo>
                <a:lnTo>
                  <a:pt x="88509" y="10897"/>
                </a:lnTo>
                <a:lnTo>
                  <a:pt x="94213" y="10004"/>
                </a:lnTo>
                <a:lnTo>
                  <a:pt x="99922" y="9408"/>
                </a:lnTo>
                <a:lnTo>
                  <a:pt x="105632" y="9011"/>
                </a:lnTo>
                <a:lnTo>
                  <a:pt x="111345" y="8746"/>
                </a:lnTo>
                <a:lnTo>
                  <a:pt x="122771" y="8452"/>
                </a:lnTo>
                <a:lnTo>
                  <a:pt x="134200" y="8321"/>
                </a:lnTo>
                <a:lnTo>
                  <a:pt x="139915" y="7334"/>
                </a:lnTo>
                <a:lnTo>
                  <a:pt x="145630" y="5723"/>
                </a:lnTo>
                <a:lnTo>
                  <a:pt x="151344" y="3697"/>
                </a:lnTo>
                <a:lnTo>
                  <a:pt x="156106" y="2346"/>
                </a:lnTo>
                <a:lnTo>
                  <a:pt x="160234" y="1445"/>
                </a:lnTo>
                <a:lnTo>
                  <a:pt x="163939" y="845"/>
                </a:lnTo>
                <a:lnTo>
                  <a:pt x="167360" y="445"/>
                </a:lnTo>
                <a:lnTo>
                  <a:pt x="170594" y="178"/>
                </a:lnTo>
                <a:lnTo>
                  <a:pt x="173702" y="0"/>
                </a:lnTo>
                <a:lnTo>
                  <a:pt x="175774" y="834"/>
                </a:lnTo>
                <a:lnTo>
                  <a:pt x="177156" y="2342"/>
                </a:lnTo>
                <a:lnTo>
                  <a:pt x="178076" y="4300"/>
                </a:lnTo>
                <a:lnTo>
                  <a:pt x="179643" y="5606"/>
                </a:lnTo>
                <a:lnTo>
                  <a:pt x="181640" y="6476"/>
                </a:lnTo>
                <a:lnTo>
                  <a:pt x="188491" y="821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073"/>
          <p:cNvSpPr/>
          <p:nvPr/>
        </p:nvSpPr>
        <p:spPr>
          <a:xfrm>
            <a:off x="8387115" y="2580322"/>
            <a:ext cx="213961" cy="25718"/>
          </a:xfrm>
          <a:custGeom>
            <a:avLst/>
            <a:gdLst/>
            <a:ahLst/>
            <a:cxnLst/>
            <a:rect l="0" t="0" r="0" b="0"/>
            <a:pathLst>
              <a:path w="213961" h="25718">
                <a:moveTo>
                  <a:pt x="8219" y="25717"/>
                </a:moveTo>
                <a:lnTo>
                  <a:pt x="0" y="25717"/>
                </a:lnTo>
                <a:lnTo>
                  <a:pt x="35722" y="25717"/>
                </a:lnTo>
                <a:lnTo>
                  <a:pt x="39890" y="24765"/>
                </a:lnTo>
                <a:lnTo>
                  <a:pt x="44572" y="23178"/>
                </a:lnTo>
                <a:lnTo>
                  <a:pt x="49601" y="21167"/>
                </a:lnTo>
                <a:lnTo>
                  <a:pt x="54857" y="19826"/>
                </a:lnTo>
                <a:lnTo>
                  <a:pt x="60266" y="18932"/>
                </a:lnTo>
                <a:lnTo>
                  <a:pt x="65777" y="18337"/>
                </a:lnTo>
                <a:lnTo>
                  <a:pt x="70404" y="17940"/>
                </a:lnTo>
                <a:lnTo>
                  <a:pt x="74441" y="17675"/>
                </a:lnTo>
                <a:lnTo>
                  <a:pt x="78085" y="17498"/>
                </a:lnTo>
                <a:lnTo>
                  <a:pt x="87213" y="17302"/>
                </a:lnTo>
                <a:lnTo>
                  <a:pt x="92314" y="17250"/>
                </a:lnTo>
                <a:lnTo>
                  <a:pt x="98573" y="16262"/>
                </a:lnTo>
                <a:lnTo>
                  <a:pt x="105603" y="14652"/>
                </a:lnTo>
                <a:lnTo>
                  <a:pt x="113147" y="12625"/>
                </a:lnTo>
                <a:lnTo>
                  <a:pt x="119128" y="11274"/>
                </a:lnTo>
                <a:lnTo>
                  <a:pt x="124069" y="10374"/>
                </a:lnTo>
                <a:lnTo>
                  <a:pt x="128315" y="9773"/>
                </a:lnTo>
                <a:lnTo>
                  <a:pt x="133051" y="9373"/>
                </a:lnTo>
                <a:lnTo>
                  <a:pt x="138113" y="9106"/>
                </a:lnTo>
                <a:lnTo>
                  <a:pt x="148817" y="8810"/>
                </a:lnTo>
                <a:lnTo>
                  <a:pt x="172338" y="8604"/>
                </a:lnTo>
                <a:lnTo>
                  <a:pt x="175734" y="7641"/>
                </a:lnTo>
                <a:lnTo>
                  <a:pt x="178952" y="6046"/>
                </a:lnTo>
                <a:lnTo>
                  <a:pt x="182048" y="4031"/>
                </a:lnTo>
                <a:lnTo>
                  <a:pt x="185065" y="2687"/>
                </a:lnTo>
                <a:lnTo>
                  <a:pt x="188029" y="1792"/>
                </a:lnTo>
                <a:lnTo>
                  <a:pt x="190958" y="1194"/>
                </a:lnTo>
                <a:lnTo>
                  <a:pt x="196752" y="531"/>
                </a:lnTo>
                <a:lnTo>
                  <a:pt x="202502" y="236"/>
                </a:lnTo>
                <a:lnTo>
                  <a:pt x="21396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074"/>
          <p:cNvSpPr/>
          <p:nvPr/>
        </p:nvSpPr>
        <p:spPr>
          <a:xfrm>
            <a:off x="8643937" y="2417549"/>
            <a:ext cx="42864" cy="274216"/>
          </a:xfrm>
          <a:custGeom>
            <a:avLst/>
            <a:gdLst/>
            <a:ahLst/>
            <a:cxnLst/>
            <a:rect l="0" t="0" r="0" b="0"/>
            <a:pathLst>
              <a:path w="42864" h="274216">
                <a:moveTo>
                  <a:pt x="0" y="8468"/>
                </a:moveTo>
                <a:lnTo>
                  <a:pt x="0" y="248"/>
                </a:lnTo>
                <a:lnTo>
                  <a:pt x="953" y="131"/>
                </a:lnTo>
                <a:lnTo>
                  <a:pt x="2540" y="53"/>
                </a:lnTo>
                <a:lnTo>
                  <a:pt x="4551" y="0"/>
                </a:lnTo>
                <a:lnTo>
                  <a:pt x="4939" y="918"/>
                </a:lnTo>
                <a:lnTo>
                  <a:pt x="4245" y="2482"/>
                </a:lnTo>
                <a:lnTo>
                  <a:pt x="838" y="7286"/>
                </a:lnTo>
                <a:lnTo>
                  <a:pt x="1511" y="8632"/>
                </a:lnTo>
                <a:lnTo>
                  <a:pt x="2912" y="10483"/>
                </a:lnTo>
                <a:lnTo>
                  <a:pt x="4799" y="12668"/>
                </a:lnTo>
                <a:lnTo>
                  <a:pt x="5104" y="16031"/>
                </a:lnTo>
                <a:lnTo>
                  <a:pt x="4356" y="20177"/>
                </a:lnTo>
                <a:lnTo>
                  <a:pt x="2904" y="24847"/>
                </a:lnTo>
                <a:lnTo>
                  <a:pt x="1936" y="28912"/>
                </a:lnTo>
                <a:lnTo>
                  <a:pt x="860" y="35969"/>
                </a:lnTo>
                <a:lnTo>
                  <a:pt x="574" y="40137"/>
                </a:lnTo>
                <a:lnTo>
                  <a:pt x="382" y="44821"/>
                </a:lnTo>
                <a:lnTo>
                  <a:pt x="170" y="55105"/>
                </a:lnTo>
                <a:lnTo>
                  <a:pt x="1" y="134201"/>
                </a:lnTo>
                <a:lnTo>
                  <a:pt x="953" y="139915"/>
                </a:lnTo>
                <a:lnTo>
                  <a:pt x="2541" y="145630"/>
                </a:lnTo>
                <a:lnTo>
                  <a:pt x="4551" y="151344"/>
                </a:lnTo>
                <a:lnTo>
                  <a:pt x="5892" y="157059"/>
                </a:lnTo>
                <a:lnTo>
                  <a:pt x="6785" y="162774"/>
                </a:lnTo>
                <a:lnTo>
                  <a:pt x="7382" y="168488"/>
                </a:lnTo>
                <a:lnTo>
                  <a:pt x="8730" y="174203"/>
                </a:lnTo>
                <a:lnTo>
                  <a:pt x="10583" y="179918"/>
                </a:lnTo>
                <a:lnTo>
                  <a:pt x="12771" y="185633"/>
                </a:lnTo>
                <a:lnTo>
                  <a:pt x="14229" y="191348"/>
                </a:lnTo>
                <a:lnTo>
                  <a:pt x="15201" y="197063"/>
                </a:lnTo>
                <a:lnTo>
                  <a:pt x="15849" y="202778"/>
                </a:lnTo>
                <a:lnTo>
                  <a:pt x="17234" y="207541"/>
                </a:lnTo>
                <a:lnTo>
                  <a:pt x="19109" y="211668"/>
                </a:lnTo>
                <a:lnTo>
                  <a:pt x="21312" y="215372"/>
                </a:lnTo>
                <a:lnTo>
                  <a:pt x="22780" y="218794"/>
                </a:lnTo>
                <a:lnTo>
                  <a:pt x="23760" y="222028"/>
                </a:lnTo>
                <a:lnTo>
                  <a:pt x="24847" y="229114"/>
                </a:lnTo>
                <a:lnTo>
                  <a:pt x="25138" y="233670"/>
                </a:lnTo>
                <a:lnTo>
                  <a:pt x="25330" y="238613"/>
                </a:lnTo>
                <a:lnTo>
                  <a:pt x="26412" y="242860"/>
                </a:lnTo>
                <a:lnTo>
                  <a:pt x="28086" y="246644"/>
                </a:lnTo>
                <a:lnTo>
                  <a:pt x="30153" y="250120"/>
                </a:lnTo>
                <a:lnTo>
                  <a:pt x="31533" y="253389"/>
                </a:lnTo>
                <a:lnTo>
                  <a:pt x="32452" y="256521"/>
                </a:lnTo>
                <a:lnTo>
                  <a:pt x="33065" y="259562"/>
                </a:lnTo>
                <a:lnTo>
                  <a:pt x="34426" y="261589"/>
                </a:lnTo>
                <a:lnTo>
                  <a:pt x="36285" y="262940"/>
                </a:lnTo>
                <a:lnTo>
                  <a:pt x="38478" y="263841"/>
                </a:lnTo>
                <a:lnTo>
                  <a:pt x="39940" y="265394"/>
                </a:lnTo>
                <a:lnTo>
                  <a:pt x="40914" y="267382"/>
                </a:lnTo>
                <a:lnTo>
                  <a:pt x="42863" y="27421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1075"/>
          <p:cNvSpPr/>
          <p:nvPr/>
        </p:nvSpPr>
        <p:spPr>
          <a:xfrm>
            <a:off x="8763986" y="2374582"/>
            <a:ext cx="179872" cy="308611"/>
          </a:xfrm>
          <a:custGeom>
            <a:avLst/>
            <a:gdLst/>
            <a:ahLst/>
            <a:cxnLst/>
            <a:rect l="0" t="0" r="0" b="0"/>
            <a:pathLst>
              <a:path w="179872" h="308611">
                <a:moveTo>
                  <a:pt x="34256" y="0"/>
                </a:moveTo>
                <a:lnTo>
                  <a:pt x="34256" y="20151"/>
                </a:lnTo>
                <a:lnTo>
                  <a:pt x="31716" y="28324"/>
                </a:lnTo>
                <a:lnTo>
                  <a:pt x="28364" y="37353"/>
                </a:lnTo>
                <a:lnTo>
                  <a:pt x="26875" y="44542"/>
                </a:lnTo>
                <a:lnTo>
                  <a:pt x="26213" y="53451"/>
                </a:lnTo>
                <a:lnTo>
                  <a:pt x="25919" y="63761"/>
                </a:lnTo>
                <a:lnTo>
                  <a:pt x="25788" y="74693"/>
                </a:lnTo>
                <a:lnTo>
                  <a:pt x="24801" y="80276"/>
                </a:lnTo>
                <a:lnTo>
                  <a:pt x="23190" y="85902"/>
                </a:lnTo>
                <a:lnTo>
                  <a:pt x="21164" y="91558"/>
                </a:lnTo>
                <a:lnTo>
                  <a:pt x="19813" y="97234"/>
                </a:lnTo>
                <a:lnTo>
                  <a:pt x="18912" y="102923"/>
                </a:lnTo>
                <a:lnTo>
                  <a:pt x="18312" y="108620"/>
                </a:lnTo>
                <a:lnTo>
                  <a:pt x="16960" y="114323"/>
                </a:lnTo>
                <a:lnTo>
                  <a:pt x="15105" y="120031"/>
                </a:lnTo>
                <a:lnTo>
                  <a:pt x="12916" y="125740"/>
                </a:lnTo>
                <a:lnTo>
                  <a:pt x="11457" y="131452"/>
                </a:lnTo>
                <a:lnTo>
                  <a:pt x="10484" y="137165"/>
                </a:lnTo>
                <a:lnTo>
                  <a:pt x="9836" y="142878"/>
                </a:lnTo>
                <a:lnTo>
                  <a:pt x="8451" y="148592"/>
                </a:lnTo>
                <a:lnTo>
                  <a:pt x="6575" y="154306"/>
                </a:lnTo>
                <a:lnTo>
                  <a:pt x="4371" y="160021"/>
                </a:lnTo>
                <a:lnTo>
                  <a:pt x="2903" y="165736"/>
                </a:lnTo>
                <a:lnTo>
                  <a:pt x="1924" y="171451"/>
                </a:lnTo>
                <a:lnTo>
                  <a:pt x="1271" y="177165"/>
                </a:lnTo>
                <a:lnTo>
                  <a:pt x="837" y="182880"/>
                </a:lnTo>
                <a:lnTo>
                  <a:pt x="547" y="188595"/>
                </a:lnTo>
                <a:lnTo>
                  <a:pt x="137" y="203200"/>
                </a:lnTo>
                <a:lnTo>
                  <a:pt x="0" y="221219"/>
                </a:lnTo>
                <a:lnTo>
                  <a:pt x="941" y="226537"/>
                </a:lnTo>
                <a:lnTo>
                  <a:pt x="2522" y="231987"/>
                </a:lnTo>
                <a:lnTo>
                  <a:pt x="4528" y="237526"/>
                </a:lnTo>
                <a:lnTo>
                  <a:pt x="6756" y="246220"/>
                </a:lnTo>
                <a:lnTo>
                  <a:pt x="7349" y="249871"/>
                </a:lnTo>
                <a:lnTo>
                  <a:pt x="10551" y="256469"/>
                </a:lnTo>
                <a:lnTo>
                  <a:pt x="15148" y="262576"/>
                </a:lnTo>
                <a:lnTo>
                  <a:pt x="20366" y="268466"/>
                </a:lnTo>
                <a:lnTo>
                  <a:pt x="25861" y="274258"/>
                </a:lnTo>
                <a:lnTo>
                  <a:pt x="37148" y="285738"/>
                </a:lnTo>
                <a:lnTo>
                  <a:pt x="39995" y="287647"/>
                </a:lnTo>
                <a:lnTo>
                  <a:pt x="42844" y="288920"/>
                </a:lnTo>
                <a:lnTo>
                  <a:pt x="45697" y="289768"/>
                </a:lnTo>
                <a:lnTo>
                  <a:pt x="48551" y="290334"/>
                </a:lnTo>
                <a:lnTo>
                  <a:pt x="51406" y="290711"/>
                </a:lnTo>
                <a:lnTo>
                  <a:pt x="54262" y="290962"/>
                </a:lnTo>
                <a:lnTo>
                  <a:pt x="58071" y="292082"/>
                </a:lnTo>
                <a:lnTo>
                  <a:pt x="62515" y="293782"/>
                </a:lnTo>
                <a:lnTo>
                  <a:pt x="67382" y="295867"/>
                </a:lnTo>
                <a:lnTo>
                  <a:pt x="71580" y="296305"/>
                </a:lnTo>
                <a:lnTo>
                  <a:pt x="75331" y="295644"/>
                </a:lnTo>
                <a:lnTo>
                  <a:pt x="78785" y="294251"/>
                </a:lnTo>
                <a:lnTo>
                  <a:pt x="82992" y="293322"/>
                </a:lnTo>
                <a:lnTo>
                  <a:pt x="87701" y="292703"/>
                </a:lnTo>
                <a:lnTo>
                  <a:pt x="92747" y="292291"/>
                </a:lnTo>
                <a:lnTo>
                  <a:pt x="97063" y="292015"/>
                </a:lnTo>
                <a:lnTo>
                  <a:pt x="104397" y="291710"/>
                </a:lnTo>
                <a:lnTo>
                  <a:pt x="107687" y="290676"/>
                </a:lnTo>
                <a:lnTo>
                  <a:pt x="110833" y="289034"/>
                </a:lnTo>
                <a:lnTo>
                  <a:pt x="113882" y="286987"/>
                </a:lnTo>
                <a:lnTo>
                  <a:pt x="117820" y="285622"/>
                </a:lnTo>
                <a:lnTo>
                  <a:pt x="122350" y="284712"/>
                </a:lnTo>
                <a:lnTo>
                  <a:pt x="127276" y="284106"/>
                </a:lnTo>
                <a:lnTo>
                  <a:pt x="131512" y="281796"/>
                </a:lnTo>
                <a:lnTo>
                  <a:pt x="135288" y="278352"/>
                </a:lnTo>
                <a:lnTo>
                  <a:pt x="138758" y="274150"/>
                </a:lnTo>
                <a:lnTo>
                  <a:pt x="142024" y="271349"/>
                </a:lnTo>
                <a:lnTo>
                  <a:pt x="145154" y="269482"/>
                </a:lnTo>
                <a:lnTo>
                  <a:pt x="148194" y="268237"/>
                </a:lnTo>
                <a:lnTo>
                  <a:pt x="151172" y="265502"/>
                </a:lnTo>
                <a:lnTo>
                  <a:pt x="154110" y="261774"/>
                </a:lnTo>
                <a:lnTo>
                  <a:pt x="157021" y="257384"/>
                </a:lnTo>
                <a:lnTo>
                  <a:pt x="159915" y="253504"/>
                </a:lnTo>
                <a:lnTo>
                  <a:pt x="162797" y="249965"/>
                </a:lnTo>
                <a:lnTo>
                  <a:pt x="165670" y="246654"/>
                </a:lnTo>
                <a:lnTo>
                  <a:pt x="167585" y="243493"/>
                </a:lnTo>
                <a:lnTo>
                  <a:pt x="171233" y="234495"/>
                </a:lnTo>
                <a:lnTo>
                  <a:pt x="175462" y="228680"/>
                </a:lnTo>
                <a:lnTo>
                  <a:pt x="177977" y="222921"/>
                </a:lnTo>
                <a:lnTo>
                  <a:pt x="179392" y="214323"/>
                </a:lnTo>
                <a:lnTo>
                  <a:pt x="179812" y="205743"/>
                </a:lnTo>
                <a:lnTo>
                  <a:pt x="179871" y="202885"/>
                </a:lnTo>
                <a:lnTo>
                  <a:pt x="178958" y="200979"/>
                </a:lnTo>
                <a:lnTo>
                  <a:pt x="177396" y="199709"/>
                </a:lnTo>
                <a:lnTo>
                  <a:pt x="175403" y="198861"/>
                </a:lnTo>
                <a:lnTo>
                  <a:pt x="170648" y="195380"/>
                </a:lnTo>
                <a:lnTo>
                  <a:pt x="164385" y="189936"/>
                </a:lnTo>
                <a:lnTo>
                  <a:pt x="161966" y="189489"/>
                </a:lnTo>
                <a:lnTo>
                  <a:pt x="158449" y="189191"/>
                </a:lnTo>
                <a:lnTo>
                  <a:pt x="154199" y="188992"/>
                </a:lnTo>
                <a:lnTo>
                  <a:pt x="151365" y="187907"/>
                </a:lnTo>
                <a:lnTo>
                  <a:pt x="149476" y="186232"/>
                </a:lnTo>
                <a:lnTo>
                  <a:pt x="148218" y="184162"/>
                </a:lnTo>
                <a:lnTo>
                  <a:pt x="146425" y="182782"/>
                </a:lnTo>
                <a:lnTo>
                  <a:pt x="144278" y="181862"/>
                </a:lnTo>
                <a:lnTo>
                  <a:pt x="141895" y="181249"/>
                </a:lnTo>
                <a:lnTo>
                  <a:pt x="139352" y="181793"/>
                </a:lnTo>
                <a:lnTo>
                  <a:pt x="133989" y="184937"/>
                </a:lnTo>
                <a:lnTo>
                  <a:pt x="128429" y="186969"/>
                </a:lnTo>
                <a:lnTo>
                  <a:pt x="125613" y="187511"/>
                </a:lnTo>
                <a:lnTo>
                  <a:pt x="122783" y="188825"/>
                </a:lnTo>
                <a:lnTo>
                  <a:pt x="119944" y="190653"/>
                </a:lnTo>
                <a:lnTo>
                  <a:pt x="117099" y="192825"/>
                </a:lnTo>
                <a:lnTo>
                  <a:pt x="114250" y="194272"/>
                </a:lnTo>
                <a:lnTo>
                  <a:pt x="111398" y="195237"/>
                </a:lnTo>
                <a:lnTo>
                  <a:pt x="108543" y="195881"/>
                </a:lnTo>
                <a:lnTo>
                  <a:pt x="105688" y="197262"/>
                </a:lnTo>
                <a:lnTo>
                  <a:pt x="102833" y="199136"/>
                </a:lnTo>
                <a:lnTo>
                  <a:pt x="99977" y="201337"/>
                </a:lnTo>
                <a:lnTo>
                  <a:pt x="97121" y="203757"/>
                </a:lnTo>
                <a:lnTo>
                  <a:pt x="94263" y="206323"/>
                </a:lnTo>
                <a:lnTo>
                  <a:pt x="88548" y="211714"/>
                </a:lnTo>
                <a:lnTo>
                  <a:pt x="82833" y="217285"/>
                </a:lnTo>
                <a:lnTo>
                  <a:pt x="80929" y="221057"/>
                </a:lnTo>
                <a:lnTo>
                  <a:pt x="78812" y="230328"/>
                </a:lnTo>
                <a:lnTo>
                  <a:pt x="75331" y="238258"/>
                </a:lnTo>
                <a:lnTo>
                  <a:pt x="73070" y="241706"/>
                </a:lnTo>
                <a:lnTo>
                  <a:pt x="70556" y="250618"/>
                </a:lnTo>
                <a:lnTo>
                  <a:pt x="68943" y="262759"/>
                </a:lnTo>
                <a:lnTo>
                  <a:pt x="66183" y="269499"/>
                </a:lnTo>
                <a:lnTo>
                  <a:pt x="61200" y="280247"/>
                </a:lnTo>
                <a:lnTo>
                  <a:pt x="60135" y="289329"/>
                </a:lnTo>
                <a:lnTo>
                  <a:pt x="60006" y="295594"/>
                </a:lnTo>
                <a:lnTo>
                  <a:pt x="60948" y="297075"/>
                </a:lnTo>
                <a:lnTo>
                  <a:pt x="62528" y="298063"/>
                </a:lnTo>
                <a:lnTo>
                  <a:pt x="64534" y="298721"/>
                </a:lnTo>
                <a:lnTo>
                  <a:pt x="65871" y="300112"/>
                </a:lnTo>
                <a:lnTo>
                  <a:pt x="66763" y="301992"/>
                </a:lnTo>
                <a:lnTo>
                  <a:pt x="68546" y="30861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1076"/>
          <p:cNvSpPr/>
          <p:nvPr/>
        </p:nvSpPr>
        <p:spPr>
          <a:xfrm>
            <a:off x="6355079" y="2597467"/>
            <a:ext cx="145734" cy="25709"/>
          </a:xfrm>
          <a:custGeom>
            <a:avLst/>
            <a:gdLst/>
            <a:ahLst/>
            <a:cxnLst/>
            <a:rect l="0" t="0" r="0" b="0"/>
            <a:pathLst>
              <a:path w="145734" h="25709">
                <a:moveTo>
                  <a:pt x="0" y="8572"/>
                </a:moveTo>
                <a:lnTo>
                  <a:pt x="0" y="24523"/>
                </a:lnTo>
                <a:lnTo>
                  <a:pt x="953" y="24921"/>
                </a:lnTo>
                <a:lnTo>
                  <a:pt x="4552" y="25363"/>
                </a:lnTo>
                <a:lnTo>
                  <a:pt x="8731" y="25648"/>
                </a:lnTo>
                <a:lnTo>
                  <a:pt x="20400" y="25708"/>
                </a:lnTo>
                <a:lnTo>
                  <a:pt x="23125" y="24759"/>
                </a:lnTo>
                <a:lnTo>
                  <a:pt x="25895" y="23174"/>
                </a:lnTo>
                <a:lnTo>
                  <a:pt x="28694" y="21164"/>
                </a:lnTo>
                <a:lnTo>
                  <a:pt x="31512" y="19824"/>
                </a:lnTo>
                <a:lnTo>
                  <a:pt x="34343" y="18931"/>
                </a:lnTo>
                <a:lnTo>
                  <a:pt x="37183" y="18336"/>
                </a:lnTo>
                <a:lnTo>
                  <a:pt x="40029" y="17939"/>
                </a:lnTo>
                <a:lnTo>
                  <a:pt x="42879" y="17674"/>
                </a:lnTo>
                <a:lnTo>
                  <a:pt x="45731" y="17498"/>
                </a:lnTo>
                <a:lnTo>
                  <a:pt x="48585" y="16428"/>
                </a:lnTo>
                <a:lnTo>
                  <a:pt x="51440" y="14762"/>
                </a:lnTo>
                <a:lnTo>
                  <a:pt x="54296" y="12699"/>
                </a:lnTo>
                <a:lnTo>
                  <a:pt x="57153" y="11323"/>
                </a:lnTo>
                <a:lnTo>
                  <a:pt x="60010" y="10406"/>
                </a:lnTo>
                <a:lnTo>
                  <a:pt x="62866" y="9795"/>
                </a:lnTo>
                <a:lnTo>
                  <a:pt x="66676" y="9388"/>
                </a:lnTo>
                <a:lnTo>
                  <a:pt x="71121" y="9116"/>
                </a:lnTo>
                <a:lnTo>
                  <a:pt x="80187" y="8814"/>
                </a:lnTo>
                <a:lnTo>
                  <a:pt x="87392" y="8680"/>
                </a:lnTo>
                <a:lnTo>
                  <a:pt x="90646" y="7692"/>
                </a:lnTo>
                <a:lnTo>
                  <a:pt x="93768" y="6080"/>
                </a:lnTo>
                <a:lnTo>
                  <a:pt x="96802" y="4054"/>
                </a:lnTo>
                <a:lnTo>
                  <a:pt x="99778" y="2702"/>
                </a:lnTo>
                <a:lnTo>
                  <a:pt x="102714" y="1802"/>
                </a:lnTo>
                <a:lnTo>
                  <a:pt x="105624" y="1201"/>
                </a:lnTo>
                <a:lnTo>
                  <a:pt x="108516" y="801"/>
                </a:lnTo>
                <a:lnTo>
                  <a:pt x="111396" y="534"/>
                </a:lnTo>
                <a:lnTo>
                  <a:pt x="114269" y="356"/>
                </a:lnTo>
                <a:lnTo>
                  <a:pt x="120002" y="158"/>
                </a:lnTo>
                <a:lnTo>
                  <a:pt x="131443" y="32"/>
                </a:lnTo>
                <a:lnTo>
                  <a:pt x="145733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1077"/>
          <p:cNvSpPr/>
          <p:nvPr/>
        </p:nvSpPr>
        <p:spPr>
          <a:xfrm>
            <a:off x="6543675" y="2434631"/>
            <a:ext cx="256744" cy="214271"/>
          </a:xfrm>
          <a:custGeom>
            <a:avLst/>
            <a:gdLst/>
            <a:ahLst/>
            <a:cxnLst/>
            <a:rect l="0" t="0" r="0" b="0"/>
            <a:pathLst>
              <a:path w="256744" h="214271">
                <a:moveTo>
                  <a:pt x="8572" y="51394"/>
                </a:moveTo>
                <a:lnTo>
                  <a:pt x="4022" y="51394"/>
                </a:lnTo>
                <a:lnTo>
                  <a:pt x="2681" y="50441"/>
                </a:lnTo>
                <a:lnTo>
                  <a:pt x="1787" y="48854"/>
                </a:lnTo>
                <a:lnTo>
                  <a:pt x="9" y="42852"/>
                </a:lnTo>
                <a:lnTo>
                  <a:pt x="0" y="35443"/>
                </a:lnTo>
                <a:lnTo>
                  <a:pt x="953" y="35045"/>
                </a:lnTo>
                <a:lnTo>
                  <a:pt x="4550" y="34602"/>
                </a:lnTo>
                <a:lnTo>
                  <a:pt x="6844" y="33532"/>
                </a:lnTo>
                <a:lnTo>
                  <a:pt x="14622" y="27475"/>
                </a:lnTo>
                <a:lnTo>
                  <a:pt x="20151" y="22348"/>
                </a:lnTo>
                <a:lnTo>
                  <a:pt x="23911" y="20600"/>
                </a:lnTo>
                <a:lnTo>
                  <a:pt x="28323" y="19435"/>
                </a:lnTo>
                <a:lnTo>
                  <a:pt x="33170" y="18658"/>
                </a:lnTo>
                <a:lnTo>
                  <a:pt x="38305" y="17187"/>
                </a:lnTo>
                <a:lnTo>
                  <a:pt x="43634" y="15254"/>
                </a:lnTo>
                <a:lnTo>
                  <a:pt x="49092" y="13013"/>
                </a:lnTo>
                <a:lnTo>
                  <a:pt x="54636" y="10567"/>
                </a:lnTo>
                <a:lnTo>
                  <a:pt x="65875" y="5308"/>
                </a:lnTo>
                <a:lnTo>
                  <a:pt x="71539" y="3525"/>
                </a:lnTo>
                <a:lnTo>
                  <a:pt x="77220" y="2336"/>
                </a:lnTo>
                <a:lnTo>
                  <a:pt x="82912" y="1544"/>
                </a:lnTo>
                <a:lnTo>
                  <a:pt x="87660" y="1015"/>
                </a:lnTo>
                <a:lnTo>
                  <a:pt x="95475" y="428"/>
                </a:lnTo>
                <a:lnTo>
                  <a:pt x="102123" y="167"/>
                </a:lnTo>
                <a:lnTo>
                  <a:pt x="111221" y="20"/>
                </a:lnTo>
                <a:lnTo>
                  <a:pt x="114152" y="0"/>
                </a:lnTo>
                <a:lnTo>
                  <a:pt x="116106" y="939"/>
                </a:lnTo>
                <a:lnTo>
                  <a:pt x="117409" y="2517"/>
                </a:lnTo>
                <a:lnTo>
                  <a:pt x="118278" y="4522"/>
                </a:lnTo>
                <a:lnTo>
                  <a:pt x="121783" y="9289"/>
                </a:lnTo>
                <a:lnTo>
                  <a:pt x="124051" y="11894"/>
                </a:lnTo>
                <a:lnTo>
                  <a:pt x="125563" y="14583"/>
                </a:lnTo>
                <a:lnTo>
                  <a:pt x="127243" y="20111"/>
                </a:lnTo>
                <a:lnTo>
                  <a:pt x="126738" y="22918"/>
                </a:lnTo>
                <a:lnTo>
                  <a:pt x="123638" y="28578"/>
                </a:lnTo>
                <a:lnTo>
                  <a:pt x="121477" y="32373"/>
                </a:lnTo>
                <a:lnTo>
                  <a:pt x="116537" y="41670"/>
                </a:lnTo>
                <a:lnTo>
                  <a:pt x="113886" y="45864"/>
                </a:lnTo>
                <a:lnTo>
                  <a:pt x="111167" y="49612"/>
                </a:lnTo>
                <a:lnTo>
                  <a:pt x="108401" y="53063"/>
                </a:lnTo>
                <a:lnTo>
                  <a:pt x="102788" y="59438"/>
                </a:lnTo>
                <a:lnTo>
                  <a:pt x="99958" y="62472"/>
                </a:lnTo>
                <a:lnTo>
                  <a:pt x="97118" y="64494"/>
                </a:lnTo>
                <a:lnTo>
                  <a:pt x="91423" y="66741"/>
                </a:lnTo>
                <a:lnTo>
                  <a:pt x="89523" y="68293"/>
                </a:lnTo>
                <a:lnTo>
                  <a:pt x="88258" y="70280"/>
                </a:lnTo>
                <a:lnTo>
                  <a:pt x="86225" y="75762"/>
                </a:lnTo>
                <a:lnTo>
                  <a:pt x="85873" y="81262"/>
                </a:lnTo>
                <a:lnTo>
                  <a:pt x="85769" y="84374"/>
                </a:lnTo>
                <a:lnTo>
                  <a:pt x="86707" y="84810"/>
                </a:lnTo>
                <a:lnTo>
                  <a:pt x="90289" y="85295"/>
                </a:lnTo>
                <a:lnTo>
                  <a:pt x="92577" y="84472"/>
                </a:lnTo>
                <a:lnTo>
                  <a:pt x="97660" y="81018"/>
                </a:lnTo>
                <a:lnTo>
                  <a:pt x="105634" y="78847"/>
                </a:lnTo>
                <a:lnTo>
                  <a:pt x="110428" y="78268"/>
                </a:lnTo>
                <a:lnTo>
                  <a:pt x="115528" y="77883"/>
                </a:lnTo>
                <a:lnTo>
                  <a:pt x="120834" y="77625"/>
                </a:lnTo>
                <a:lnTo>
                  <a:pt x="126276" y="77454"/>
                </a:lnTo>
                <a:lnTo>
                  <a:pt x="130856" y="76387"/>
                </a:lnTo>
                <a:lnTo>
                  <a:pt x="138486" y="72662"/>
                </a:lnTo>
                <a:lnTo>
                  <a:pt x="143758" y="71288"/>
                </a:lnTo>
                <a:lnTo>
                  <a:pt x="150131" y="70371"/>
                </a:lnTo>
                <a:lnTo>
                  <a:pt x="157237" y="69760"/>
                </a:lnTo>
                <a:lnTo>
                  <a:pt x="163880" y="69353"/>
                </a:lnTo>
                <a:lnTo>
                  <a:pt x="176340" y="68901"/>
                </a:lnTo>
                <a:lnTo>
                  <a:pt x="182330" y="69732"/>
                </a:lnTo>
                <a:lnTo>
                  <a:pt x="188228" y="71239"/>
                </a:lnTo>
                <a:lnTo>
                  <a:pt x="194065" y="73197"/>
                </a:lnTo>
                <a:lnTo>
                  <a:pt x="199862" y="74501"/>
                </a:lnTo>
                <a:lnTo>
                  <a:pt x="205631" y="75371"/>
                </a:lnTo>
                <a:lnTo>
                  <a:pt x="211383" y="75951"/>
                </a:lnTo>
                <a:lnTo>
                  <a:pt x="216169" y="77291"/>
                </a:lnTo>
                <a:lnTo>
                  <a:pt x="224027" y="81318"/>
                </a:lnTo>
                <a:lnTo>
                  <a:pt x="228410" y="83726"/>
                </a:lnTo>
                <a:lnTo>
                  <a:pt x="238357" y="88941"/>
                </a:lnTo>
                <a:lnTo>
                  <a:pt x="241772" y="91665"/>
                </a:lnTo>
                <a:lnTo>
                  <a:pt x="244049" y="94434"/>
                </a:lnTo>
                <a:lnTo>
                  <a:pt x="247531" y="101003"/>
                </a:lnTo>
                <a:lnTo>
                  <a:pt x="252254" y="110272"/>
                </a:lnTo>
                <a:lnTo>
                  <a:pt x="253894" y="114458"/>
                </a:lnTo>
                <a:lnTo>
                  <a:pt x="254988" y="118202"/>
                </a:lnTo>
                <a:lnTo>
                  <a:pt x="255716" y="121650"/>
                </a:lnTo>
                <a:lnTo>
                  <a:pt x="256526" y="128021"/>
                </a:lnTo>
                <a:lnTo>
                  <a:pt x="256743" y="131054"/>
                </a:lnTo>
                <a:lnTo>
                  <a:pt x="255934" y="134980"/>
                </a:lnTo>
                <a:lnTo>
                  <a:pt x="254443" y="139503"/>
                </a:lnTo>
                <a:lnTo>
                  <a:pt x="252496" y="144423"/>
                </a:lnTo>
                <a:lnTo>
                  <a:pt x="251197" y="149608"/>
                </a:lnTo>
                <a:lnTo>
                  <a:pt x="250333" y="154970"/>
                </a:lnTo>
                <a:lnTo>
                  <a:pt x="249756" y="160450"/>
                </a:lnTo>
                <a:lnTo>
                  <a:pt x="247466" y="165055"/>
                </a:lnTo>
                <a:lnTo>
                  <a:pt x="244035" y="169078"/>
                </a:lnTo>
                <a:lnTo>
                  <a:pt x="239842" y="172712"/>
                </a:lnTo>
                <a:lnTo>
                  <a:pt x="237047" y="176088"/>
                </a:lnTo>
                <a:lnTo>
                  <a:pt x="233942" y="182378"/>
                </a:lnTo>
                <a:lnTo>
                  <a:pt x="231209" y="185389"/>
                </a:lnTo>
                <a:lnTo>
                  <a:pt x="227482" y="188349"/>
                </a:lnTo>
                <a:lnTo>
                  <a:pt x="223092" y="191274"/>
                </a:lnTo>
                <a:lnTo>
                  <a:pt x="220165" y="194178"/>
                </a:lnTo>
                <a:lnTo>
                  <a:pt x="218214" y="197065"/>
                </a:lnTo>
                <a:lnTo>
                  <a:pt x="215093" y="202814"/>
                </a:lnTo>
                <a:lnTo>
                  <a:pt x="210532" y="208544"/>
                </a:lnTo>
                <a:lnTo>
                  <a:pt x="207982" y="210453"/>
                </a:lnTo>
                <a:lnTo>
                  <a:pt x="202609" y="212574"/>
                </a:lnTo>
                <a:lnTo>
                  <a:pt x="197046" y="213517"/>
                </a:lnTo>
                <a:lnTo>
                  <a:pt x="191398" y="213936"/>
                </a:lnTo>
                <a:lnTo>
                  <a:pt x="185713" y="214122"/>
                </a:lnTo>
                <a:lnTo>
                  <a:pt x="173141" y="214258"/>
                </a:lnTo>
                <a:lnTo>
                  <a:pt x="164217" y="214270"/>
                </a:lnTo>
                <a:lnTo>
                  <a:pt x="163771" y="213318"/>
                </a:lnTo>
                <a:lnTo>
                  <a:pt x="163473" y="211731"/>
                </a:lnTo>
                <a:lnTo>
                  <a:pt x="162877" y="20569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1078"/>
          <p:cNvSpPr/>
          <p:nvPr/>
        </p:nvSpPr>
        <p:spPr>
          <a:xfrm>
            <a:off x="6860892" y="2331720"/>
            <a:ext cx="205706" cy="445770"/>
          </a:xfrm>
          <a:custGeom>
            <a:avLst/>
            <a:gdLst/>
            <a:ahLst/>
            <a:cxnLst/>
            <a:rect l="0" t="0" r="0" b="0"/>
            <a:pathLst>
              <a:path w="205706" h="445770">
                <a:moveTo>
                  <a:pt x="154270" y="0"/>
                </a:moveTo>
                <a:lnTo>
                  <a:pt x="142338" y="0"/>
                </a:lnTo>
                <a:lnTo>
                  <a:pt x="140601" y="952"/>
                </a:lnTo>
                <a:lnTo>
                  <a:pt x="139442" y="2540"/>
                </a:lnTo>
                <a:lnTo>
                  <a:pt x="138669" y="4550"/>
                </a:lnTo>
                <a:lnTo>
                  <a:pt x="133032" y="11931"/>
                </a:lnTo>
                <a:lnTo>
                  <a:pt x="129634" y="14622"/>
                </a:lnTo>
                <a:lnTo>
                  <a:pt x="125463" y="17368"/>
                </a:lnTo>
                <a:lnTo>
                  <a:pt x="120778" y="20151"/>
                </a:lnTo>
                <a:lnTo>
                  <a:pt x="116702" y="22006"/>
                </a:lnTo>
                <a:lnTo>
                  <a:pt x="113032" y="23243"/>
                </a:lnTo>
                <a:lnTo>
                  <a:pt x="109633" y="24068"/>
                </a:lnTo>
                <a:lnTo>
                  <a:pt x="103317" y="27524"/>
                </a:lnTo>
                <a:lnTo>
                  <a:pt x="100299" y="29779"/>
                </a:lnTo>
                <a:lnTo>
                  <a:pt x="96381" y="32235"/>
                </a:lnTo>
                <a:lnTo>
                  <a:pt x="91865" y="34825"/>
                </a:lnTo>
                <a:lnTo>
                  <a:pt x="86949" y="37504"/>
                </a:lnTo>
                <a:lnTo>
                  <a:pt x="82719" y="41195"/>
                </a:lnTo>
                <a:lnTo>
                  <a:pt x="78947" y="45561"/>
                </a:lnTo>
                <a:lnTo>
                  <a:pt x="75479" y="50376"/>
                </a:lnTo>
                <a:lnTo>
                  <a:pt x="69087" y="58267"/>
                </a:lnTo>
                <a:lnTo>
                  <a:pt x="63071" y="64949"/>
                </a:lnTo>
                <a:lnTo>
                  <a:pt x="57222" y="71093"/>
                </a:lnTo>
                <a:lnTo>
                  <a:pt x="51448" y="79539"/>
                </a:lnTo>
                <a:lnTo>
                  <a:pt x="45706" y="88691"/>
                </a:lnTo>
                <a:lnTo>
                  <a:pt x="39979" y="95933"/>
                </a:lnTo>
                <a:lnTo>
                  <a:pt x="34259" y="104867"/>
                </a:lnTo>
                <a:lnTo>
                  <a:pt x="31401" y="109916"/>
                </a:lnTo>
                <a:lnTo>
                  <a:pt x="28223" y="120606"/>
                </a:lnTo>
                <a:lnTo>
                  <a:pt x="27377" y="126124"/>
                </a:lnTo>
                <a:lnTo>
                  <a:pt x="23896" y="134795"/>
                </a:lnTo>
                <a:lnTo>
                  <a:pt x="19174" y="142776"/>
                </a:lnTo>
                <a:lnTo>
                  <a:pt x="13899" y="152673"/>
                </a:lnTo>
                <a:lnTo>
                  <a:pt x="10921" y="163422"/>
                </a:lnTo>
                <a:lnTo>
                  <a:pt x="8644" y="174549"/>
                </a:lnTo>
                <a:lnTo>
                  <a:pt x="4457" y="185845"/>
                </a:lnTo>
                <a:lnTo>
                  <a:pt x="1961" y="197215"/>
                </a:lnTo>
                <a:lnTo>
                  <a:pt x="852" y="207666"/>
                </a:lnTo>
                <a:lnTo>
                  <a:pt x="228" y="219857"/>
                </a:lnTo>
                <a:lnTo>
                  <a:pt x="17" y="240560"/>
                </a:lnTo>
                <a:lnTo>
                  <a:pt x="0" y="246099"/>
                </a:lnTo>
                <a:lnTo>
                  <a:pt x="2520" y="257332"/>
                </a:lnTo>
                <a:lnTo>
                  <a:pt x="6816" y="268674"/>
                </a:lnTo>
                <a:lnTo>
                  <a:pt x="11900" y="280066"/>
                </a:lnTo>
                <a:lnTo>
                  <a:pt x="14794" y="291478"/>
                </a:lnTo>
                <a:lnTo>
                  <a:pt x="17033" y="302901"/>
                </a:lnTo>
                <a:lnTo>
                  <a:pt x="21204" y="314327"/>
                </a:lnTo>
                <a:lnTo>
                  <a:pt x="23692" y="325756"/>
                </a:lnTo>
                <a:lnTo>
                  <a:pt x="24355" y="331470"/>
                </a:lnTo>
                <a:lnTo>
                  <a:pt x="27633" y="340360"/>
                </a:lnTo>
                <a:lnTo>
                  <a:pt x="32265" y="348438"/>
                </a:lnTo>
                <a:lnTo>
                  <a:pt x="37497" y="358379"/>
                </a:lnTo>
                <a:lnTo>
                  <a:pt x="42998" y="366607"/>
                </a:lnTo>
                <a:lnTo>
                  <a:pt x="45799" y="370134"/>
                </a:lnTo>
                <a:lnTo>
                  <a:pt x="49571" y="374391"/>
                </a:lnTo>
                <a:lnTo>
                  <a:pt x="58842" y="384201"/>
                </a:lnTo>
                <a:lnTo>
                  <a:pt x="70222" y="395883"/>
                </a:lnTo>
                <a:lnTo>
                  <a:pt x="74425" y="399177"/>
                </a:lnTo>
                <a:lnTo>
                  <a:pt x="79133" y="402325"/>
                </a:lnTo>
                <a:lnTo>
                  <a:pt x="84176" y="405377"/>
                </a:lnTo>
                <a:lnTo>
                  <a:pt x="88490" y="408363"/>
                </a:lnTo>
                <a:lnTo>
                  <a:pt x="92320" y="411307"/>
                </a:lnTo>
                <a:lnTo>
                  <a:pt x="95825" y="414222"/>
                </a:lnTo>
                <a:lnTo>
                  <a:pt x="99114" y="416165"/>
                </a:lnTo>
                <a:lnTo>
                  <a:pt x="105309" y="418325"/>
                </a:lnTo>
                <a:lnTo>
                  <a:pt x="109246" y="419853"/>
                </a:lnTo>
                <a:lnTo>
                  <a:pt x="113777" y="421824"/>
                </a:lnTo>
                <a:lnTo>
                  <a:pt x="118702" y="424091"/>
                </a:lnTo>
                <a:lnTo>
                  <a:pt x="122938" y="426555"/>
                </a:lnTo>
                <a:lnTo>
                  <a:pt x="126714" y="429150"/>
                </a:lnTo>
                <a:lnTo>
                  <a:pt x="130185" y="431832"/>
                </a:lnTo>
                <a:lnTo>
                  <a:pt x="136580" y="434813"/>
                </a:lnTo>
                <a:lnTo>
                  <a:pt x="142599" y="436137"/>
                </a:lnTo>
                <a:lnTo>
                  <a:pt x="148448" y="436726"/>
                </a:lnTo>
                <a:lnTo>
                  <a:pt x="151341" y="437836"/>
                </a:lnTo>
                <a:lnTo>
                  <a:pt x="157096" y="441608"/>
                </a:lnTo>
                <a:lnTo>
                  <a:pt x="162828" y="443920"/>
                </a:lnTo>
                <a:lnTo>
                  <a:pt x="168551" y="444948"/>
                </a:lnTo>
                <a:lnTo>
                  <a:pt x="174270" y="445404"/>
                </a:lnTo>
                <a:lnTo>
                  <a:pt x="179986" y="445607"/>
                </a:lnTo>
                <a:lnTo>
                  <a:pt x="191417" y="445737"/>
                </a:lnTo>
                <a:lnTo>
                  <a:pt x="205705" y="44576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1079"/>
          <p:cNvSpPr/>
          <p:nvPr/>
        </p:nvSpPr>
        <p:spPr>
          <a:xfrm>
            <a:off x="8849677" y="2306002"/>
            <a:ext cx="180023" cy="394336"/>
          </a:xfrm>
          <a:custGeom>
            <a:avLst/>
            <a:gdLst/>
            <a:ahLst/>
            <a:cxnLst/>
            <a:rect l="0" t="0" r="0" b="0"/>
            <a:pathLst>
              <a:path w="180023" h="394336">
                <a:moveTo>
                  <a:pt x="0" y="0"/>
                </a:moveTo>
                <a:lnTo>
                  <a:pt x="7382" y="0"/>
                </a:lnTo>
                <a:lnTo>
                  <a:pt x="9684" y="953"/>
                </a:lnTo>
                <a:lnTo>
                  <a:pt x="13123" y="2540"/>
                </a:lnTo>
                <a:lnTo>
                  <a:pt x="17321" y="4551"/>
                </a:lnTo>
                <a:lnTo>
                  <a:pt x="21073" y="5891"/>
                </a:lnTo>
                <a:lnTo>
                  <a:pt x="24526" y="6785"/>
                </a:lnTo>
                <a:lnTo>
                  <a:pt x="27781" y="7381"/>
                </a:lnTo>
                <a:lnTo>
                  <a:pt x="30903" y="8731"/>
                </a:lnTo>
                <a:lnTo>
                  <a:pt x="33938" y="10583"/>
                </a:lnTo>
                <a:lnTo>
                  <a:pt x="36913" y="12770"/>
                </a:lnTo>
                <a:lnTo>
                  <a:pt x="40801" y="15181"/>
                </a:lnTo>
                <a:lnTo>
                  <a:pt x="45299" y="17741"/>
                </a:lnTo>
                <a:lnTo>
                  <a:pt x="55375" y="23125"/>
                </a:lnTo>
                <a:lnTo>
                  <a:pt x="83011" y="37182"/>
                </a:lnTo>
                <a:lnTo>
                  <a:pt x="87725" y="40028"/>
                </a:lnTo>
                <a:lnTo>
                  <a:pt x="91821" y="42878"/>
                </a:lnTo>
                <a:lnTo>
                  <a:pt x="95504" y="45730"/>
                </a:lnTo>
                <a:lnTo>
                  <a:pt x="99865" y="49537"/>
                </a:lnTo>
                <a:lnTo>
                  <a:pt x="104676" y="53980"/>
                </a:lnTo>
                <a:lnTo>
                  <a:pt x="121537" y="70247"/>
                </a:lnTo>
                <a:lnTo>
                  <a:pt x="124839" y="74454"/>
                </a:lnTo>
                <a:lnTo>
                  <a:pt x="127994" y="79163"/>
                </a:lnTo>
                <a:lnTo>
                  <a:pt x="131050" y="84208"/>
                </a:lnTo>
                <a:lnTo>
                  <a:pt x="134038" y="89476"/>
                </a:lnTo>
                <a:lnTo>
                  <a:pt x="139901" y="100410"/>
                </a:lnTo>
                <a:lnTo>
                  <a:pt x="148556" y="117275"/>
                </a:lnTo>
                <a:lnTo>
                  <a:pt x="151424" y="121999"/>
                </a:lnTo>
                <a:lnTo>
                  <a:pt x="154289" y="126100"/>
                </a:lnTo>
                <a:lnTo>
                  <a:pt x="157153" y="129786"/>
                </a:lnTo>
                <a:lnTo>
                  <a:pt x="159060" y="134149"/>
                </a:lnTo>
                <a:lnTo>
                  <a:pt x="161181" y="144077"/>
                </a:lnTo>
                <a:lnTo>
                  <a:pt x="164664" y="154839"/>
                </a:lnTo>
                <a:lnTo>
                  <a:pt x="169387" y="165972"/>
                </a:lnTo>
                <a:lnTo>
                  <a:pt x="174661" y="177271"/>
                </a:lnTo>
                <a:lnTo>
                  <a:pt x="177640" y="188642"/>
                </a:lnTo>
                <a:lnTo>
                  <a:pt x="178964" y="200046"/>
                </a:lnTo>
                <a:lnTo>
                  <a:pt x="179552" y="211464"/>
                </a:lnTo>
                <a:lnTo>
                  <a:pt x="179813" y="222889"/>
                </a:lnTo>
                <a:lnTo>
                  <a:pt x="180022" y="306106"/>
                </a:lnTo>
                <a:lnTo>
                  <a:pt x="179069" y="310751"/>
                </a:lnTo>
                <a:lnTo>
                  <a:pt x="174131" y="321838"/>
                </a:lnTo>
                <a:lnTo>
                  <a:pt x="172642" y="328142"/>
                </a:lnTo>
                <a:lnTo>
                  <a:pt x="169440" y="334119"/>
                </a:lnTo>
                <a:lnTo>
                  <a:pt x="164842" y="340902"/>
                </a:lnTo>
                <a:lnTo>
                  <a:pt x="159623" y="350267"/>
                </a:lnTo>
                <a:lnTo>
                  <a:pt x="156898" y="353526"/>
                </a:lnTo>
                <a:lnTo>
                  <a:pt x="154130" y="355699"/>
                </a:lnTo>
                <a:lnTo>
                  <a:pt x="148512" y="359066"/>
                </a:lnTo>
                <a:lnTo>
                  <a:pt x="145680" y="361297"/>
                </a:lnTo>
                <a:lnTo>
                  <a:pt x="142840" y="363737"/>
                </a:lnTo>
                <a:lnTo>
                  <a:pt x="139995" y="366317"/>
                </a:lnTo>
                <a:lnTo>
                  <a:pt x="134292" y="371723"/>
                </a:lnTo>
                <a:lnTo>
                  <a:pt x="125727" y="380121"/>
                </a:lnTo>
                <a:lnTo>
                  <a:pt x="122871" y="382001"/>
                </a:lnTo>
                <a:lnTo>
                  <a:pt x="120014" y="383255"/>
                </a:lnTo>
                <a:lnTo>
                  <a:pt x="117157" y="384091"/>
                </a:lnTo>
                <a:lnTo>
                  <a:pt x="114299" y="384648"/>
                </a:lnTo>
                <a:lnTo>
                  <a:pt x="111442" y="385019"/>
                </a:lnTo>
                <a:lnTo>
                  <a:pt x="108585" y="385267"/>
                </a:lnTo>
                <a:lnTo>
                  <a:pt x="105728" y="385432"/>
                </a:lnTo>
                <a:lnTo>
                  <a:pt x="100012" y="385616"/>
                </a:lnTo>
                <a:lnTo>
                  <a:pt x="98107" y="386617"/>
                </a:lnTo>
                <a:lnTo>
                  <a:pt x="96838" y="388237"/>
                </a:lnTo>
                <a:lnTo>
                  <a:pt x="95990" y="390270"/>
                </a:lnTo>
                <a:lnTo>
                  <a:pt x="94474" y="391625"/>
                </a:lnTo>
                <a:lnTo>
                  <a:pt x="92510" y="392528"/>
                </a:lnTo>
                <a:lnTo>
                  <a:pt x="87065" y="393978"/>
                </a:lnTo>
                <a:lnTo>
                  <a:pt x="81572" y="394229"/>
                </a:lnTo>
                <a:lnTo>
                  <a:pt x="77153" y="39433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1080"/>
          <p:cNvSpPr/>
          <p:nvPr/>
        </p:nvSpPr>
        <p:spPr>
          <a:xfrm>
            <a:off x="6397942" y="3017520"/>
            <a:ext cx="342901" cy="24526"/>
          </a:xfrm>
          <a:custGeom>
            <a:avLst/>
            <a:gdLst/>
            <a:ahLst/>
            <a:cxnLst/>
            <a:rect l="0" t="0" r="0" b="0"/>
            <a:pathLst>
              <a:path w="342901" h="24526">
                <a:moveTo>
                  <a:pt x="0" y="17144"/>
                </a:moveTo>
                <a:lnTo>
                  <a:pt x="4551" y="17144"/>
                </a:lnTo>
                <a:lnTo>
                  <a:pt x="6844" y="18097"/>
                </a:lnTo>
                <a:lnTo>
                  <a:pt x="9325" y="19685"/>
                </a:lnTo>
                <a:lnTo>
                  <a:pt x="11932" y="21696"/>
                </a:lnTo>
                <a:lnTo>
                  <a:pt x="14622" y="23036"/>
                </a:lnTo>
                <a:lnTo>
                  <a:pt x="17368" y="23930"/>
                </a:lnTo>
                <a:lnTo>
                  <a:pt x="20151" y="24525"/>
                </a:lnTo>
                <a:lnTo>
                  <a:pt x="23912" y="23970"/>
                </a:lnTo>
                <a:lnTo>
                  <a:pt x="28324" y="22648"/>
                </a:lnTo>
                <a:lnTo>
                  <a:pt x="33170" y="20813"/>
                </a:lnTo>
                <a:lnTo>
                  <a:pt x="38306" y="19590"/>
                </a:lnTo>
                <a:lnTo>
                  <a:pt x="43635" y="18775"/>
                </a:lnTo>
                <a:lnTo>
                  <a:pt x="49093" y="18232"/>
                </a:lnTo>
                <a:lnTo>
                  <a:pt x="54636" y="17869"/>
                </a:lnTo>
                <a:lnTo>
                  <a:pt x="60237" y="17628"/>
                </a:lnTo>
                <a:lnTo>
                  <a:pt x="71539" y="17359"/>
                </a:lnTo>
                <a:lnTo>
                  <a:pt x="82913" y="17240"/>
                </a:lnTo>
                <a:lnTo>
                  <a:pt x="88613" y="16256"/>
                </a:lnTo>
                <a:lnTo>
                  <a:pt x="94318" y="14647"/>
                </a:lnTo>
                <a:lnTo>
                  <a:pt x="100026" y="12622"/>
                </a:lnTo>
                <a:lnTo>
                  <a:pt x="106689" y="11272"/>
                </a:lnTo>
                <a:lnTo>
                  <a:pt x="113989" y="10372"/>
                </a:lnTo>
                <a:lnTo>
                  <a:pt x="121712" y="9772"/>
                </a:lnTo>
                <a:lnTo>
                  <a:pt x="128766" y="9372"/>
                </a:lnTo>
                <a:lnTo>
                  <a:pt x="141685" y="8928"/>
                </a:lnTo>
                <a:lnTo>
                  <a:pt x="164218" y="8678"/>
                </a:lnTo>
                <a:lnTo>
                  <a:pt x="171391" y="7690"/>
                </a:lnTo>
                <a:lnTo>
                  <a:pt x="178079" y="6079"/>
                </a:lnTo>
                <a:lnTo>
                  <a:pt x="184442" y="4052"/>
                </a:lnTo>
                <a:lnTo>
                  <a:pt x="191541" y="2702"/>
                </a:lnTo>
                <a:lnTo>
                  <a:pt x="199132" y="1801"/>
                </a:lnTo>
                <a:lnTo>
                  <a:pt x="207050" y="1200"/>
                </a:lnTo>
                <a:lnTo>
                  <a:pt x="214233" y="800"/>
                </a:lnTo>
                <a:lnTo>
                  <a:pt x="227295" y="355"/>
                </a:lnTo>
                <a:lnTo>
                  <a:pt x="251202" y="70"/>
                </a:lnTo>
                <a:lnTo>
                  <a:pt x="34290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1081"/>
          <p:cNvSpPr/>
          <p:nvPr/>
        </p:nvSpPr>
        <p:spPr>
          <a:xfrm>
            <a:off x="6775132" y="2906183"/>
            <a:ext cx="205366" cy="282784"/>
          </a:xfrm>
          <a:custGeom>
            <a:avLst/>
            <a:gdLst/>
            <a:ahLst/>
            <a:cxnLst/>
            <a:rect l="0" t="0" r="0" b="0"/>
            <a:pathLst>
              <a:path w="205366" h="282784">
                <a:moveTo>
                  <a:pt x="25718" y="17039"/>
                </a:moveTo>
                <a:lnTo>
                  <a:pt x="25718" y="9658"/>
                </a:lnTo>
                <a:lnTo>
                  <a:pt x="26670" y="9261"/>
                </a:lnTo>
                <a:lnTo>
                  <a:pt x="32561" y="8702"/>
                </a:lnTo>
                <a:lnTo>
                  <a:pt x="37649" y="8571"/>
                </a:lnTo>
                <a:lnTo>
                  <a:pt x="40340" y="7584"/>
                </a:lnTo>
                <a:lnTo>
                  <a:pt x="45869" y="3947"/>
                </a:lnTo>
                <a:lnTo>
                  <a:pt x="49629" y="2596"/>
                </a:lnTo>
                <a:lnTo>
                  <a:pt x="54041" y="1695"/>
                </a:lnTo>
                <a:lnTo>
                  <a:pt x="58888" y="1095"/>
                </a:lnTo>
                <a:lnTo>
                  <a:pt x="63071" y="694"/>
                </a:lnTo>
                <a:lnTo>
                  <a:pt x="66813" y="428"/>
                </a:lnTo>
                <a:lnTo>
                  <a:pt x="70259" y="250"/>
                </a:lnTo>
                <a:lnTo>
                  <a:pt x="79169" y="52"/>
                </a:lnTo>
                <a:lnTo>
                  <a:pt x="84212" y="0"/>
                </a:lnTo>
                <a:lnTo>
                  <a:pt x="88526" y="917"/>
                </a:lnTo>
                <a:lnTo>
                  <a:pt x="92355" y="2481"/>
                </a:lnTo>
                <a:lnTo>
                  <a:pt x="95860" y="4476"/>
                </a:lnTo>
                <a:lnTo>
                  <a:pt x="99149" y="5806"/>
                </a:lnTo>
                <a:lnTo>
                  <a:pt x="105344" y="7284"/>
                </a:lnTo>
                <a:lnTo>
                  <a:pt x="111272" y="7941"/>
                </a:lnTo>
                <a:lnTo>
                  <a:pt x="114187" y="8116"/>
                </a:lnTo>
                <a:lnTo>
                  <a:pt x="117082" y="9185"/>
                </a:lnTo>
                <a:lnTo>
                  <a:pt x="122839" y="12914"/>
                </a:lnTo>
                <a:lnTo>
                  <a:pt x="124756" y="15241"/>
                </a:lnTo>
                <a:lnTo>
                  <a:pt x="126032" y="17746"/>
                </a:lnTo>
                <a:lnTo>
                  <a:pt x="126884" y="20368"/>
                </a:lnTo>
                <a:lnTo>
                  <a:pt x="130371" y="25821"/>
                </a:lnTo>
                <a:lnTo>
                  <a:pt x="132633" y="28608"/>
                </a:lnTo>
                <a:lnTo>
                  <a:pt x="134143" y="31420"/>
                </a:lnTo>
                <a:lnTo>
                  <a:pt x="135819" y="37083"/>
                </a:lnTo>
                <a:lnTo>
                  <a:pt x="136763" y="45626"/>
                </a:lnTo>
                <a:lnTo>
                  <a:pt x="135943" y="48480"/>
                </a:lnTo>
                <a:lnTo>
                  <a:pt x="132492" y="54190"/>
                </a:lnTo>
                <a:lnTo>
                  <a:pt x="129285" y="57047"/>
                </a:lnTo>
                <a:lnTo>
                  <a:pt x="125242" y="59903"/>
                </a:lnTo>
                <a:lnTo>
                  <a:pt x="120643" y="62760"/>
                </a:lnTo>
                <a:lnTo>
                  <a:pt x="117575" y="66570"/>
                </a:lnTo>
                <a:lnTo>
                  <a:pt x="115531" y="71015"/>
                </a:lnTo>
                <a:lnTo>
                  <a:pt x="114169" y="75883"/>
                </a:lnTo>
                <a:lnTo>
                  <a:pt x="111355" y="80081"/>
                </a:lnTo>
                <a:lnTo>
                  <a:pt x="107575" y="83832"/>
                </a:lnTo>
                <a:lnTo>
                  <a:pt x="103148" y="87285"/>
                </a:lnTo>
                <a:lnTo>
                  <a:pt x="99246" y="90540"/>
                </a:lnTo>
                <a:lnTo>
                  <a:pt x="95692" y="93662"/>
                </a:lnTo>
                <a:lnTo>
                  <a:pt x="89202" y="99671"/>
                </a:lnTo>
                <a:lnTo>
                  <a:pt x="80193" y="108409"/>
                </a:lnTo>
                <a:lnTo>
                  <a:pt x="74377" y="114163"/>
                </a:lnTo>
                <a:lnTo>
                  <a:pt x="71491" y="116079"/>
                </a:lnTo>
                <a:lnTo>
                  <a:pt x="65747" y="118207"/>
                </a:lnTo>
                <a:lnTo>
                  <a:pt x="60019" y="121693"/>
                </a:lnTo>
                <a:lnTo>
                  <a:pt x="51464" y="128458"/>
                </a:lnTo>
                <a:lnTo>
                  <a:pt x="51448" y="128471"/>
                </a:lnTo>
                <a:lnTo>
                  <a:pt x="51439" y="123928"/>
                </a:lnTo>
                <a:lnTo>
                  <a:pt x="52390" y="122588"/>
                </a:lnTo>
                <a:lnTo>
                  <a:pt x="53977" y="121695"/>
                </a:lnTo>
                <a:lnTo>
                  <a:pt x="58280" y="120703"/>
                </a:lnTo>
                <a:lnTo>
                  <a:pt x="63367" y="120262"/>
                </a:lnTo>
                <a:lnTo>
                  <a:pt x="66057" y="119192"/>
                </a:lnTo>
                <a:lnTo>
                  <a:pt x="71587" y="115463"/>
                </a:lnTo>
                <a:lnTo>
                  <a:pt x="75347" y="114087"/>
                </a:lnTo>
                <a:lnTo>
                  <a:pt x="79758" y="113170"/>
                </a:lnTo>
                <a:lnTo>
                  <a:pt x="84605" y="112559"/>
                </a:lnTo>
                <a:lnTo>
                  <a:pt x="89741" y="112152"/>
                </a:lnTo>
                <a:lnTo>
                  <a:pt x="95070" y="111880"/>
                </a:lnTo>
                <a:lnTo>
                  <a:pt x="109132" y="111498"/>
                </a:lnTo>
                <a:lnTo>
                  <a:pt x="112759" y="111444"/>
                </a:lnTo>
                <a:lnTo>
                  <a:pt x="117083" y="112361"/>
                </a:lnTo>
                <a:lnTo>
                  <a:pt x="121871" y="113924"/>
                </a:lnTo>
                <a:lnTo>
                  <a:pt x="126967" y="115919"/>
                </a:lnTo>
                <a:lnTo>
                  <a:pt x="132270" y="117249"/>
                </a:lnTo>
                <a:lnTo>
                  <a:pt x="137710" y="118136"/>
                </a:lnTo>
                <a:lnTo>
                  <a:pt x="143241" y="118727"/>
                </a:lnTo>
                <a:lnTo>
                  <a:pt x="147882" y="120074"/>
                </a:lnTo>
                <a:lnTo>
                  <a:pt x="151928" y="121924"/>
                </a:lnTo>
                <a:lnTo>
                  <a:pt x="155578" y="124110"/>
                </a:lnTo>
                <a:lnTo>
                  <a:pt x="158964" y="125567"/>
                </a:lnTo>
                <a:lnTo>
                  <a:pt x="165266" y="127186"/>
                </a:lnTo>
                <a:lnTo>
                  <a:pt x="171241" y="130446"/>
                </a:lnTo>
                <a:lnTo>
                  <a:pt x="174169" y="132648"/>
                </a:lnTo>
                <a:lnTo>
                  <a:pt x="178024" y="135070"/>
                </a:lnTo>
                <a:lnTo>
                  <a:pt x="182501" y="137636"/>
                </a:lnTo>
                <a:lnTo>
                  <a:pt x="187390" y="140300"/>
                </a:lnTo>
                <a:lnTo>
                  <a:pt x="190649" y="143028"/>
                </a:lnTo>
                <a:lnTo>
                  <a:pt x="192821" y="145799"/>
                </a:lnTo>
                <a:lnTo>
                  <a:pt x="194271" y="148599"/>
                </a:lnTo>
                <a:lnTo>
                  <a:pt x="195880" y="154250"/>
                </a:lnTo>
                <a:lnTo>
                  <a:pt x="196309" y="157091"/>
                </a:lnTo>
                <a:lnTo>
                  <a:pt x="197548" y="159937"/>
                </a:lnTo>
                <a:lnTo>
                  <a:pt x="201464" y="165639"/>
                </a:lnTo>
                <a:lnTo>
                  <a:pt x="202890" y="169446"/>
                </a:lnTo>
                <a:lnTo>
                  <a:pt x="203840" y="173889"/>
                </a:lnTo>
                <a:lnTo>
                  <a:pt x="204473" y="178756"/>
                </a:lnTo>
                <a:lnTo>
                  <a:pt x="205177" y="186703"/>
                </a:lnTo>
                <a:lnTo>
                  <a:pt x="205365" y="190156"/>
                </a:lnTo>
                <a:lnTo>
                  <a:pt x="204538" y="193410"/>
                </a:lnTo>
                <a:lnTo>
                  <a:pt x="201078" y="199566"/>
                </a:lnTo>
                <a:lnTo>
                  <a:pt x="196365" y="208017"/>
                </a:lnTo>
                <a:lnTo>
                  <a:pt x="193775" y="212938"/>
                </a:lnTo>
                <a:lnTo>
                  <a:pt x="188357" y="220945"/>
                </a:lnTo>
                <a:lnTo>
                  <a:pt x="185580" y="224414"/>
                </a:lnTo>
                <a:lnTo>
                  <a:pt x="181823" y="227679"/>
                </a:lnTo>
                <a:lnTo>
                  <a:pt x="177412" y="230808"/>
                </a:lnTo>
                <a:lnTo>
                  <a:pt x="172567" y="233847"/>
                </a:lnTo>
                <a:lnTo>
                  <a:pt x="167433" y="237778"/>
                </a:lnTo>
                <a:lnTo>
                  <a:pt x="162105" y="242303"/>
                </a:lnTo>
                <a:lnTo>
                  <a:pt x="156647" y="247225"/>
                </a:lnTo>
                <a:lnTo>
                  <a:pt x="151104" y="251459"/>
                </a:lnTo>
                <a:lnTo>
                  <a:pt x="145503" y="255234"/>
                </a:lnTo>
                <a:lnTo>
                  <a:pt x="139865" y="258703"/>
                </a:lnTo>
                <a:lnTo>
                  <a:pt x="134201" y="261968"/>
                </a:lnTo>
                <a:lnTo>
                  <a:pt x="122827" y="268137"/>
                </a:lnTo>
                <a:lnTo>
                  <a:pt x="105714" y="276964"/>
                </a:lnTo>
                <a:lnTo>
                  <a:pt x="100956" y="278905"/>
                </a:lnTo>
                <a:lnTo>
                  <a:pt x="96832" y="280199"/>
                </a:lnTo>
                <a:lnTo>
                  <a:pt x="93130" y="281061"/>
                </a:lnTo>
                <a:lnTo>
                  <a:pt x="88756" y="281636"/>
                </a:lnTo>
                <a:lnTo>
                  <a:pt x="83936" y="282020"/>
                </a:lnTo>
                <a:lnTo>
                  <a:pt x="78817" y="282275"/>
                </a:lnTo>
                <a:lnTo>
                  <a:pt x="68050" y="282559"/>
                </a:lnTo>
                <a:lnTo>
                  <a:pt x="31572" y="282783"/>
                </a:lnTo>
                <a:lnTo>
                  <a:pt x="28668" y="281831"/>
                </a:lnTo>
                <a:lnTo>
                  <a:pt x="22901" y="278235"/>
                </a:lnTo>
                <a:lnTo>
                  <a:pt x="17163" y="276001"/>
                </a:lnTo>
                <a:lnTo>
                  <a:pt x="10270" y="274567"/>
                </a:lnTo>
                <a:lnTo>
                  <a:pt x="4524" y="269768"/>
                </a:lnTo>
                <a:lnTo>
                  <a:pt x="1341" y="266864"/>
                </a:lnTo>
                <a:lnTo>
                  <a:pt x="893" y="265504"/>
                </a:lnTo>
                <a:lnTo>
                  <a:pt x="0" y="25706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1082"/>
          <p:cNvSpPr/>
          <p:nvPr/>
        </p:nvSpPr>
        <p:spPr>
          <a:xfrm>
            <a:off x="7040880" y="2957543"/>
            <a:ext cx="300038" cy="202049"/>
          </a:xfrm>
          <a:custGeom>
            <a:avLst/>
            <a:gdLst/>
            <a:ahLst/>
            <a:cxnLst/>
            <a:rect l="0" t="0" r="0" b="0"/>
            <a:pathLst>
              <a:path w="300038" h="202049">
                <a:moveTo>
                  <a:pt x="0" y="8542"/>
                </a:moveTo>
                <a:lnTo>
                  <a:pt x="0" y="3991"/>
                </a:lnTo>
                <a:lnTo>
                  <a:pt x="952" y="2650"/>
                </a:lnTo>
                <a:lnTo>
                  <a:pt x="2540" y="1756"/>
                </a:lnTo>
                <a:lnTo>
                  <a:pt x="7381" y="322"/>
                </a:lnTo>
                <a:lnTo>
                  <a:pt x="15181" y="39"/>
                </a:lnTo>
                <a:lnTo>
                  <a:pt x="20399" y="0"/>
                </a:lnTo>
                <a:lnTo>
                  <a:pt x="23125" y="942"/>
                </a:lnTo>
                <a:lnTo>
                  <a:pt x="31510" y="5867"/>
                </a:lnTo>
                <a:lnTo>
                  <a:pt x="37182" y="7352"/>
                </a:lnTo>
                <a:lnTo>
                  <a:pt x="45417" y="8013"/>
                </a:lnTo>
                <a:lnTo>
                  <a:pt x="50280" y="8189"/>
                </a:lnTo>
                <a:lnTo>
                  <a:pt x="54475" y="9259"/>
                </a:lnTo>
                <a:lnTo>
                  <a:pt x="61676" y="12988"/>
                </a:lnTo>
                <a:lnTo>
                  <a:pt x="68051" y="15280"/>
                </a:lnTo>
                <a:lnTo>
                  <a:pt x="71085" y="15891"/>
                </a:lnTo>
                <a:lnTo>
                  <a:pt x="76996" y="19111"/>
                </a:lnTo>
                <a:lnTo>
                  <a:pt x="82798" y="23716"/>
                </a:lnTo>
                <a:lnTo>
                  <a:pt x="88551" y="28938"/>
                </a:lnTo>
                <a:lnTo>
                  <a:pt x="94283" y="34434"/>
                </a:lnTo>
                <a:lnTo>
                  <a:pt x="97146" y="37234"/>
                </a:lnTo>
                <a:lnTo>
                  <a:pt x="100006" y="41004"/>
                </a:lnTo>
                <a:lnTo>
                  <a:pt x="102866" y="45424"/>
                </a:lnTo>
                <a:lnTo>
                  <a:pt x="105724" y="50274"/>
                </a:lnTo>
                <a:lnTo>
                  <a:pt x="107630" y="54461"/>
                </a:lnTo>
                <a:lnTo>
                  <a:pt x="108901" y="58205"/>
                </a:lnTo>
                <a:lnTo>
                  <a:pt x="109748" y="61653"/>
                </a:lnTo>
                <a:lnTo>
                  <a:pt x="110312" y="65856"/>
                </a:lnTo>
                <a:lnTo>
                  <a:pt x="110689" y="70564"/>
                </a:lnTo>
                <a:lnTo>
                  <a:pt x="111108" y="79922"/>
                </a:lnTo>
                <a:lnTo>
                  <a:pt x="111294" y="87256"/>
                </a:lnTo>
                <a:lnTo>
                  <a:pt x="111398" y="96740"/>
                </a:lnTo>
                <a:lnTo>
                  <a:pt x="112365" y="100678"/>
                </a:lnTo>
                <a:lnTo>
                  <a:pt x="113963" y="105209"/>
                </a:lnTo>
                <a:lnTo>
                  <a:pt x="115980" y="110134"/>
                </a:lnTo>
                <a:lnTo>
                  <a:pt x="117325" y="114370"/>
                </a:lnTo>
                <a:lnTo>
                  <a:pt x="118221" y="118146"/>
                </a:lnTo>
                <a:lnTo>
                  <a:pt x="118819" y="121616"/>
                </a:lnTo>
                <a:lnTo>
                  <a:pt x="119217" y="124882"/>
                </a:lnTo>
                <a:lnTo>
                  <a:pt x="119660" y="131051"/>
                </a:lnTo>
                <a:lnTo>
                  <a:pt x="119857" y="139508"/>
                </a:lnTo>
                <a:lnTo>
                  <a:pt x="119910" y="144430"/>
                </a:lnTo>
                <a:lnTo>
                  <a:pt x="120897" y="148664"/>
                </a:lnTo>
                <a:lnTo>
                  <a:pt x="122508" y="152439"/>
                </a:lnTo>
                <a:lnTo>
                  <a:pt x="124535" y="155908"/>
                </a:lnTo>
                <a:lnTo>
                  <a:pt x="125886" y="159173"/>
                </a:lnTo>
                <a:lnTo>
                  <a:pt x="127387" y="165341"/>
                </a:lnTo>
                <a:lnTo>
                  <a:pt x="130593" y="171258"/>
                </a:lnTo>
                <a:lnTo>
                  <a:pt x="132782" y="174169"/>
                </a:lnTo>
                <a:lnTo>
                  <a:pt x="135194" y="176110"/>
                </a:lnTo>
                <a:lnTo>
                  <a:pt x="137754" y="177404"/>
                </a:lnTo>
                <a:lnTo>
                  <a:pt x="140414" y="178266"/>
                </a:lnTo>
                <a:lnTo>
                  <a:pt x="142186" y="179794"/>
                </a:lnTo>
                <a:lnTo>
                  <a:pt x="143368" y="181765"/>
                </a:lnTo>
                <a:lnTo>
                  <a:pt x="144157" y="184031"/>
                </a:lnTo>
                <a:lnTo>
                  <a:pt x="147571" y="189090"/>
                </a:lnTo>
                <a:lnTo>
                  <a:pt x="149816" y="191772"/>
                </a:lnTo>
                <a:lnTo>
                  <a:pt x="152265" y="193560"/>
                </a:lnTo>
                <a:lnTo>
                  <a:pt x="157526" y="195547"/>
                </a:lnTo>
                <a:lnTo>
                  <a:pt x="165842" y="196666"/>
                </a:lnTo>
                <a:lnTo>
                  <a:pt x="174340" y="196997"/>
                </a:lnTo>
                <a:lnTo>
                  <a:pt x="177186" y="197996"/>
                </a:lnTo>
                <a:lnTo>
                  <a:pt x="182889" y="201646"/>
                </a:lnTo>
                <a:lnTo>
                  <a:pt x="186695" y="202048"/>
                </a:lnTo>
                <a:lnTo>
                  <a:pt x="196006" y="199954"/>
                </a:lnTo>
                <a:lnTo>
                  <a:pt x="203953" y="198389"/>
                </a:lnTo>
                <a:lnTo>
                  <a:pt x="211613" y="197693"/>
                </a:lnTo>
                <a:lnTo>
                  <a:pt x="216323" y="197508"/>
                </a:lnTo>
                <a:lnTo>
                  <a:pt x="221368" y="197384"/>
                </a:lnTo>
                <a:lnTo>
                  <a:pt x="225683" y="196349"/>
                </a:lnTo>
                <a:lnTo>
                  <a:pt x="236308" y="191294"/>
                </a:lnTo>
                <a:lnTo>
                  <a:pt x="245489" y="188420"/>
                </a:lnTo>
                <a:lnTo>
                  <a:pt x="255194" y="181960"/>
                </a:lnTo>
                <a:lnTo>
                  <a:pt x="264550" y="176739"/>
                </a:lnTo>
                <a:lnTo>
                  <a:pt x="271425" y="172995"/>
                </a:lnTo>
                <a:lnTo>
                  <a:pt x="282563" y="167335"/>
                </a:lnTo>
                <a:lnTo>
                  <a:pt x="285530" y="164887"/>
                </a:lnTo>
                <a:lnTo>
                  <a:pt x="287509" y="162302"/>
                </a:lnTo>
                <a:lnTo>
                  <a:pt x="288827" y="159626"/>
                </a:lnTo>
                <a:lnTo>
                  <a:pt x="290659" y="157842"/>
                </a:lnTo>
                <a:lnTo>
                  <a:pt x="292832" y="156653"/>
                </a:lnTo>
                <a:lnTo>
                  <a:pt x="295235" y="155860"/>
                </a:lnTo>
                <a:lnTo>
                  <a:pt x="296835" y="154379"/>
                </a:lnTo>
                <a:lnTo>
                  <a:pt x="297903" y="152439"/>
                </a:lnTo>
                <a:lnTo>
                  <a:pt x="300037" y="14570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1083"/>
          <p:cNvSpPr/>
          <p:nvPr/>
        </p:nvSpPr>
        <p:spPr>
          <a:xfrm>
            <a:off x="7100887" y="2949293"/>
            <a:ext cx="188596" cy="222533"/>
          </a:xfrm>
          <a:custGeom>
            <a:avLst/>
            <a:gdLst/>
            <a:ahLst/>
            <a:cxnLst/>
            <a:rect l="0" t="0" r="0" b="0"/>
            <a:pathLst>
              <a:path w="188596" h="222533">
                <a:moveTo>
                  <a:pt x="188595" y="8219"/>
                </a:moveTo>
                <a:lnTo>
                  <a:pt x="188595" y="0"/>
                </a:lnTo>
                <a:lnTo>
                  <a:pt x="188595" y="4302"/>
                </a:lnTo>
                <a:lnTo>
                  <a:pt x="187643" y="5608"/>
                </a:lnTo>
                <a:lnTo>
                  <a:pt x="186055" y="6478"/>
                </a:lnTo>
                <a:lnTo>
                  <a:pt x="184044" y="7059"/>
                </a:lnTo>
                <a:lnTo>
                  <a:pt x="179270" y="10243"/>
                </a:lnTo>
                <a:lnTo>
                  <a:pt x="176664" y="12426"/>
                </a:lnTo>
                <a:lnTo>
                  <a:pt x="174926" y="14834"/>
                </a:lnTo>
                <a:lnTo>
                  <a:pt x="172995" y="20049"/>
                </a:lnTo>
                <a:lnTo>
                  <a:pt x="171528" y="23726"/>
                </a:lnTo>
                <a:lnTo>
                  <a:pt x="169597" y="28082"/>
                </a:lnTo>
                <a:lnTo>
                  <a:pt x="167356" y="32891"/>
                </a:lnTo>
                <a:lnTo>
                  <a:pt x="163958" y="37049"/>
                </a:lnTo>
                <a:lnTo>
                  <a:pt x="159789" y="40774"/>
                </a:lnTo>
                <a:lnTo>
                  <a:pt x="155103" y="44210"/>
                </a:lnTo>
                <a:lnTo>
                  <a:pt x="151027" y="48406"/>
                </a:lnTo>
                <a:lnTo>
                  <a:pt x="147357" y="53108"/>
                </a:lnTo>
                <a:lnTo>
                  <a:pt x="143958" y="58147"/>
                </a:lnTo>
                <a:lnTo>
                  <a:pt x="140740" y="63412"/>
                </a:lnTo>
                <a:lnTo>
                  <a:pt x="137641" y="68827"/>
                </a:lnTo>
                <a:lnTo>
                  <a:pt x="134624" y="74342"/>
                </a:lnTo>
                <a:lnTo>
                  <a:pt x="130707" y="78971"/>
                </a:lnTo>
                <a:lnTo>
                  <a:pt x="126191" y="83009"/>
                </a:lnTo>
                <a:lnTo>
                  <a:pt x="121275" y="86654"/>
                </a:lnTo>
                <a:lnTo>
                  <a:pt x="116092" y="91942"/>
                </a:lnTo>
                <a:lnTo>
                  <a:pt x="110733" y="98324"/>
                </a:lnTo>
                <a:lnTo>
                  <a:pt x="105254" y="105437"/>
                </a:lnTo>
                <a:lnTo>
                  <a:pt x="100650" y="111131"/>
                </a:lnTo>
                <a:lnTo>
                  <a:pt x="96627" y="115879"/>
                </a:lnTo>
                <a:lnTo>
                  <a:pt x="92994" y="119998"/>
                </a:lnTo>
                <a:lnTo>
                  <a:pt x="83876" y="129654"/>
                </a:lnTo>
                <a:lnTo>
                  <a:pt x="62499" y="151374"/>
                </a:lnTo>
                <a:lnTo>
                  <a:pt x="57859" y="156996"/>
                </a:lnTo>
                <a:lnTo>
                  <a:pt x="53812" y="162649"/>
                </a:lnTo>
                <a:lnTo>
                  <a:pt x="50163" y="168322"/>
                </a:lnTo>
                <a:lnTo>
                  <a:pt x="46777" y="173057"/>
                </a:lnTo>
                <a:lnTo>
                  <a:pt x="43567" y="177166"/>
                </a:lnTo>
                <a:lnTo>
                  <a:pt x="40474" y="180858"/>
                </a:lnTo>
                <a:lnTo>
                  <a:pt x="37461" y="184272"/>
                </a:lnTo>
                <a:lnTo>
                  <a:pt x="31572" y="190605"/>
                </a:lnTo>
                <a:lnTo>
                  <a:pt x="20030" y="202431"/>
                </a:lnTo>
                <a:lnTo>
                  <a:pt x="10270" y="212253"/>
                </a:lnTo>
                <a:lnTo>
                  <a:pt x="8751" y="212822"/>
                </a:lnTo>
                <a:lnTo>
                  <a:pt x="4525" y="213454"/>
                </a:lnTo>
                <a:lnTo>
                  <a:pt x="3016" y="214575"/>
                </a:lnTo>
                <a:lnTo>
                  <a:pt x="2011" y="216274"/>
                </a:lnTo>
                <a:lnTo>
                  <a:pt x="1" y="222529"/>
                </a:lnTo>
                <a:lnTo>
                  <a:pt x="1" y="222530"/>
                </a:lnTo>
                <a:lnTo>
                  <a:pt x="0" y="22253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1084"/>
          <p:cNvSpPr/>
          <p:nvPr/>
        </p:nvSpPr>
        <p:spPr>
          <a:xfrm>
            <a:off x="7392352" y="3029732"/>
            <a:ext cx="257176" cy="22079"/>
          </a:xfrm>
          <a:custGeom>
            <a:avLst/>
            <a:gdLst/>
            <a:ahLst/>
            <a:cxnLst/>
            <a:rect l="0" t="0" r="0" b="0"/>
            <a:pathLst>
              <a:path w="257176" h="22079">
                <a:moveTo>
                  <a:pt x="0" y="22078"/>
                </a:moveTo>
                <a:lnTo>
                  <a:pt x="12771" y="22078"/>
                </a:lnTo>
                <a:lnTo>
                  <a:pt x="15181" y="21125"/>
                </a:lnTo>
                <a:lnTo>
                  <a:pt x="17741" y="19538"/>
                </a:lnTo>
                <a:lnTo>
                  <a:pt x="20400" y="17527"/>
                </a:lnTo>
                <a:lnTo>
                  <a:pt x="23125" y="16186"/>
                </a:lnTo>
                <a:lnTo>
                  <a:pt x="25895" y="15292"/>
                </a:lnTo>
                <a:lnTo>
                  <a:pt x="28693" y="14697"/>
                </a:lnTo>
                <a:lnTo>
                  <a:pt x="32463" y="14300"/>
                </a:lnTo>
                <a:lnTo>
                  <a:pt x="36882" y="14035"/>
                </a:lnTo>
                <a:lnTo>
                  <a:pt x="45920" y="13740"/>
                </a:lnTo>
                <a:lnTo>
                  <a:pt x="57315" y="13575"/>
                </a:lnTo>
                <a:lnTo>
                  <a:pt x="100130" y="13508"/>
                </a:lnTo>
                <a:lnTo>
                  <a:pt x="106759" y="12554"/>
                </a:lnTo>
                <a:lnTo>
                  <a:pt x="114035" y="10966"/>
                </a:lnTo>
                <a:lnTo>
                  <a:pt x="121743" y="8955"/>
                </a:lnTo>
                <a:lnTo>
                  <a:pt x="128788" y="7614"/>
                </a:lnTo>
                <a:lnTo>
                  <a:pt x="135388" y="6720"/>
                </a:lnTo>
                <a:lnTo>
                  <a:pt x="141694" y="6124"/>
                </a:lnTo>
                <a:lnTo>
                  <a:pt x="148755" y="5727"/>
                </a:lnTo>
                <a:lnTo>
                  <a:pt x="164220" y="5286"/>
                </a:lnTo>
                <a:lnTo>
                  <a:pt x="184698" y="5002"/>
                </a:lnTo>
                <a:lnTo>
                  <a:pt x="195118" y="4964"/>
                </a:lnTo>
                <a:lnTo>
                  <a:pt x="199611" y="4001"/>
                </a:lnTo>
                <a:lnTo>
                  <a:pt x="203559" y="2406"/>
                </a:lnTo>
                <a:lnTo>
                  <a:pt x="207143" y="391"/>
                </a:lnTo>
                <a:lnTo>
                  <a:pt x="210486" y="0"/>
                </a:lnTo>
                <a:lnTo>
                  <a:pt x="213666" y="692"/>
                </a:lnTo>
                <a:lnTo>
                  <a:pt x="216739" y="2105"/>
                </a:lnTo>
                <a:lnTo>
                  <a:pt x="219740" y="3048"/>
                </a:lnTo>
                <a:lnTo>
                  <a:pt x="222694" y="3676"/>
                </a:lnTo>
                <a:lnTo>
                  <a:pt x="225615" y="4095"/>
                </a:lnTo>
                <a:lnTo>
                  <a:pt x="231401" y="4560"/>
                </a:lnTo>
                <a:lnTo>
                  <a:pt x="237148" y="4767"/>
                </a:lnTo>
                <a:lnTo>
                  <a:pt x="248598" y="4900"/>
                </a:lnTo>
                <a:lnTo>
                  <a:pt x="257175" y="493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1085"/>
          <p:cNvSpPr/>
          <p:nvPr/>
        </p:nvSpPr>
        <p:spPr>
          <a:xfrm>
            <a:off x="7700962" y="2897505"/>
            <a:ext cx="51436" cy="282893"/>
          </a:xfrm>
          <a:custGeom>
            <a:avLst/>
            <a:gdLst/>
            <a:ahLst/>
            <a:cxnLst/>
            <a:rect l="0" t="0" r="0" b="0"/>
            <a:pathLst>
              <a:path w="51436" h="282893">
                <a:moveTo>
                  <a:pt x="0" y="0"/>
                </a:moveTo>
                <a:lnTo>
                  <a:pt x="0" y="4551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0"/>
                </a:lnTo>
                <a:lnTo>
                  <a:pt x="6845" y="8730"/>
                </a:lnTo>
                <a:lnTo>
                  <a:pt x="9326" y="10582"/>
                </a:lnTo>
                <a:lnTo>
                  <a:pt x="11932" y="12770"/>
                </a:lnTo>
                <a:lnTo>
                  <a:pt x="13670" y="15181"/>
                </a:lnTo>
                <a:lnTo>
                  <a:pt x="14829" y="17740"/>
                </a:lnTo>
                <a:lnTo>
                  <a:pt x="16115" y="23125"/>
                </a:lnTo>
                <a:lnTo>
                  <a:pt x="16687" y="28692"/>
                </a:lnTo>
                <a:lnTo>
                  <a:pt x="16942" y="36882"/>
                </a:lnTo>
                <a:lnTo>
                  <a:pt x="17144" y="95579"/>
                </a:lnTo>
                <a:lnTo>
                  <a:pt x="18097" y="99914"/>
                </a:lnTo>
                <a:lnTo>
                  <a:pt x="19685" y="104710"/>
                </a:lnTo>
                <a:lnTo>
                  <a:pt x="21696" y="109811"/>
                </a:lnTo>
                <a:lnTo>
                  <a:pt x="23036" y="115117"/>
                </a:lnTo>
                <a:lnTo>
                  <a:pt x="23930" y="120560"/>
                </a:lnTo>
                <a:lnTo>
                  <a:pt x="24526" y="126093"/>
                </a:lnTo>
                <a:lnTo>
                  <a:pt x="24923" y="131687"/>
                </a:lnTo>
                <a:lnTo>
                  <a:pt x="25188" y="137321"/>
                </a:lnTo>
                <a:lnTo>
                  <a:pt x="25483" y="148661"/>
                </a:lnTo>
                <a:lnTo>
                  <a:pt x="25613" y="160051"/>
                </a:lnTo>
                <a:lnTo>
                  <a:pt x="26600" y="165756"/>
                </a:lnTo>
                <a:lnTo>
                  <a:pt x="28211" y="171464"/>
                </a:lnTo>
                <a:lnTo>
                  <a:pt x="30238" y="177174"/>
                </a:lnTo>
                <a:lnTo>
                  <a:pt x="31589" y="181933"/>
                </a:lnTo>
                <a:lnTo>
                  <a:pt x="33089" y="189762"/>
                </a:lnTo>
                <a:lnTo>
                  <a:pt x="33489" y="194135"/>
                </a:lnTo>
                <a:lnTo>
                  <a:pt x="33756" y="198956"/>
                </a:lnTo>
                <a:lnTo>
                  <a:pt x="33934" y="204075"/>
                </a:lnTo>
                <a:lnTo>
                  <a:pt x="35006" y="208440"/>
                </a:lnTo>
                <a:lnTo>
                  <a:pt x="36671" y="212302"/>
                </a:lnTo>
                <a:lnTo>
                  <a:pt x="38736" y="215830"/>
                </a:lnTo>
                <a:lnTo>
                  <a:pt x="40112" y="220086"/>
                </a:lnTo>
                <a:lnTo>
                  <a:pt x="41029" y="224829"/>
                </a:lnTo>
                <a:lnTo>
                  <a:pt x="41640" y="229896"/>
                </a:lnTo>
                <a:lnTo>
                  <a:pt x="42319" y="238066"/>
                </a:lnTo>
                <a:lnTo>
                  <a:pt x="42621" y="244872"/>
                </a:lnTo>
                <a:lnTo>
                  <a:pt x="42791" y="254059"/>
                </a:lnTo>
                <a:lnTo>
                  <a:pt x="42853" y="268571"/>
                </a:lnTo>
                <a:lnTo>
                  <a:pt x="43809" y="270487"/>
                </a:lnTo>
                <a:lnTo>
                  <a:pt x="45399" y="271764"/>
                </a:lnTo>
                <a:lnTo>
                  <a:pt x="47410" y="272616"/>
                </a:lnTo>
                <a:lnTo>
                  <a:pt x="48752" y="274136"/>
                </a:lnTo>
                <a:lnTo>
                  <a:pt x="49647" y="276103"/>
                </a:lnTo>
                <a:lnTo>
                  <a:pt x="51435" y="28289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1086"/>
          <p:cNvSpPr/>
          <p:nvPr/>
        </p:nvSpPr>
        <p:spPr>
          <a:xfrm>
            <a:off x="7821094" y="2889071"/>
            <a:ext cx="137044" cy="239860"/>
          </a:xfrm>
          <a:custGeom>
            <a:avLst/>
            <a:gdLst/>
            <a:ahLst/>
            <a:cxnLst/>
            <a:rect l="0" t="0" r="0" b="0"/>
            <a:pathLst>
              <a:path w="137044" h="239860">
                <a:moveTo>
                  <a:pt x="77036" y="34151"/>
                </a:moveTo>
                <a:lnTo>
                  <a:pt x="77036" y="1446"/>
                </a:lnTo>
                <a:lnTo>
                  <a:pt x="76083" y="918"/>
                </a:lnTo>
                <a:lnTo>
                  <a:pt x="72484" y="331"/>
                </a:lnTo>
                <a:lnTo>
                  <a:pt x="70192" y="174"/>
                </a:lnTo>
                <a:lnTo>
                  <a:pt x="67711" y="70"/>
                </a:lnTo>
                <a:lnTo>
                  <a:pt x="65104" y="0"/>
                </a:lnTo>
                <a:lnTo>
                  <a:pt x="62413" y="906"/>
                </a:lnTo>
                <a:lnTo>
                  <a:pt x="59668" y="2463"/>
                </a:lnTo>
                <a:lnTo>
                  <a:pt x="52968" y="7254"/>
                </a:lnTo>
                <a:lnTo>
                  <a:pt x="50513" y="8600"/>
                </a:lnTo>
                <a:lnTo>
                  <a:pt x="42705" y="12635"/>
                </a:lnTo>
                <a:lnTo>
                  <a:pt x="39861" y="15044"/>
                </a:lnTo>
                <a:lnTo>
                  <a:pt x="37965" y="17603"/>
                </a:lnTo>
                <a:lnTo>
                  <a:pt x="34906" y="22986"/>
                </a:lnTo>
                <a:lnTo>
                  <a:pt x="32756" y="25756"/>
                </a:lnTo>
                <a:lnTo>
                  <a:pt x="30371" y="28554"/>
                </a:lnTo>
                <a:lnTo>
                  <a:pt x="27829" y="30420"/>
                </a:lnTo>
                <a:lnTo>
                  <a:pt x="25181" y="31664"/>
                </a:lnTo>
                <a:lnTo>
                  <a:pt x="22463" y="32493"/>
                </a:lnTo>
                <a:lnTo>
                  <a:pt x="19699" y="33998"/>
                </a:lnTo>
                <a:lnTo>
                  <a:pt x="16904" y="35954"/>
                </a:lnTo>
                <a:lnTo>
                  <a:pt x="14088" y="38210"/>
                </a:lnTo>
                <a:lnTo>
                  <a:pt x="12210" y="40667"/>
                </a:lnTo>
                <a:lnTo>
                  <a:pt x="10958" y="43258"/>
                </a:lnTo>
                <a:lnTo>
                  <a:pt x="10124" y="45937"/>
                </a:lnTo>
                <a:lnTo>
                  <a:pt x="6657" y="51454"/>
                </a:lnTo>
                <a:lnTo>
                  <a:pt x="4399" y="54259"/>
                </a:lnTo>
                <a:lnTo>
                  <a:pt x="2894" y="57081"/>
                </a:lnTo>
                <a:lnTo>
                  <a:pt x="1221" y="62757"/>
                </a:lnTo>
                <a:lnTo>
                  <a:pt x="478" y="68455"/>
                </a:lnTo>
                <a:lnTo>
                  <a:pt x="147" y="74162"/>
                </a:lnTo>
                <a:lnTo>
                  <a:pt x="0" y="79874"/>
                </a:lnTo>
                <a:lnTo>
                  <a:pt x="914" y="82731"/>
                </a:lnTo>
                <a:lnTo>
                  <a:pt x="4469" y="88444"/>
                </a:lnTo>
                <a:lnTo>
                  <a:pt x="6750" y="90349"/>
                </a:lnTo>
                <a:lnTo>
                  <a:pt x="9224" y="91619"/>
                </a:lnTo>
                <a:lnTo>
                  <a:pt x="11825" y="92465"/>
                </a:lnTo>
                <a:lnTo>
                  <a:pt x="14512" y="93982"/>
                </a:lnTo>
                <a:lnTo>
                  <a:pt x="17256" y="95946"/>
                </a:lnTo>
                <a:lnTo>
                  <a:pt x="20038" y="98208"/>
                </a:lnTo>
                <a:lnTo>
                  <a:pt x="22845" y="100668"/>
                </a:lnTo>
                <a:lnTo>
                  <a:pt x="25668" y="103261"/>
                </a:lnTo>
                <a:lnTo>
                  <a:pt x="28503" y="105942"/>
                </a:lnTo>
                <a:lnTo>
                  <a:pt x="31346" y="107729"/>
                </a:lnTo>
                <a:lnTo>
                  <a:pt x="34193" y="108921"/>
                </a:lnTo>
                <a:lnTo>
                  <a:pt x="37044" y="109715"/>
                </a:lnTo>
                <a:lnTo>
                  <a:pt x="39897" y="111197"/>
                </a:lnTo>
                <a:lnTo>
                  <a:pt x="42752" y="113137"/>
                </a:lnTo>
                <a:lnTo>
                  <a:pt x="45607" y="115384"/>
                </a:lnTo>
                <a:lnTo>
                  <a:pt x="49416" y="116881"/>
                </a:lnTo>
                <a:lnTo>
                  <a:pt x="53860" y="117879"/>
                </a:lnTo>
                <a:lnTo>
                  <a:pt x="58728" y="118545"/>
                </a:lnTo>
                <a:lnTo>
                  <a:pt x="63878" y="119941"/>
                </a:lnTo>
                <a:lnTo>
                  <a:pt x="69216" y="121825"/>
                </a:lnTo>
                <a:lnTo>
                  <a:pt x="74680" y="124033"/>
                </a:lnTo>
                <a:lnTo>
                  <a:pt x="79276" y="126457"/>
                </a:lnTo>
                <a:lnTo>
                  <a:pt x="83291" y="129026"/>
                </a:lnTo>
                <a:lnTo>
                  <a:pt x="86921" y="131691"/>
                </a:lnTo>
                <a:lnTo>
                  <a:pt x="90293" y="134420"/>
                </a:lnTo>
                <a:lnTo>
                  <a:pt x="93494" y="137192"/>
                </a:lnTo>
                <a:lnTo>
                  <a:pt x="96580" y="139993"/>
                </a:lnTo>
                <a:lnTo>
                  <a:pt x="102550" y="145644"/>
                </a:lnTo>
                <a:lnTo>
                  <a:pt x="105475" y="148485"/>
                </a:lnTo>
                <a:lnTo>
                  <a:pt x="109330" y="151331"/>
                </a:lnTo>
                <a:lnTo>
                  <a:pt x="113806" y="154181"/>
                </a:lnTo>
                <a:lnTo>
                  <a:pt x="118694" y="157034"/>
                </a:lnTo>
                <a:lnTo>
                  <a:pt x="121953" y="159888"/>
                </a:lnTo>
                <a:lnTo>
                  <a:pt x="124126" y="162743"/>
                </a:lnTo>
                <a:lnTo>
                  <a:pt x="127492" y="168456"/>
                </a:lnTo>
                <a:lnTo>
                  <a:pt x="129723" y="171312"/>
                </a:lnTo>
                <a:lnTo>
                  <a:pt x="132163" y="174169"/>
                </a:lnTo>
                <a:lnTo>
                  <a:pt x="133790" y="177027"/>
                </a:lnTo>
                <a:lnTo>
                  <a:pt x="135598" y="182741"/>
                </a:lnTo>
                <a:lnTo>
                  <a:pt x="136400" y="188456"/>
                </a:lnTo>
                <a:lnTo>
                  <a:pt x="136757" y="194171"/>
                </a:lnTo>
                <a:lnTo>
                  <a:pt x="136917" y="199886"/>
                </a:lnTo>
                <a:lnTo>
                  <a:pt x="137031" y="217031"/>
                </a:lnTo>
                <a:lnTo>
                  <a:pt x="136083" y="219889"/>
                </a:lnTo>
                <a:lnTo>
                  <a:pt x="132489" y="225604"/>
                </a:lnTo>
                <a:lnTo>
                  <a:pt x="129661" y="229625"/>
                </a:lnTo>
                <a:lnTo>
                  <a:pt x="128312" y="230190"/>
                </a:lnTo>
                <a:lnTo>
                  <a:pt x="124272" y="230817"/>
                </a:lnTo>
                <a:lnTo>
                  <a:pt x="122814" y="231937"/>
                </a:lnTo>
                <a:lnTo>
                  <a:pt x="121842" y="233636"/>
                </a:lnTo>
                <a:lnTo>
                  <a:pt x="121194" y="235721"/>
                </a:lnTo>
                <a:lnTo>
                  <a:pt x="119810" y="237111"/>
                </a:lnTo>
                <a:lnTo>
                  <a:pt x="117934" y="238038"/>
                </a:lnTo>
                <a:lnTo>
                  <a:pt x="115731" y="238655"/>
                </a:lnTo>
                <a:lnTo>
                  <a:pt x="113310" y="239067"/>
                </a:lnTo>
                <a:lnTo>
                  <a:pt x="110744" y="239342"/>
                </a:lnTo>
                <a:lnTo>
                  <a:pt x="108080" y="239525"/>
                </a:lnTo>
                <a:lnTo>
                  <a:pt x="105353" y="239647"/>
                </a:lnTo>
                <a:lnTo>
                  <a:pt x="99781" y="239783"/>
                </a:lnTo>
                <a:lnTo>
                  <a:pt x="91289" y="239859"/>
                </a:lnTo>
                <a:lnTo>
                  <a:pt x="88443" y="238917"/>
                </a:lnTo>
                <a:lnTo>
                  <a:pt x="85593" y="237337"/>
                </a:lnTo>
                <a:lnTo>
                  <a:pt x="82741" y="235331"/>
                </a:lnTo>
                <a:lnTo>
                  <a:pt x="79886" y="233993"/>
                </a:lnTo>
                <a:lnTo>
                  <a:pt x="77031" y="233102"/>
                </a:lnTo>
                <a:lnTo>
                  <a:pt x="70155" y="231671"/>
                </a:lnTo>
                <a:lnTo>
                  <a:pt x="66676" y="228935"/>
                </a:lnTo>
                <a:lnTo>
                  <a:pt x="64413" y="226872"/>
                </a:lnTo>
                <a:lnTo>
                  <a:pt x="59361" y="222040"/>
                </a:lnTo>
                <a:lnTo>
                  <a:pt x="56680" y="219418"/>
                </a:lnTo>
                <a:lnTo>
                  <a:pt x="54893" y="216717"/>
                </a:lnTo>
                <a:lnTo>
                  <a:pt x="52906" y="211176"/>
                </a:lnTo>
                <a:lnTo>
                  <a:pt x="49485" y="205539"/>
                </a:lnTo>
                <a:lnTo>
                  <a:pt x="47238" y="202702"/>
                </a:lnTo>
                <a:lnTo>
                  <a:pt x="45741" y="199858"/>
                </a:lnTo>
                <a:lnTo>
                  <a:pt x="44077" y="194159"/>
                </a:lnTo>
                <a:lnTo>
                  <a:pt x="44585" y="191306"/>
                </a:lnTo>
                <a:lnTo>
                  <a:pt x="47691" y="185595"/>
                </a:lnTo>
                <a:lnTo>
                  <a:pt x="48900" y="181786"/>
                </a:lnTo>
                <a:lnTo>
                  <a:pt x="49706" y="177342"/>
                </a:lnTo>
                <a:lnTo>
                  <a:pt x="50244" y="172474"/>
                </a:lnTo>
                <a:lnTo>
                  <a:pt x="51554" y="167324"/>
                </a:lnTo>
                <a:lnTo>
                  <a:pt x="53381" y="161986"/>
                </a:lnTo>
                <a:lnTo>
                  <a:pt x="55551" y="156522"/>
                </a:lnTo>
                <a:lnTo>
                  <a:pt x="56997" y="151926"/>
                </a:lnTo>
                <a:lnTo>
                  <a:pt x="57962" y="147910"/>
                </a:lnTo>
                <a:lnTo>
                  <a:pt x="58604" y="144281"/>
                </a:lnTo>
                <a:lnTo>
                  <a:pt x="60938" y="139956"/>
                </a:lnTo>
                <a:lnTo>
                  <a:pt x="64399" y="135168"/>
                </a:lnTo>
                <a:lnTo>
                  <a:pt x="68612" y="130070"/>
                </a:lnTo>
                <a:lnTo>
                  <a:pt x="72372" y="124767"/>
                </a:lnTo>
                <a:lnTo>
                  <a:pt x="75831" y="119327"/>
                </a:lnTo>
                <a:lnTo>
                  <a:pt x="79091" y="113795"/>
                </a:lnTo>
                <a:lnTo>
                  <a:pt x="82215" y="109154"/>
                </a:lnTo>
                <a:lnTo>
                  <a:pt x="85251" y="105108"/>
                </a:lnTo>
                <a:lnTo>
                  <a:pt x="88228" y="101458"/>
                </a:lnTo>
                <a:lnTo>
                  <a:pt x="91164" y="97120"/>
                </a:lnTo>
                <a:lnTo>
                  <a:pt x="94075" y="92323"/>
                </a:lnTo>
                <a:lnTo>
                  <a:pt x="96968" y="87220"/>
                </a:lnTo>
                <a:lnTo>
                  <a:pt x="102722" y="76470"/>
                </a:lnTo>
                <a:lnTo>
                  <a:pt x="105590" y="70936"/>
                </a:lnTo>
                <a:lnTo>
                  <a:pt x="109407" y="66294"/>
                </a:lnTo>
                <a:lnTo>
                  <a:pt x="113857" y="62247"/>
                </a:lnTo>
                <a:lnTo>
                  <a:pt x="118728" y="58597"/>
                </a:lnTo>
                <a:lnTo>
                  <a:pt x="121975" y="55211"/>
                </a:lnTo>
                <a:lnTo>
                  <a:pt x="124141" y="52001"/>
                </a:lnTo>
                <a:lnTo>
                  <a:pt x="127499" y="45894"/>
                </a:lnTo>
                <a:lnTo>
                  <a:pt x="129727" y="42932"/>
                </a:lnTo>
                <a:lnTo>
                  <a:pt x="135598" y="35886"/>
                </a:lnTo>
                <a:lnTo>
                  <a:pt x="136400" y="32382"/>
                </a:lnTo>
                <a:lnTo>
                  <a:pt x="136852" y="25055"/>
                </a:lnTo>
                <a:lnTo>
                  <a:pt x="136986" y="16851"/>
                </a:lnTo>
                <a:lnTo>
                  <a:pt x="137043" y="843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1087"/>
          <p:cNvSpPr/>
          <p:nvPr/>
        </p:nvSpPr>
        <p:spPr>
          <a:xfrm>
            <a:off x="7975282" y="2948939"/>
            <a:ext cx="240022" cy="407755"/>
          </a:xfrm>
          <a:custGeom>
            <a:avLst/>
            <a:gdLst/>
            <a:ahLst/>
            <a:cxnLst/>
            <a:rect l="0" t="0" r="0" b="0"/>
            <a:pathLst>
              <a:path w="240022" h="407755">
                <a:moveTo>
                  <a:pt x="77152" y="0"/>
                </a:moveTo>
                <a:lnTo>
                  <a:pt x="77152" y="7381"/>
                </a:lnTo>
                <a:lnTo>
                  <a:pt x="78105" y="7779"/>
                </a:lnTo>
                <a:lnTo>
                  <a:pt x="81703" y="8220"/>
                </a:lnTo>
                <a:lnTo>
                  <a:pt x="83044" y="9290"/>
                </a:lnTo>
                <a:lnTo>
                  <a:pt x="83938" y="10956"/>
                </a:lnTo>
                <a:lnTo>
                  <a:pt x="84931" y="15347"/>
                </a:lnTo>
                <a:lnTo>
                  <a:pt x="85568" y="25927"/>
                </a:lnTo>
                <a:lnTo>
                  <a:pt x="85620" y="28715"/>
                </a:lnTo>
                <a:lnTo>
                  <a:pt x="86608" y="31526"/>
                </a:lnTo>
                <a:lnTo>
                  <a:pt x="91596" y="40033"/>
                </a:lnTo>
                <a:lnTo>
                  <a:pt x="93097" y="45733"/>
                </a:lnTo>
                <a:lnTo>
                  <a:pt x="93764" y="53981"/>
                </a:lnTo>
                <a:lnTo>
                  <a:pt x="94060" y="63044"/>
                </a:lnTo>
                <a:lnTo>
                  <a:pt x="94251" y="76624"/>
                </a:lnTo>
                <a:lnTo>
                  <a:pt x="94266" y="79658"/>
                </a:lnTo>
                <a:lnTo>
                  <a:pt x="96824" y="88109"/>
                </a:lnTo>
                <a:lnTo>
                  <a:pt x="100183" y="97262"/>
                </a:lnTo>
                <a:lnTo>
                  <a:pt x="102073" y="107771"/>
                </a:lnTo>
                <a:lnTo>
                  <a:pt x="102517" y="113938"/>
                </a:lnTo>
                <a:lnTo>
                  <a:pt x="103587" y="116917"/>
                </a:lnTo>
                <a:lnTo>
                  <a:pt x="108692" y="125659"/>
                </a:lnTo>
                <a:lnTo>
                  <a:pt x="110220" y="131414"/>
                </a:lnTo>
                <a:lnTo>
                  <a:pt x="111580" y="133330"/>
                </a:lnTo>
                <a:lnTo>
                  <a:pt x="113439" y="134606"/>
                </a:lnTo>
                <a:lnTo>
                  <a:pt x="115631" y="135458"/>
                </a:lnTo>
                <a:lnTo>
                  <a:pt x="117093" y="136978"/>
                </a:lnTo>
                <a:lnTo>
                  <a:pt x="118067" y="138944"/>
                </a:lnTo>
                <a:lnTo>
                  <a:pt x="118716" y="141207"/>
                </a:lnTo>
                <a:lnTo>
                  <a:pt x="120102" y="142716"/>
                </a:lnTo>
                <a:lnTo>
                  <a:pt x="121978" y="143722"/>
                </a:lnTo>
                <a:lnTo>
                  <a:pt x="124181" y="144392"/>
                </a:lnTo>
                <a:lnTo>
                  <a:pt x="125650" y="145792"/>
                </a:lnTo>
                <a:lnTo>
                  <a:pt x="126630" y="147677"/>
                </a:lnTo>
                <a:lnTo>
                  <a:pt x="127283" y="149887"/>
                </a:lnTo>
                <a:lnTo>
                  <a:pt x="128670" y="151360"/>
                </a:lnTo>
                <a:lnTo>
                  <a:pt x="130548" y="152342"/>
                </a:lnTo>
                <a:lnTo>
                  <a:pt x="132751" y="152996"/>
                </a:lnTo>
                <a:lnTo>
                  <a:pt x="135174" y="152480"/>
                </a:lnTo>
                <a:lnTo>
                  <a:pt x="140405" y="149367"/>
                </a:lnTo>
                <a:lnTo>
                  <a:pt x="145904" y="147348"/>
                </a:lnTo>
                <a:lnTo>
                  <a:pt x="148705" y="146810"/>
                </a:lnTo>
                <a:lnTo>
                  <a:pt x="154356" y="143672"/>
                </a:lnTo>
                <a:lnTo>
                  <a:pt x="157196" y="141501"/>
                </a:lnTo>
                <a:lnTo>
                  <a:pt x="162893" y="139090"/>
                </a:lnTo>
                <a:lnTo>
                  <a:pt x="165745" y="138447"/>
                </a:lnTo>
                <a:lnTo>
                  <a:pt x="171454" y="135192"/>
                </a:lnTo>
                <a:lnTo>
                  <a:pt x="177166" y="130571"/>
                </a:lnTo>
                <a:lnTo>
                  <a:pt x="182882" y="125342"/>
                </a:lnTo>
                <a:lnTo>
                  <a:pt x="184786" y="122614"/>
                </a:lnTo>
                <a:lnTo>
                  <a:pt x="188419" y="114224"/>
                </a:lnTo>
                <a:lnTo>
                  <a:pt x="195105" y="105705"/>
                </a:lnTo>
                <a:lnTo>
                  <a:pt x="200379" y="100003"/>
                </a:lnTo>
                <a:lnTo>
                  <a:pt x="202166" y="97149"/>
                </a:lnTo>
                <a:lnTo>
                  <a:pt x="204152" y="91438"/>
                </a:lnTo>
                <a:lnTo>
                  <a:pt x="205034" y="83184"/>
                </a:lnTo>
                <a:lnTo>
                  <a:pt x="205269" y="78316"/>
                </a:lnTo>
                <a:lnTo>
                  <a:pt x="206379" y="74119"/>
                </a:lnTo>
                <a:lnTo>
                  <a:pt x="211539" y="63660"/>
                </a:lnTo>
                <a:lnTo>
                  <a:pt x="213080" y="57504"/>
                </a:lnTo>
                <a:lnTo>
                  <a:pt x="214069" y="45790"/>
                </a:lnTo>
                <a:lnTo>
                  <a:pt x="214240" y="36216"/>
                </a:lnTo>
                <a:lnTo>
                  <a:pt x="214311" y="4629"/>
                </a:lnTo>
                <a:lnTo>
                  <a:pt x="213360" y="3086"/>
                </a:lnTo>
                <a:lnTo>
                  <a:pt x="211773" y="2058"/>
                </a:lnTo>
                <a:lnTo>
                  <a:pt x="205772" y="11"/>
                </a:lnTo>
                <a:lnTo>
                  <a:pt x="205741" y="28620"/>
                </a:lnTo>
                <a:lnTo>
                  <a:pt x="206693" y="31462"/>
                </a:lnTo>
                <a:lnTo>
                  <a:pt x="211632" y="40014"/>
                </a:lnTo>
                <a:lnTo>
                  <a:pt x="213122" y="45725"/>
                </a:lnTo>
                <a:lnTo>
                  <a:pt x="213783" y="53977"/>
                </a:lnTo>
                <a:lnTo>
                  <a:pt x="213959" y="58845"/>
                </a:lnTo>
                <a:lnTo>
                  <a:pt x="216697" y="69334"/>
                </a:lnTo>
                <a:lnTo>
                  <a:pt x="220134" y="80345"/>
                </a:lnTo>
                <a:lnTo>
                  <a:pt x="221663" y="91589"/>
                </a:lnTo>
                <a:lnTo>
                  <a:pt x="224881" y="102937"/>
                </a:lnTo>
                <a:lnTo>
                  <a:pt x="228535" y="113377"/>
                </a:lnTo>
                <a:lnTo>
                  <a:pt x="231544" y="125563"/>
                </a:lnTo>
                <a:lnTo>
                  <a:pt x="235623" y="135499"/>
                </a:lnTo>
                <a:lnTo>
                  <a:pt x="238072" y="146264"/>
                </a:lnTo>
                <a:lnTo>
                  <a:pt x="239160" y="157399"/>
                </a:lnTo>
                <a:lnTo>
                  <a:pt x="239643" y="168698"/>
                </a:lnTo>
                <a:lnTo>
                  <a:pt x="239915" y="185769"/>
                </a:lnTo>
                <a:lnTo>
                  <a:pt x="240021" y="227412"/>
                </a:lnTo>
                <a:lnTo>
                  <a:pt x="239071" y="234475"/>
                </a:lnTo>
                <a:lnTo>
                  <a:pt x="237486" y="242042"/>
                </a:lnTo>
                <a:lnTo>
                  <a:pt x="235477" y="249944"/>
                </a:lnTo>
                <a:lnTo>
                  <a:pt x="234137" y="257117"/>
                </a:lnTo>
                <a:lnTo>
                  <a:pt x="233244" y="263804"/>
                </a:lnTo>
                <a:lnTo>
                  <a:pt x="231299" y="276314"/>
                </a:lnTo>
                <a:lnTo>
                  <a:pt x="227259" y="288224"/>
                </a:lnTo>
                <a:lnTo>
                  <a:pt x="222289" y="297327"/>
                </a:lnTo>
                <a:lnTo>
                  <a:pt x="216904" y="305501"/>
                </a:lnTo>
                <a:lnTo>
                  <a:pt x="211337" y="315484"/>
                </a:lnTo>
                <a:lnTo>
                  <a:pt x="207566" y="320812"/>
                </a:lnTo>
                <a:lnTo>
                  <a:pt x="203148" y="326270"/>
                </a:lnTo>
                <a:lnTo>
                  <a:pt x="198297" y="331814"/>
                </a:lnTo>
                <a:lnTo>
                  <a:pt x="190366" y="340513"/>
                </a:lnTo>
                <a:lnTo>
                  <a:pt x="183668" y="348507"/>
                </a:lnTo>
                <a:lnTo>
                  <a:pt x="177515" y="358410"/>
                </a:lnTo>
                <a:lnTo>
                  <a:pt x="173589" y="362765"/>
                </a:lnTo>
                <a:lnTo>
                  <a:pt x="169066" y="366621"/>
                </a:lnTo>
                <a:lnTo>
                  <a:pt x="164145" y="370144"/>
                </a:lnTo>
                <a:lnTo>
                  <a:pt x="159913" y="373446"/>
                </a:lnTo>
                <a:lnTo>
                  <a:pt x="152669" y="379653"/>
                </a:lnTo>
                <a:lnTo>
                  <a:pt x="148452" y="381690"/>
                </a:lnTo>
                <a:lnTo>
                  <a:pt x="143736" y="383048"/>
                </a:lnTo>
                <a:lnTo>
                  <a:pt x="138686" y="383953"/>
                </a:lnTo>
                <a:lnTo>
                  <a:pt x="134367" y="385509"/>
                </a:lnTo>
                <a:lnTo>
                  <a:pt x="127029" y="389778"/>
                </a:lnTo>
                <a:lnTo>
                  <a:pt x="122786" y="392250"/>
                </a:lnTo>
                <a:lnTo>
                  <a:pt x="118053" y="394850"/>
                </a:lnTo>
                <a:lnTo>
                  <a:pt x="112991" y="397536"/>
                </a:lnTo>
                <a:lnTo>
                  <a:pt x="107713" y="399327"/>
                </a:lnTo>
                <a:lnTo>
                  <a:pt x="102288" y="400520"/>
                </a:lnTo>
                <a:lnTo>
                  <a:pt x="96767" y="401316"/>
                </a:lnTo>
                <a:lnTo>
                  <a:pt x="92134" y="401847"/>
                </a:lnTo>
                <a:lnTo>
                  <a:pt x="88093" y="402201"/>
                </a:lnTo>
                <a:lnTo>
                  <a:pt x="84446" y="402437"/>
                </a:lnTo>
                <a:lnTo>
                  <a:pt x="81063" y="403546"/>
                </a:lnTo>
                <a:lnTo>
                  <a:pt x="74763" y="407319"/>
                </a:lnTo>
                <a:lnTo>
                  <a:pt x="70796" y="407754"/>
                </a:lnTo>
                <a:lnTo>
                  <a:pt x="66248" y="407091"/>
                </a:lnTo>
                <a:lnTo>
                  <a:pt x="61311" y="405697"/>
                </a:lnTo>
                <a:lnTo>
                  <a:pt x="57066" y="404767"/>
                </a:lnTo>
                <a:lnTo>
                  <a:pt x="49810" y="403735"/>
                </a:lnTo>
                <a:lnTo>
                  <a:pt x="43411" y="403275"/>
                </a:lnTo>
                <a:lnTo>
                  <a:pt x="40370" y="403153"/>
                </a:lnTo>
                <a:lnTo>
                  <a:pt x="37390" y="402119"/>
                </a:lnTo>
                <a:lnTo>
                  <a:pt x="31541" y="398430"/>
                </a:lnTo>
                <a:lnTo>
                  <a:pt x="25766" y="396155"/>
                </a:lnTo>
                <a:lnTo>
                  <a:pt x="22892" y="395549"/>
                </a:lnTo>
                <a:lnTo>
                  <a:pt x="17160" y="392335"/>
                </a:lnTo>
                <a:lnTo>
                  <a:pt x="11437" y="387731"/>
                </a:lnTo>
                <a:lnTo>
                  <a:pt x="5718" y="382510"/>
                </a:lnTo>
                <a:lnTo>
                  <a:pt x="0" y="37719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1088"/>
          <p:cNvSpPr/>
          <p:nvPr/>
        </p:nvSpPr>
        <p:spPr>
          <a:xfrm>
            <a:off x="8258175" y="2974657"/>
            <a:ext cx="128588" cy="1"/>
          </a:xfrm>
          <a:custGeom>
            <a:avLst/>
            <a:gdLst/>
            <a:ahLst/>
            <a:cxnLst/>
            <a:rect l="0" t="0" r="0" b="0"/>
            <a:pathLst>
              <a:path w="128588" h="1">
                <a:moveTo>
                  <a:pt x="0" y="0"/>
                </a:moveTo>
                <a:lnTo>
                  <a:pt x="12858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1089"/>
          <p:cNvSpPr/>
          <p:nvPr/>
        </p:nvSpPr>
        <p:spPr>
          <a:xfrm>
            <a:off x="8258175" y="3043237"/>
            <a:ext cx="137160" cy="17146"/>
          </a:xfrm>
          <a:custGeom>
            <a:avLst/>
            <a:gdLst/>
            <a:ahLst/>
            <a:cxnLst/>
            <a:rect l="0" t="0" r="0" b="0"/>
            <a:pathLst>
              <a:path w="137160" h="17146">
                <a:moveTo>
                  <a:pt x="0" y="8573"/>
                </a:moveTo>
                <a:lnTo>
                  <a:pt x="0" y="16792"/>
                </a:lnTo>
                <a:lnTo>
                  <a:pt x="2539" y="16988"/>
                </a:lnTo>
                <a:lnTo>
                  <a:pt x="7381" y="17114"/>
                </a:lnTo>
                <a:lnTo>
                  <a:pt x="45828" y="17145"/>
                </a:lnTo>
                <a:lnTo>
                  <a:pt x="48649" y="16193"/>
                </a:lnTo>
                <a:lnTo>
                  <a:pt x="51482" y="14605"/>
                </a:lnTo>
                <a:lnTo>
                  <a:pt x="54325" y="12594"/>
                </a:lnTo>
                <a:lnTo>
                  <a:pt x="58123" y="11254"/>
                </a:lnTo>
                <a:lnTo>
                  <a:pt x="62562" y="10360"/>
                </a:lnTo>
                <a:lnTo>
                  <a:pt x="67426" y="9764"/>
                </a:lnTo>
                <a:lnTo>
                  <a:pt x="71619" y="9367"/>
                </a:lnTo>
                <a:lnTo>
                  <a:pt x="75369" y="9102"/>
                </a:lnTo>
                <a:lnTo>
                  <a:pt x="78821" y="8925"/>
                </a:lnTo>
                <a:lnTo>
                  <a:pt x="82074" y="7856"/>
                </a:lnTo>
                <a:lnTo>
                  <a:pt x="85196" y="6190"/>
                </a:lnTo>
                <a:lnTo>
                  <a:pt x="88230" y="4126"/>
                </a:lnTo>
                <a:lnTo>
                  <a:pt x="91205" y="2751"/>
                </a:lnTo>
                <a:lnTo>
                  <a:pt x="94141" y="1834"/>
                </a:lnTo>
                <a:lnTo>
                  <a:pt x="97050" y="1223"/>
                </a:lnTo>
                <a:lnTo>
                  <a:pt x="99942" y="815"/>
                </a:lnTo>
                <a:lnTo>
                  <a:pt x="102823" y="543"/>
                </a:lnTo>
                <a:lnTo>
                  <a:pt x="105696" y="362"/>
                </a:lnTo>
                <a:lnTo>
                  <a:pt x="111428" y="161"/>
                </a:lnTo>
                <a:lnTo>
                  <a:pt x="126893" y="9"/>
                </a:lnTo>
                <a:lnTo>
                  <a:pt x="137159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1090"/>
          <p:cNvSpPr/>
          <p:nvPr/>
        </p:nvSpPr>
        <p:spPr>
          <a:xfrm>
            <a:off x="8446769" y="2991802"/>
            <a:ext cx="128589" cy="8574"/>
          </a:xfrm>
          <a:custGeom>
            <a:avLst/>
            <a:gdLst/>
            <a:ahLst/>
            <a:cxnLst/>
            <a:rect l="0" t="0" r="0" b="0"/>
            <a:pathLst>
              <a:path w="128589" h="8574">
                <a:moveTo>
                  <a:pt x="0" y="8573"/>
                </a:moveTo>
                <a:lnTo>
                  <a:pt x="79938" y="8573"/>
                </a:lnTo>
                <a:lnTo>
                  <a:pt x="82820" y="7620"/>
                </a:lnTo>
                <a:lnTo>
                  <a:pt x="85693" y="6033"/>
                </a:lnTo>
                <a:lnTo>
                  <a:pt x="92598" y="1192"/>
                </a:lnTo>
                <a:lnTo>
                  <a:pt x="94117" y="794"/>
                </a:lnTo>
                <a:lnTo>
                  <a:pt x="96082" y="530"/>
                </a:lnTo>
                <a:lnTo>
                  <a:pt x="98345" y="353"/>
                </a:lnTo>
                <a:lnTo>
                  <a:pt x="100807" y="235"/>
                </a:lnTo>
                <a:lnTo>
                  <a:pt x="109855" y="31"/>
                </a:lnTo>
                <a:lnTo>
                  <a:pt x="12858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1091"/>
          <p:cNvSpPr/>
          <p:nvPr/>
        </p:nvSpPr>
        <p:spPr>
          <a:xfrm>
            <a:off x="8618219" y="2863215"/>
            <a:ext cx="171451" cy="137161"/>
          </a:xfrm>
          <a:custGeom>
            <a:avLst/>
            <a:gdLst/>
            <a:ahLst/>
            <a:cxnLst/>
            <a:rect l="0" t="0" r="0" b="0"/>
            <a:pathLst>
              <a:path w="171451" h="137161">
                <a:moveTo>
                  <a:pt x="8573" y="8572"/>
                </a:moveTo>
                <a:lnTo>
                  <a:pt x="8573" y="0"/>
                </a:lnTo>
                <a:lnTo>
                  <a:pt x="8573" y="62874"/>
                </a:lnTo>
                <a:lnTo>
                  <a:pt x="7621" y="64776"/>
                </a:lnTo>
                <a:lnTo>
                  <a:pt x="6033" y="66044"/>
                </a:lnTo>
                <a:lnTo>
                  <a:pt x="4022" y="66889"/>
                </a:lnTo>
                <a:lnTo>
                  <a:pt x="2681" y="68405"/>
                </a:lnTo>
                <a:lnTo>
                  <a:pt x="1788" y="70368"/>
                </a:lnTo>
                <a:lnTo>
                  <a:pt x="1192" y="72630"/>
                </a:lnTo>
                <a:lnTo>
                  <a:pt x="795" y="75089"/>
                </a:lnTo>
                <a:lnTo>
                  <a:pt x="530" y="77682"/>
                </a:lnTo>
                <a:lnTo>
                  <a:pt x="354" y="80363"/>
                </a:lnTo>
                <a:lnTo>
                  <a:pt x="236" y="83103"/>
                </a:lnTo>
                <a:lnTo>
                  <a:pt x="32" y="92635"/>
                </a:lnTo>
                <a:lnTo>
                  <a:pt x="0" y="111054"/>
                </a:lnTo>
                <a:lnTo>
                  <a:pt x="4552" y="111327"/>
                </a:lnTo>
                <a:lnTo>
                  <a:pt x="8221" y="111432"/>
                </a:lnTo>
                <a:lnTo>
                  <a:pt x="10957" y="113978"/>
                </a:lnTo>
                <a:lnTo>
                  <a:pt x="13020" y="115990"/>
                </a:lnTo>
                <a:lnTo>
                  <a:pt x="15348" y="117331"/>
                </a:lnTo>
                <a:lnTo>
                  <a:pt x="20474" y="118822"/>
                </a:lnTo>
                <a:lnTo>
                  <a:pt x="23174" y="119220"/>
                </a:lnTo>
                <a:lnTo>
                  <a:pt x="25927" y="119485"/>
                </a:lnTo>
                <a:lnTo>
                  <a:pt x="28715" y="119661"/>
                </a:lnTo>
                <a:lnTo>
                  <a:pt x="34352" y="119858"/>
                </a:lnTo>
                <a:lnTo>
                  <a:pt x="45421" y="119968"/>
                </a:lnTo>
                <a:lnTo>
                  <a:pt x="93103" y="120014"/>
                </a:lnTo>
                <a:lnTo>
                  <a:pt x="97312" y="120967"/>
                </a:lnTo>
                <a:lnTo>
                  <a:pt x="101070" y="122555"/>
                </a:lnTo>
                <a:lnTo>
                  <a:pt x="104527" y="124565"/>
                </a:lnTo>
                <a:lnTo>
                  <a:pt x="107786" y="125906"/>
                </a:lnTo>
                <a:lnTo>
                  <a:pt x="110910" y="126800"/>
                </a:lnTo>
                <a:lnTo>
                  <a:pt x="113945" y="127395"/>
                </a:lnTo>
                <a:lnTo>
                  <a:pt x="116921" y="127793"/>
                </a:lnTo>
                <a:lnTo>
                  <a:pt x="119857" y="128058"/>
                </a:lnTo>
                <a:lnTo>
                  <a:pt x="126864" y="128482"/>
                </a:lnTo>
                <a:lnTo>
                  <a:pt x="137179" y="128556"/>
                </a:lnTo>
                <a:lnTo>
                  <a:pt x="140030" y="129519"/>
                </a:lnTo>
                <a:lnTo>
                  <a:pt x="141931" y="131113"/>
                </a:lnTo>
                <a:lnTo>
                  <a:pt x="143198" y="133129"/>
                </a:lnTo>
                <a:lnTo>
                  <a:pt x="144996" y="134472"/>
                </a:lnTo>
                <a:lnTo>
                  <a:pt x="147147" y="135368"/>
                </a:lnTo>
                <a:lnTo>
                  <a:pt x="152892" y="136806"/>
                </a:lnTo>
                <a:lnTo>
                  <a:pt x="156218" y="137002"/>
                </a:lnTo>
                <a:lnTo>
                  <a:pt x="162763" y="137157"/>
                </a:lnTo>
                <a:lnTo>
                  <a:pt x="171450" y="13716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1092"/>
          <p:cNvSpPr/>
          <p:nvPr/>
        </p:nvSpPr>
        <p:spPr>
          <a:xfrm>
            <a:off x="8738244" y="2863568"/>
            <a:ext cx="17137" cy="273968"/>
          </a:xfrm>
          <a:custGeom>
            <a:avLst/>
            <a:gdLst/>
            <a:ahLst/>
            <a:cxnLst/>
            <a:rect l="0" t="0" r="0" b="0"/>
            <a:pathLst>
              <a:path w="17137" h="273968">
                <a:moveTo>
                  <a:pt x="17136" y="8219"/>
                </a:moveTo>
                <a:lnTo>
                  <a:pt x="9755" y="8219"/>
                </a:lnTo>
                <a:lnTo>
                  <a:pt x="9357" y="7267"/>
                </a:lnTo>
                <a:lnTo>
                  <a:pt x="8917" y="3668"/>
                </a:lnTo>
                <a:lnTo>
                  <a:pt x="8667" y="838"/>
                </a:lnTo>
                <a:lnTo>
                  <a:pt x="7681" y="441"/>
                </a:lnTo>
                <a:lnTo>
                  <a:pt x="6069" y="176"/>
                </a:lnTo>
                <a:lnTo>
                  <a:pt x="4044" y="0"/>
                </a:lnTo>
                <a:lnTo>
                  <a:pt x="2693" y="835"/>
                </a:lnTo>
                <a:lnTo>
                  <a:pt x="1792" y="2344"/>
                </a:lnTo>
                <a:lnTo>
                  <a:pt x="346" y="7059"/>
                </a:lnTo>
                <a:lnTo>
                  <a:pt x="1180" y="7445"/>
                </a:lnTo>
                <a:lnTo>
                  <a:pt x="2689" y="7703"/>
                </a:lnTo>
                <a:lnTo>
                  <a:pt x="4647" y="7875"/>
                </a:lnTo>
                <a:lnTo>
                  <a:pt x="5952" y="9895"/>
                </a:lnTo>
                <a:lnTo>
                  <a:pt x="6822" y="13146"/>
                </a:lnTo>
                <a:lnTo>
                  <a:pt x="7402" y="17219"/>
                </a:lnTo>
                <a:lnTo>
                  <a:pt x="7790" y="20886"/>
                </a:lnTo>
                <a:lnTo>
                  <a:pt x="8220" y="27501"/>
                </a:lnTo>
                <a:lnTo>
                  <a:pt x="8410" y="33617"/>
                </a:lnTo>
                <a:lnTo>
                  <a:pt x="8532" y="45303"/>
                </a:lnTo>
                <a:lnTo>
                  <a:pt x="8563" y="168344"/>
                </a:lnTo>
                <a:lnTo>
                  <a:pt x="7611" y="174024"/>
                </a:lnTo>
                <a:lnTo>
                  <a:pt x="6023" y="179716"/>
                </a:lnTo>
                <a:lnTo>
                  <a:pt x="4012" y="185415"/>
                </a:lnTo>
                <a:lnTo>
                  <a:pt x="2672" y="191120"/>
                </a:lnTo>
                <a:lnTo>
                  <a:pt x="1778" y="196828"/>
                </a:lnTo>
                <a:lnTo>
                  <a:pt x="1183" y="202538"/>
                </a:lnTo>
                <a:lnTo>
                  <a:pt x="785" y="207298"/>
                </a:lnTo>
                <a:lnTo>
                  <a:pt x="345" y="215126"/>
                </a:lnTo>
                <a:lnTo>
                  <a:pt x="148" y="224320"/>
                </a:lnTo>
                <a:lnTo>
                  <a:pt x="0" y="250709"/>
                </a:lnTo>
                <a:lnTo>
                  <a:pt x="949" y="253700"/>
                </a:lnTo>
                <a:lnTo>
                  <a:pt x="2534" y="256645"/>
                </a:lnTo>
                <a:lnTo>
                  <a:pt x="7372" y="263666"/>
                </a:lnTo>
                <a:lnTo>
                  <a:pt x="7770" y="265194"/>
                </a:lnTo>
                <a:lnTo>
                  <a:pt x="8211" y="269433"/>
                </a:lnTo>
                <a:lnTo>
                  <a:pt x="8562" y="273956"/>
                </a:lnTo>
                <a:lnTo>
                  <a:pt x="8563" y="273960"/>
                </a:lnTo>
                <a:lnTo>
                  <a:pt x="8563" y="27396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1093"/>
          <p:cNvSpPr/>
          <p:nvPr/>
        </p:nvSpPr>
        <p:spPr>
          <a:xfrm>
            <a:off x="8841223" y="2838796"/>
            <a:ext cx="136926" cy="264417"/>
          </a:xfrm>
          <a:custGeom>
            <a:avLst/>
            <a:gdLst/>
            <a:ahLst/>
            <a:cxnLst/>
            <a:rect l="0" t="0" r="0" b="0"/>
            <a:pathLst>
              <a:path w="136926" h="264417">
                <a:moveTo>
                  <a:pt x="94179" y="24418"/>
                </a:moveTo>
                <a:lnTo>
                  <a:pt x="94179" y="8496"/>
                </a:lnTo>
                <a:lnTo>
                  <a:pt x="91639" y="5277"/>
                </a:lnTo>
                <a:lnTo>
                  <a:pt x="86798" y="0"/>
                </a:lnTo>
                <a:lnTo>
                  <a:pt x="85449" y="520"/>
                </a:lnTo>
                <a:lnTo>
                  <a:pt x="81409" y="3637"/>
                </a:lnTo>
                <a:lnTo>
                  <a:pt x="78998" y="4849"/>
                </a:lnTo>
                <a:lnTo>
                  <a:pt x="76438" y="5657"/>
                </a:lnTo>
                <a:lnTo>
                  <a:pt x="73780" y="6196"/>
                </a:lnTo>
                <a:lnTo>
                  <a:pt x="71055" y="7508"/>
                </a:lnTo>
                <a:lnTo>
                  <a:pt x="68285" y="9334"/>
                </a:lnTo>
                <a:lnTo>
                  <a:pt x="65486" y="11505"/>
                </a:lnTo>
                <a:lnTo>
                  <a:pt x="62669" y="12952"/>
                </a:lnTo>
                <a:lnTo>
                  <a:pt x="59837" y="13917"/>
                </a:lnTo>
                <a:lnTo>
                  <a:pt x="56997" y="14560"/>
                </a:lnTo>
                <a:lnTo>
                  <a:pt x="54151" y="15941"/>
                </a:lnTo>
                <a:lnTo>
                  <a:pt x="51301" y="17814"/>
                </a:lnTo>
                <a:lnTo>
                  <a:pt x="48449" y="20016"/>
                </a:lnTo>
                <a:lnTo>
                  <a:pt x="45595" y="22436"/>
                </a:lnTo>
                <a:lnTo>
                  <a:pt x="42740" y="25002"/>
                </a:lnTo>
                <a:lnTo>
                  <a:pt x="37028" y="30393"/>
                </a:lnTo>
                <a:lnTo>
                  <a:pt x="31314" y="35964"/>
                </a:lnTo>
                <a:lnTo>
                  <a:pt x="28456" y="39735"/>
                </a:lnTo>
                <a:lnTo>
                  <a:pt x="25599" y="44155"/>
                </a:lnTo>
                <a:lnTo>
                  <a:pt x="22741" y="49006"/>
                </a:lnTo>
                <a:lnTo>
                  <a:pt x="19884" y="53193"/>
                </a:lnTo>
                <a:lnTo>
                  <a:pt x="17027" y="56936"/>
                </a:lnTo>
                <a:lnTo>
                  <a:pt x="14169" y="60385"/>
                </a:lnTo>
                <a:lnTo>
                  <a:pt x="10994" y="66756"/>
                </a:lnTo>
                <a:lnTo>
                  <a:pt x="10147" y="69789"/>
                </a:lnTo>
                <a:lnTo>
                  <a:pt x="6667" y="75698"/>
                </a:lnTo>
                <a:lnTo>
                  <a:pt x="4406" y="78607"/>
                </a:lnTo>
                <a:lnTo>
                  <a:pt x="1892" y="84380"/>
                </a:lnTo>
                <a:lnTo>
                  <a:pt x="776" y="90121"/>
                </a:lnTo>
                <a:lnTo>
                  <a:pt x="279" y="95847"/>
                </a:lnTo>
                <a:lnTo>
                  <a:pt x="59" y="101567"/>
                </a:lnTo>
                <a:lnTo>
                  <a:pt x="0" y="104426"/>
                </a:lnTo>
                <a:lnTo>
                  <a:pt x="912" y="107284"/>
                </a:lnTo>
                <a:lnTo>
                  <a:pt x="4467" y="113000"/>
                </a:lnTo>
                <a:lnTo>
                  <a:pt x="6682" y="118716"/>
                </a:lnTo>
                <a:lnTo>
                  <a:pt x="7273" y="121573"/>
                </a:lnTo>
                <a:lnTo>
                  <a:pt x="8619" y="123479"/>
                </a:lnTo>
                <a:lnTo>
                  <a:pt x="10470" y="124749"/>
                </a:lnTo>
                <a:lnTo>
                  <a:pt x="12655" y="125595"/>
                </a:lnTo>
                <a:lnTo>
                  <a:pt x="14112" y="127112"/>
                </a:lnTo>
                <a:lnTo>
                  <a:pt x="15083" y="129076"/>
                </a:lnTo>
                <a:lnTo>
                  <a:pt x="15731" y="131338"/>
                </a:lnTo>
                <a:lnTo>
                  <a:pt x="17116" y="132845"/>
                </a:lnTo>
                <a:lnTo>
                  <a:pt x="18991" y="133851"/>
                </a:lnTo>
                <a:lnTo>
                  <a:pt x="21194" y="134521"/>
                </a:lnTo>
                <a:lnTo>
                  <a:pt x="23615" y="135920"/>
                </a:lnTo>
                <a:lnTo>
                  <a:pt x="26181" y="137805"/>
                </a:lnTo>
                <a:lnTo>
                  <a:pt x="28845" y="140015"/>
                </a:lnTo>
                <a:lnTo>
                  <a:pt x="31573" y="141488"/>
                </a:lnTo>
                <a:lnTo>
                  <a:pt x="34344" y="142470"/>
                </a:lnTo>
                <a:lnTo>
                  <a:pt x="37145" y="143124"/>
                </a:lnTo>
                <a:lnTo>
                  <a:pt x="40916" y="144513"/>
                </a:lnTo>
                <a:lnTo>
                  <a:pt x="45335" y="146392"/>
                </a:lnTo>
                <a:lnTo>
                  <a:pt x="50186" y="148597"/>
                </a:lnTo>
                <a:lnTo>
                  <a:pt x="54373" y="150066"/>
                </a:lnTo>
                <a:lnTo>
                  <a:pt x="58118" y="151046"/>
                </a:lnTo>
                <a:lnTo>
                  <a:pt x="61566" y="151700"/>
                </a:lnTo>
                <a:lnTo>
                  <a:pt x="64817" y="153088"/>
                </a:lnTo>
                <a:lnTo>
                  <a:pt x="67937" y="154966"/>
                </a:lnTo>
                <a:lnTo>
                  <a:pt x="70970" y="157170"/>
                </a:lnTo>
                <a:lnTo>
                  <a:pt x="73944" y="158639"/>
                </a:lnTo>
                <a:lnTo>
                  <a:pt x="76879" y="159619"/>
                </a:lnTo>
                <a:lnTo>
                  <a:pt x="79789" y="160272"/>
                </a:lnTo>
                <a:lnTo>
                  <a:pt x="83633" y="161660"/>
                </a:lnTo>
                <a:lnTo>
                  <a:pt x="88100" y="163538"/>
                </a:lnTo>
                <a:lnTo>
                  <a:pt x="99857" y="168845"/>
                </a:lnTo>
                <a:lnTo>
                  <a:pt x="104005" y="172111"/>
                </a:lnTo>
                <a:lnTo>
                  <a:pt x="106446" y="174315"/>
                </a:lnTo>
                <a:lnTo>
                  <a:pt x="111696" y="179304"/>
                </a:lnTo>
                <a:lnTo>
                  <a:pt x="122828" y="190268"/>
                </a:lnTo>
                <a:lnTo>
                  <a:pt x="124708" y="193088"/>
                </a:lnTo>
                <a:lnTo>
                  <a:pt x="126797" y="198760"/>
                </a:lnTo>
                <a:lnTo>
                  <a:pt x="130266" y="204456"/>
                </a:lnTo>
                <a:lnTo>
                  <a:pt x="135703" y="211323"/>
                </a:lnTo>
                <a:lnTo>
                  <a:pt x="136447" y="214802"/>
                </a:lnTo>
                <a:lnTo>
                  <a:pt x="136866" y="222116"/>
                </a:lnTo>
                <a:lnTo>
                  <a:pt x="136925" y="224797"/>
                </a:lnTo>
                <a:lnTo>
                  <a:pt x="136011" y="227537"/>
                </a:lnTo>
                <a:lnTo>
                  <a:pt x="132456" y="233121"/>
                </a:lnTo>
                <a:lnTo>
                  <a:pt x="128303" y="238575"/>
                </a:lnTo>
                <a:lnTo>
                  <a:pt x="124269" y="242789"/>
                </a:lnTo>
                <a:lnTo>
                  <a:pt x="112900" y="254288"/>
                </a:lnTo>
                <a:lnTo>
                  <a:pt x="111422" y="254817"/>
                </a:lnTo>
                <a:lnTo>
                  <a:pt x="107240" y="255406"/>
                </a:lnTo>
                <a:lnTo>
                  <a:pt x="104791" y="256515"/>
                </a:lnTo>
                <a:lnTo>
                  <a:pt x="102207" y="258207"/>
                </a:lnTo>
                <a:lnTo>
                  <a:pt x="99531" y="260288"/>
                </a:lnTo>
                <a:lnTo>
                  <a:pt x="96794" y="261675"/>
                </a:lnTo>
                <a:lnTo>
                  <a:pt x="94018" y="262599"/>
                </a:lnTo>
                <a:lnTo>
                  <a:pt x="91213" y="263216"/>
                </a:lnTo>
                <a:lnTo>
                  <a:pt x="88392" y="263627"/>
                </a:lnTo>
                <a:lnTo>
                  <a:pt x="85559" y="263901"/>
                </a:lnTo>
                <a:lnTo>
                  <a:pt x="82717" y="264083"/>
                </a:lnTo>
                <a:lnTo>
                  <a:pt x="79871" y="264205"/>
                </a:lnTo>
                <a:lnTo>
                  <a:pt x="74168" y="264340"/>
                </a:lnTo>
                <a:lnTo>
                  <a:pt x="65602" y="264416"/>
                </a:lnTo>
                <a:lnTo>
                  <a:pt x="62745" y="263475"/>
                </a:lnTo>
                <a:lnTo>
                  <a:pt x="59888" y="261894"/>
                </a:lnTo>
                <a:lnTo>
                  <a:pt x="57031" y="259888"/>
                </a:lnTo>
                <a:lnTo>
                  <a:pt x="54173" y="258551"/>
                </a:lnTo>
                <a:lnTo>
                  <a:pt x="51317" y="257659"/>
                </a:lnTo>
                <a:lnTo>
                  <a:pt x="48459" y="257065"/>
                </a:lnTo>
                <a:lnTo>
                  <a:pt x="45602" y="256668"/>
                </a:lnTo>
                <a:lnTo>
                  <a:pt x="42744" y="256404"/>
                </a:lnTo>
                <a:lnTo>
                  <a:pt x="39886" y="256228"/>
                </a:lnTo>
                <a:lnTo>
                  <a:pt x="37029" y="255158"/>
                </a:lnTo>
                <a:lnTo>
                  <a:pt x="34171" y="253493"/>
                </a:lnTo>
                <a:lnTo>
                  <a:pt x="31314" y="251430"/>
                </a:lnTo>
                <a:lnTo>
                  <a:pt x="29409" y="249102"/>
                </a:lnTo>
                <a:lnTo>
                  <a:pt x="28139" y="246598"/>
                </a:lnTo>
                <a:lnTo>
                  <a:pt x="27293" y="243975"/>
                </a:lnTo>
                <a:lnTo>
                  <a:pt x="25776" y="242227"/>
                </a:lnTo>
                <a:lnTo>
                  <a:pt x="23811" y="241062"/>
                </a:lnTo>
                <a:lnTo>
                  <a:pt x="21550" y="240285"/>
                </a:lnTo>
                <a:lnTo>
                  <a:pt x="20043" y="238814"/>
                </a:lnTo>
                <a:lnTo>
                  <a:pt x="19036" y="236882"/>
                </a:lnTo>
                <a:lnTo>
                  <a:pt x="17920" y="232194"/>
                </a:lnTo>
                <a:lnTo>
                  <a:pt x="17292" y="224200"/>
                </a:lnTo>
                <a:lnTo>
                  <a:pt x="17145" y="218620"/>
                </a:lnTo>
                <a:lnTo>
                  <a:pt x="17037" y="201574"/>
                </a:lnTo>
                <a:lnTo>
                  <a:pt x="19571" y="193324"/>
                </a:lnTo>
                <a:lnTo>
                  <a:pt x="21580" y="188457"/>
                </a:lnTo>
                <a:lnTo>
                  <a:pt x="23873" y="184260"/>
                </a:lnTo>
                <a:lnTo>
                  <a:pt x="26354" y="180510"/>
                </a:lnTo>
                <a:lnTo>
                  <a:pt x="28959" y="177057"/>
                </a:lnTo>
                <a:lnTo>
                  <a:pt x="31650" y="173802"/>
                </a:lnTo>
                <a:lnTo>
                  <a:pt x="34395" y="170680"/>
                </a:lnTo>
                <a:lnTo>
                  <a:pt x="37178" y="167646"/>
                </a:lnTo>
                <a:lnTo>
                  <a:pt x="39986" y="163719"/>
                </a:lnTo>
                <a:lnTo>
                  <a:pt x="42810" y="159196"/>
                </a:lnTo>
                <a:lnTo>
                  <a:pt x="45646" y="154275"/>
                </a:lnTo>
                <a:lnTo>
                  <a:pt x="48488" y="150042"/>
                </a:lnTo>
                <a:lnTo>
                  <a:pt x="51337" y="146267"/>
                </a:lnTo>
                <a:lnTo>
                  <a:pt x="54187" y="142799"/>
                </a:lnTo>
                <a:lnTo>
                  <a:pt x="57040" y="139534"/>
                </a:lnTo>
                <a:lnTo>
                  <a:pt x="59895" y="136404"/>
                </a:lnTo>
                <a:lnTo>
                  <a:pt x="62750" y="133366"/>
                </a:lnTo>
                <a:lnTo>
                  <a:pt x="65606" y="129435"/>
                </a:lnTo>
                <a:lnTo>
                  <a:pt x="68464" y="124910"/>
                </a:lnTo>
                <a:lnTo>
                  <a:pt x="71320" y="119988"/>
                </a:lnTo>
                <a:lnTo>
                  <a:pt x="74177" y="115754"/>
                </a:lnTo>
                <a:lnTo>
                  <a:pt x="77035" y="111979"/>
                </a:lnTo>
                <a:lnTo>
                  <a:pt x="79892" y="108509"/>
                </a:lnTo>
                <a:lnTo>
                  <a:pt x="82750" y="105244"/>
                </a:lnTo>
                <a:lnTo>
                  <a:pt x="85607" y="102115"/>
                </a:lnTo>
                <a:lnTo>
                  <a:pt x="88465" y="99076"/>
                </a:lnTo>
                <a:lnTo>
                  <a:pt x="90369" y="96098"/>
                </a:lnTo>
                <a:lnTo>
                  <a:pt x="92486" y="90249"/>
                </a:lnTo>
                <a:lnTo>
                  <a:pt x="93426" y="84474"/>
                </a:lnTo>
                <a:lnTo>
                  <a:pt x="93844" y="78732"/>
                </a:lnTo>
                <a:lnTo>
                  <a:pt x="94030" y="73006"/>
                </a:lnTo>
                <a:lnTo>
                  <a:pt x="94159" y="58710"/>
                </a:lnTo>
                <a:lnTo>
                  <a:pt x="94176" y="47279"/>
                </a:lnTo>
                <a:lnTo>
                  <a:pt x="93223" y="45374"/>
                </a:lnTo>
                <a:lnTo>
                  <a:pt x="91637" y="44104"/>
                </a:lnTo>
                <a:lnTo>
                  <a:pt x="89627" y="43257"/>
                </a:lnTo>
                <a:lnTo>
                  <a:pt x="88287" y="41740"/>
                </a:lnTo>
                <a:lnTo>
                  <a:pt x="87394" y="39776"/>
                </a:lnTo>
                <a:lnTo>
                  <a:pt x="86797" y="37515"/>
                </a:lnTo>
                <a:lnTo>
                  <a:pt x="85449" y="36007"/>
                </a:lnTo>
                <a:lnTo>
                  <a:pt x="83596" y="35002"/>
                </a:lnTo>
                <a:lnTo>
                  <a:pt x="81409" y="34331"/>
                </a:lnTo>
                <a:lnTo>
                  <a:pt x="78998" y="32932"/>
                </a:lnTo>
                <a:lnTo>
                  <a:pt x="76438" y="31047"/>
                </a:lnTo>
                <a:lnTo>
                  <a:pt x="73780" y="28837"/>
                </a:lnTo>
                <a:lnTo>
                  <a:pt x="71055" y="27365"/>
                </a:lnTo>
                <a:lnTo>
                  <a:pt x="68285" y="26382"/>
                </a:lnTo>
                <a:lnTo>
                  <a:pt x="61548" y="24807"/>
                </a:lnTo>
                <a:lnTo>
                  <a:pt x="60994" y="23725"/>
                </a:lnTo>
                <a:lnTo>
                  <a:pt x="60380" y="19983"/>
                </a:lnTo>
                <a:lnTo>
                  <a:pt x="59264" y="19556"/>
                </a:lnTo>
                <a:lnTo>
                  <a:pt x="57567" y="20225"/>
                </a:lnTo>
                <a:lnTo>
                  <a:pt x="55484" y="21623"/>
                </a:lnTo>
                <a:lnTo>
                  <a:pt x="53143" y="22555"/>
                </a:lnTo>
                <a:lnTo>
                  <a:pt x="50629" y="23176"/>
                </a:lnTo>
                <a:lnTo>
                  <a:pt x="42744" y="2441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1094"/>
          <p:cNvSpPr/>
          <p:nvPr/>
        </p:nvSpPr>
        <p:spPr>
          <a:xfrm>
            <a:off x="6097945" y="3009052"/>
            <a:ext cx="59968" cy="205636"/>
          </a:xfrm>
          <a:custGeom>
            <a:avLst/>
            <a:gdLst/>
            <a:ahLst/>
            <a:cxnLst/>
            <a:rect l="0" t="0" r="0" b="0"/>
            <a:pathLst>
              <a:path w="59968" h="205636">
                <a:moveTo>
                  <a:pt x="17105" y="8468"/>
                </a:moveTo>
                <a:lnTo>
                  <a:pt x="12554" y="8468"/>
                </a:lnTo>
                <a:lnTo>
                  <a:pt x="10261" y="7515"/>
                </a:lnTo>
                <a:lnTo>
                  <a:pt x="7779" y="5928"/>
                </a:lnTo>
                <a:lnTo>
                  <a:pt x="95" y="0"/>
                </a:lnTo>
                <a:lnTo>
                  <a:pt x="0" y="4477"/>
                </a:lnTo>
                <a:lnTo>
                  <a:pt x="939" y="5807"/>
                </a:lnTo>
                <a:lnTo>
                  <a:pt x="2517" y="6694"/>
                </a:lnTo>
                <a:lnTo>
                  <a:pt x="4523" y="7285"/>
                </a:lnTo>
                <a:lnTo>
                  <a:pt x="5859" y="8632"/>
                </a:lnTo>
                <a:lnTo>
                  <a:pt x="6750" y="10482"/>
                </a:lnTo>
                <a:lnTo>
                  <a:pt x="7740" y="15078"/>
                </a:lnTo>
                <a:lnTo>
                  <a:pt x="8180" y="20296"/>
                </a:lnTo>
                <a:lnTo>
                  <a:pt x="9250" y="23021"/>
                </a:lnTo>
                <a:lnTo>
                  <a:pt x="10916" y="25789"/>
                </a:lnTo>
                <a:lnTo>
                  <a:pt x="12978" y="28588"/>
                </a:lnTo>
                <a:lnTo>
                  <a:pt x="14354" y="32359"/>
                </a:lnTo>
                <a:lnTo>
                  <a:pt x="15271" y="36778"/>
                </a:lnTo>
                <a:lnTo>
                  <a:pt x="15882" y="41628"/>
                </a:lnTo>
                <a:lnTo>
                  <a:pt x="16289" y="45815"/>
                </a:lnTo>
                <a:lnTo>
                  <a:pt x="16562" y="49558"/>
                </a:lnTo>
                <a:lnTo>
                  <a:pt x="16743" y="53007"/>
                </a:lnTo>
                <a:lnTo>
                  <a:pt x="16944" y="61918"/>
                </a:lnTo>
                <a:lnTo>
                  <a:pt x="17073" y="83161"/>
                </a:lnTo>
                <a:lnTo>
                  <a:pt x="18036" y="88743"/>
                </a:lnTo>
                <a:lnTo>
                  <a:pt x="19631" y="94370"/>
                </a:lnTo>
                <a:lnTo>
                  <a:pt x="21646" y="100025"/>
                </a:lnTo>
                <a:lnTo>
                  <a:pt x="22990" y="105701"/>
                </a:lnTo>
                <a:lnTo>
                  <a:pt x="23885" y="111390"/>
                </a:lnTo>
                <a:lnTo>
                  <a:pt x="24482" y="117087"/>
                </a:lnTo>
                <a:lnTo>
                  <a:pt x="24881" y="121838"/>
                </a:lnTo>
                <a:lnTo>
                  <a:pt x="25146" y="125958"/>
                </a:lnTo>
                <a:lnTo>
                  <a:pt x="25323" y="129657"/>
                </a:lnTo>
                <a:lnTo>
                  <a:pt x="25520" y="138847"/>
                </a:lnTo>
                <a:lnTo>
                  <a:pt x="25572" y="143965"/>
                </a:lnTo>
                <a:lnTo>
                  <a:pt x="26560" y="148329"/>
                </a:lnTo>
                <a:lnTo>
                  <a:pt x="28170" y="152191"/>
                </a:lnTo>
                <a:lnTo>
                  <a:pt x="30197" y="155718"/>
                </a:lnTo>
                <a:lnTo>
                  <a:pt x="31547" y="159022"/>
                </a:lnTo>
                <a:lnTo>
                  <a:pt x="33049" y="165233"/>
                </a:lnTo>
                <a:lnTo>
                  <a:pt x="33716" y="171169"/>
                </a:lnTo>
                <a:lnTo>
                  <a:pt x="34012" y="176982"/>
                </a:lnTo>
                <a:lnTo>
                  <a:pt x="34144" y="182740"/>
                </a:lnTo>
                <a:lnTo>
                  <a:pt x="35132" y="184657"/>
                </a:lnTo>
                <a:lnTo>
                  <a:pt x="36743" y="185935"/>
                </a:lnTo>
                <a:lnTo>
                  <a:pt x="38769" y="186786"/>
                </a:lnTo>
                <a:lnTo>
                  <a:pt x="40120" y="188307"/>
                </a:lnTo>
                <a:lnTo>
                  <a:pt x="41021" y="190273"/>
                </a:lnTo>
                <a:lnTo>
                  <a:pt x="41621" y="192536"/>
                </a:lnTo>
                <a:lnTo>
                  <a:pt x="42974" y="194997"/>
                </a:lnTo>
                <a:lnTo>
                  <a:pt x="44828" y="197591"/>
                </a:lnTo>
                <a:lnTo>
                  <a:pt x="50097" y="204046"/>
                </a:lnTo>
                <a:lnTo>
                  <a:pt x="51482" y="204576"/>
                </a:lnTo>
                <a:lnTo>
                  <a:pt x="53358" y="204929"/>
                </a:lnTo>
                <a:lnTo>
                  <a:pt x="59967" y="2056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1095"/>
          <p:cNvSpPr/>
          <p:nvPr/>
        </p:nvSpPr>
        <p:spPr>
          <a:xfrm>
            <a:off x="6020857" y="3103245"/>
            <a:ext cx="257071" cy="13442"/>
          </a:xfrm>
          <a:custGeom>
            <a:avLst/>
            <a:gdLst/>
            <a:ahLst/>
            <a:cxnLst/>
            <a:rect l="0" t="0" r="0" b="0"/>
            <a:pathLst>
              <a:path w="257071" h="13442">
                <a:moveTo>
                  <a:pt x="8468" y="0"/>
                </a:moveTo>
                <a:lnTo>
                  <a:pt x="0" y="0"/>
                </a:lnTo>
                <a:lnTo>
                  <a:pt x="12668" y="0"/>
                </a:lnTo>
                <a:lnTo>
                  <a:pt x="16031" y="952"/>
                </a:lnTo>
                <a:lnTo>
                  <a:pt x="20177" y="2540"/>
                </a:lnTo>
                <a:lnTo>
                  <a:pt x="24846" y="4550"/>
                </a:lnTo>
                <a:lnTo>
                  <a:pt x="29864" y="5891"/>
                </a:lnTo>
                <a:lnTo>
                  <a:pt x="35115" y="6785"/>
                </a:lnTo>
                <a:lnTo>
                  <a:pt x="40520" y="7380"/>
                </a:lnTo>
                <a:lnTo>
                  <a:pt x="45076" y="7778"/>
                </a:lnTo>
                <a:lnTo>
                  <a:pt x="49065" y="8042"/>
                </a:lnTo>
                <a:lnTo>
                  <a:pt x="52678" y="8219"/>
                </a:lnTo>
                <a:lnTo>
                  <a:pt x="57944" y="9289"/>
                </a:lnTo>
                <a:lnTo>
                  <a:pt x="64312" y="10955"/>
                </a:lnTo>
                <a:lnTo>
                  <a:pt x="71414" y="13018"/>
                </a:lnTo>
                <a:lnTo>
                  <a:pt x="78055" y="13441"/>
                </a:lnTo>
                <a:lnTo>
                  <a:pt x="84386" y="12771"/>
                </a:lnTo>
                <a:lnTo>
                  <a:pt x="90512" y="11371"/>
                </a:lnTo>
                <a:lnTo>
                  <a:pt x="96502" y="10438"/>
                </a:lnTo>
                <a:lnTo>
                  <a:pt x="102400" y="9816"/>
                </a:lnTo>
                <a:lnTo>
                  <a:pt x="108236" y="9401"/>
                </a:lnTo>
                <a:lnTo>
                  <a:pt x="114033" y="9125"/>
                </a:lnTo>
                <a:lnTo>
                  <a:pt x="125553" y="8818"/>
                </a:lnTo>
                <a:lnTo>
                  <a:pt x="257070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1096"/>
          <p:cNvSpPr/>
          <p:nvPr/>
        </p:nvSpPr>
        <p:spPr>
          <a:xfrm>
            <a:off x="6072187" y="3266122"/>
            <a:ext cx="2871789" cy="68581"/>
          </a:xfrm>
          <a:custGeom>
            <a:avLst/>
            <a:gdLst/>
            <a:ahLst/>
            <a:cxnLst/>
            <a:rect l="0" t="0" r="0" b="0"/>
            <a:pathLst>
              <a:path w="2871789" h="68581">
                <a:moveTo>
                  <a:pt x="0" y="68580"/>
                </a:moveTo>
                <a:lnTo>
                  <a:pt x="91587" y="68580"/>
                </a:lnTo>
                <a:lnTo>
                  <a:pt x="98206" y="67628"/>
                </a:lnTo>
                <a:lnTo>
                  <a:pt x="105476" y="66040"/>
                </a:lnTo>
                <a:lnTo>
                  <a:pt x="113180" y="64029"/>
                </a:lnTo>
                <a:lnTo>
                  <a:pt x="120221" y="62689"/>
                </a:lnTo>
                <a:lnTo>
                  <a:pt x="139232" y="60802"/>
                </a:lnTo>
                <a:lnTo>
                  <a:pt x="226612" y="60014"/>
                </a:lnTo>
                <a:lnTo>
                  <a:pt x="520153" y="60007"/>
                </a:lnTo>
                <a:lnTo>
                  <a:pt x="530601" y="59055"/>
                </a:lnTo>
                <a:lnTo>
                  <a:pt x="541376" y="57468"/>
                </a:lnTo>
                <a:lnTo>
                  <a:pt x="552370" y="55457"/>
                </a:lnTo>
                <a:lnTo>
                  <a:pt x="563509" y="54116"/>
                </a:lnTo>
                <a:lnTo>
                  <a:pt x="597390" y="52230"/>
                </a:lnTo>
                <a:lnTo>
                  <a:pt x="686563" y="51482"/>
                </a:lnTo>
                <a:lnTo>
                  <a:pt x="821308" y="51436"/>
                </a:lnTo>
                <a:lnTo>
                  <a:pt x="834241" y="50483"/>
                </a:lnTo>
                <a:lnTo>
                  <a:pt x="846673" y="48895"/>
                </a:lnTo>
                <a:lnTo>
                  <a:pt x="858771" y="46885"/>
                </a:lnTo>
                <a:lnTo>
                  <a:pt x="871600" y="45544"/>
                </a:lnTo>
                <a:lnTo>
                  <a:pt x="913360" y="43657"/>
                </a:lnTo>
                <a:lnTo>
                  <a:pt x="990475" y="42967"/>
                </a:lnTo>
                <a:lnTo>
                  <a:pt x="1049442" y="41931"/>
                </a:lnTo>
                <a:lnTo>
                  <a:pt x="1065388" y="40337"/>
                </a:lnTo>
                <a:lnTo>
                  <a:pt x="1081734" y="38321"/>
                </a:lnTo>
                <a:lnTo>
                  <a:pt x="1097393" y="36977"/>
                </a:lnTo>
                <a:lnTo>
                  <a:pt x="1142187" y="35086"/>
                </a:lnTo>
                <a:lnTo>
                  <a:pt x="1218881" y="34395"/>
                </a:lnTo>
                <a:lnTo>
                  <a:pt x="1280297" y="33358"/>
                </a:lnTo>
                <a:lnTo>
                  <a:pt x="1296443" y="31764"/>
                </a:lnTo>
                <a:lnTo>
                  <a:pt x="1312924" y="29748"/>
                </a:lnTo>
                <a:lnTo>
                  <a:pt x="1328672" y="28405"/>
                </a:lnTo>
                <a:lnTo>
                  <a:pt x="1374544" y="26514"/>
                </a:lnTo>
                <a:lnTo>
                  <a:pt x="1467885" y="25788"/>
                </a:lnTo>
                <a:lnTo>
                  <a:pt x="1512312" y="24786"/>
                </a:lnTo>
                <a:lnTo>
                  <a:pt x="1528273" y="23191"/>
                </a:lnTo>
                <a:lnTo>
                  <a:pt x="1544629" y="21176"/>
                </a:lnTo>
                <a:lnTo>
                  <a:pt x="1560295" y="19832"/>
                </a:lnTo>
                <a:lnTo>
                  <a:pt x="1605098" y="17941"/>
                </a:lnTo>
                <a:lnTo>
                  <a:pt x="1692521" y="17215"/>
                </a:lnTo>
                <a:lnTo>
                  <a:pt x="1818708" y="17148"/>
                </a:lnTo>
                <a:lnTo>
                  <a:pt x="1834455" y="16194"/>
                </a:lnTo>
                <a:lnTo>
                  <a:pt x="1849715" y="14606"/>
                </a:lnTo>
                <a:lnTo>
                  <a:pt x="1864651" y="12595"/>
                </a:lnTo>
                <a:lnTo>
                  <a:pt x="1879371" y="11254"/>
                </a:lnTo>
                <a:lnTo>
                  <a:pt x="1922842" y="9367"/>
                </a:lnTo>
                <a:lnTo>
                  <a:pt x="2008800" y="8642"/>
                </a:lnTo>
                <a:lnTo>
                  <a:pt x="2761171" y="8573"/>
                </a:lnTo>
                <a:lnTo>
                  <a:pt x="2768516" y="7620"/>
                </a:lnTo>
                <a:lnTo>
                  <a:pt x="2775317" y="6032"/>
                </a:lnTo>
                <a:lnTo>
                  <a:pt x="2781757" y="4022"/>
                </a:lnTo>
                <a:lnTo>
                  <a:pt x="2787955" y="2681"/>
                </a:lnTo>
                <a:lnTo>
                  <a:pt x="2805778" y="795"/>
                </a:lnTo>
                <a:lnTo>
                  <a:pt x="287178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1097"/>
          <p:cNvSpPr/>
          <p:nvPr/>
        </p:nvSpPr>
        <p:spPr>
          <a:xfrm>
            <a:off x="7058025" y="3540442"/>
            <a:ext cx="257176" cy="25719"/>
          </a:xfrm>
          <a:custGeom>
            <a:avLst/>
            <a:gdLst/>
            <a:ahLst/>
            <a:cxnLst/>
            <a:rect l="0" t="0" r="0" b="0"/>
            <a:pathLst>
              <a:path w="257176" h="25719">
                <a:moveTo>
                  <a:pt x="0" y="25718"/>
                </a:moveTo>
                <a:lnTo>
                  <a:pt x="0" y="17498"/>
                </a:lnTo>
                <a:lnTo>
                  <a:pt x="4939" y="17215"/>
                </a:lnTo>
                <a:lnTo>
                  <a:pt x="6" y="17145"/>
                </a:lnTo>
                <a:lnTo>
                  <a:pt x="4940" y="17145"/>
                </a:lnTo>
                <a:lnTo>
                  <a:pt x="2830" y="17145"/>
                </a:lnTo>
                <a:lnTo>
                  <a:pt x="85338" y="17145"/>
                </a:lnTo>
                <a:lnTo>
                  <a:pt x="86419" y="16192"/>
                </a:lnTo>
                <a:lnTo>
                  <a:pt x="90161" y="12595"/>
                </a:lnTo>
                <a:lnTo>
                  <a:pt x="92492" y="11253"/>
                </a:lnTo>
                <a:lnTo>
                  <a:pt x="94998" y="10360"/>
                </a:lnTo>
                <a:lnTo>
                  <a:pt x="101315" y="8925"/>
                </a:lnTo>
                <a:lnTo>
                  <a:pt x="108454" y="8642"/>
                </a:lnTo>
                <a:lnTo>
                  <a:pt x="115599" y="8582"/>
                </a:lnTo>
                <a:lnTo>
                  <a:pt x="187008" y="8573"/>
                </a:lnTo>
                <a:lnTo>
                  <a:pt x="188490" y="7620"/>
                </a:lnTo>
                <a:lnTo>
                  <a:pt x="190430" y="6033"/>
                </a:lnTo>
                <a:lnTo>
                  <a:pt x="192675" y="4022"/>
                </a:lnTo>
                <a:lnTo>
                  <a:pt x="195126" y="2681"/>
                </a:lnTo>
                <a:lnTo>
                  <a:pt x="197711" y="1787"/>
                </a:lnTo>
                <a:lnTo>
                  <a:pt x="204154" y="353"/>
                </a:lnTo>
                <a:lnTo>
                  <a:pt x="211318" y="70"/>
                </a:lnTo>
                <a:lnTo>
                  <a:pt x="218468" y="9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1098"/>
          <p:cNvSpPr/>
          <p:nvPr/>
        </p:nvSpPr>
        <p:spPr>
          <a:xfrm>
            <a:off x="7409497" y="3429010"/>
            <a:ext cx="197169" cy="257057"/>
          </a:xfrm>
          <a:custGeom>
            <a:avLst/>
            <a:gdLst/>
            <a:ahLst/>
            <a:cxnLst/>
            <a:rect l="0" t="0" r="0" b="0"/>
            <a:pathLst>
              <a:path w="197169" h="257057">
                <a:moveTo>
                  <a:pt x="0" y="42852"/>
                </a:moveTo>
                <a:lnTo>
                  <a:pt x="0" y="35471"/>
                </a:lnTo>
                <a:lnTo>
                  <a:pt x="5892" y="28623"/>
                </a:lnTo>
                <a:lnTo>
                  <a:pt x="10583" y="23743"/>
                </a:lnTo>
                <a:lnTo>
                  <a:pt x="12771" y="21541"/>
                </a:lnTo>
                <a:lnTo>
                  <a:pt x="15181" y="20072"/>
                </a:lnTo>
                <a:lnTo>
                  <a:pt x="20400" y="18440"/>
                </a:lnTo>
                <a:lnTo>
                  <a:pt x="25894" y="15175"/>
                </a:lnTo>
                <a:lnTo>
                  <a:pt x="28693" y="12971"/>
                </a:lnTo>
                <a:lnTo>
                  <a:pt x="31511" y="11501"/>
                </a:lnTo>
                <a:lnTo>
                  <a:pt x="37182" y="9868"/>
                </a:lnTo>
                <a:lnTo>
                  <a:pt x="42878" y="6603"/>
                </a:lnTo>
                <a:lnTo>
                  <a:pt x="45731" y="4398"/>
                </a:lnTo>
                <a:lnTo>
                  <a:pt x="51440" y="1949"/>
                </a:lnTo>
                <a:lnTo>
                  <a:pt x="57152" y="860"/>
                </a:lnTo>
                <a:lnTo>
                  <a:pt x="62867" y="377"/>
                </a:lnTo>
                <a:lnTo>
                  <a:pt x="66676" y="248"/>
                </a:lnTo>
                <a:lnTo>
                  <a:pt x="83937" y="41"/>
                </a:lnTo>
                <a:lnTo>
                  <a:pt x="96802" y="0"/>
                </a:lnTo>
                <a:lnTo>
                  <a:pt x="99777" y="949"/>
                </a:lnTo>
                <a:lnTo>
                  <a:pt x="105623" y="4543"/>
                </a:lnTo>
                <a:lnTo>
                  <a:pt x="111396" y="9316"/>
                </a:lnTo>
                <a:lnTo>
                  <a:pt x="114269" y="11922"/>
                </a:lnTo>
                <a:lnTo>
                  <a:pt x="116184" y="14612"/>
                </a:lnTo>
                <a:lnTo>
                  <a:pt x="118313" y="20141"/>
                </a:lnTo>
                <a:lnTo>
                  <a:pt x="121799" y="25773"/>
                </a:lnTo>
                <a:lnTo>
                  <a:pt x="124061" y="28609"/>
                </a:lnTo>
                <a:lnTo>
                  <a:pt x="124618" y="31452"/>
                </a:lnTo>
                <a:lnTo>
                  <a:pt x="124036" y="34299"/>
                </a:lnTo>
                <a:lnTo>
                  <a:pt x="122696" y="37150"/>
                </a:lnTo>
                <a:lnTo>
                  <a:pt x="121802" y="40956"/>
                </a:lnTo>
                <a:lnTo>
                  <a:pt x="121206" y="45398"/>
                </a:lnTo>
                <a:lnTo>
                  <a:pt x="120810" y="50264"/>
                </a:lnTo>
                <a:lnTo>
                  <a:pt x="120544" y="55414"/>
                </a:lnTo>
                <a:lnTo>
                  <a:pt x="120251" y="66215"/>
                </a:lnTo>
                <a:lnTo>
                  <a:pt x="118267" y="71762"/>
                </a:lnTo>
                <a:lnTo>
                  <a:pt x="115039" y="77366"/>
                </a:lnTo>
                <a:lnTo>
                  <a:pt x="110983" y="83006"/>
                </a:lnTo>
                <a:lnTo>
                  <a:pt x="107327" y="88671"/>
                </a:lnTo>
                <a:lnTo>
                  <a:pt x="103936" y="94353"/>
                </a:lnTo>
                <a:lnTo>
                  <a:pt x="100723" y="100046"/>
                </a:lnTo>
                <a:lnTo>
                  <a:pt x="94613" y="111452"/>
                </a:lnTo>
                <a:lnTo>
                  <a:pt x="82930" y="134296"/>
                </a:lnTo>
                <a:lnTo>
                  <a:pt x="79100" y="140010"/>
                </a:lnTo>
                <a:lnTo>
                  <a:pt x="74640" y="145724"/>
                </a:lnTo>
                <a:lnTo>
                  <a:pt x="69762" y="151438"/>
                </a:lnTo>
                <a:lnTo>
                  <a:pt x="65559" y="156201"/>
                </a:lnTo>
                <a:lnTo>
                  <a:pt x="58347" y="164032"/>
                </a:lnTo>
                <a:lnTo>
                  <a:pt x="44382" y="178346"/>
                </a:lnTo>
                <a:lnTo>
                  <a:pt x="41017" y="182712"/>
                </a:lnTo>
                <a:lnTo>
                  <a:pt x="37281" y="190102"/>
                </a:lnTo>
                <a:lnTo>
                  <a:pt x="33079" y="199101"/>
                </a:lnTo>
                <a:lnTo>
                  <a:pt x="30625" y="204168"/>
                </a:lnTo>
                <a:lnTo>
                  <a:pt x="28037" y="208499"/>
                </a:lnTo>
                <a:lnTo>
                  <a:pt x="22621" y="215850"/>
                </a:lnTo>
                <a:lnTo>
                  <a:pt x="17039" y="222293"/>
                </a:lnTo>
                <a:lnTo>
                  <a:pt x="10245" y="229639"/>
                </a:lnTo>
                <a:lnTo>
                  <a:pt x="9688" y="231194"/>
                </a:lnTo>
                <a:lnTo>
                  <a:pt x="8902" y="237934"/>
                </a:lnTo>
                <a:lnTo>
                  <a:pt x="8671" y="245011"/>
                </a:lnTo>
                <a:lnTo>
                  <a:pt x="8585" y="248120"/>
                </a:lnTo>
                <a:lnTo>
                  <a:pt x="14466" y="254390"/>
                </a:lnTo>
                <a:lnTo>
                  <a:pt x="15955" y="255932"/>
                </a:lnTo>
                <a:lnTo>
                  <a:pt x="17304" y="256342"/>
                </a:lnTo>
                <a:lnTo>
                  <a:pt x="21344" y="256799"/>
                </a:lnTo>
                <a:lnTo>
                  <a:pt x="26314" y="257002"/>
                </a:lnTo>
                <a:lnTo>
                  <a:pt x="28972" y="257056"/>
                </a:lnTo>
                <a:lnTo>
                  <a:pt x="32651" y="256140"/>
                </a:lnTo>
                <a:lnTo>
                  <a:pt x="37007" y="254576"/>
                </a:lnTo>
                <a:lnTo>
                  <a:pt x="41817" y="252582"/>
                </a:lnTo>
                <a:lnTo>
                  <a:pt x="45975" y="251252"/>
                </a:lnTo>
                <a:lnTo>
                  <a:pt x="49700" y="250365"/>
                </a:lnTo>
                <a:lnTo>
                  <a:pt x="53136" y="249774"/>
                </a:lnTo>
                <a:lnTo>
                  <a:pt x="57332" y="248428"/>
                </a:lnTo>
                <a:lnTo>
                  <a:pt x="62033" y="246578"/>
                </a:lnTo>
                <a:lnTo>
                  <a:pt x="67073" y="244392"/>
                </a:lnTo>
                <a:lnTo>
                  <a:pt x="71385" y="242934"/>
                </a:lnTo>
                <a:lnTo>
                  <a:pt x="75213" y="241963"/>
                </a:lnTo>
                <a:lnTo>
                  <a:pt x="78717" y="241315"/>
                </a:lnTo>
                <a:lnTo>
                  <a:pt x="82006" y="239931"/>
                </a:lnTo>
                <a:lnTo>
                  <a:pt x="85150" y="238055"/>
                </a:lnTo>
                <a:lnTo>
                  <a:pt x="88199" y="235853"/>
                </a:lnTo>
                <a:lnTo>
                  <a:pt x="92137" y="234384"/>
                </a:lnTo>
                <a:lnTo>
                  <a:pt x="96668" y="233405"/>
                </a:lnTo>
                <a:lnTo>
                  <a:pt x="101593" y="232752"/>
                </a:lnTo>
                <a:lnTo>
                  <a:pt x="105828" y="231365"/>
                </a:lnTo>
                <a:lnTo>
                  <a:pt x="109605" y="229488"/>
                </a:lnTo>
                <a:lnTo>
                  <a:pt x="113075" y="227283"/>
                </a:lnTo>
                <a:lnTo>
                  <a:pt x="117293" y="225814"/>
                </a:lnTo>
                <a:lnTo>
                  <a:pt x="122010" y="224834"/>
                </a:lnTo>
                <a:lnTo>
                  <a:pt x="127060" y="224181"/>
                </a:lnTo>
                <a:lnTo>
                  <a:pt x="131379" y="222793"/>
                </a:lnTo>
                <a:lnTo>
                  <a:pt x="135212" y="220915"/>
                </a:lnTo>
                <a:lnTo>
                  <a:pt x="138719" y="218711"/>
                </a:lnTo>
                <a:lnTo>
                  <a:pt x="142962" y="217241"/>
                </a:lnTo>
                <a:lnTo>
                  <a:pt x="147695" y="216262"/>
                </a:lnTo>
                <a:lnTo>
                  <a:pt x="152756" y="215608"/>
                </a:lnTo>
                <a:lnTo>
                  <a:pt x="157083" y="214221"/>
                </a:lnTo>
                <a:lnTo>
                  <a:pt x="160919" y="212342"/>
                </a:lnTo>
                <a:lnTo>
                  <a:pt x="164430" y="210138"/>
                </a:lnTo>
                <a:lnTo>
                  <a:pt x="167723" y="208669"/>
                </a:lnTo>
                <a:lnTo>
                  <a:pt x="170870" y="207689"/>
                </a:lnTo>
                <a:lnTo>
                  <a:pt x="173921" y="207036"/>
                </a:lnTo>
                <a:lnTo>
                  <a:pt x="177860" y="205648"/>
                </a:lnTo>
                <a:lnTo>
                  <a:pt x="182390" y="203770"/>
                </a:lnTo>
                <a:lnTo>
                  <a:pt x="197168" y="19715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1099"/>
          <p:cNvSpPr/>
          <p:nvPr/>
        </p:nvSpPr>
        <p:spPr>
          <a:xfrm>
            <a:off x="7623809" y="3411867"/>
            <a:ext cx="208121" cy="213938"/>
          </a:xfrm>
          <a:custGeom>
            <a:avLst/>
            <a:gdLst/>
            <a:ahLst/>
            <a:cxnLst/>
            <a:rect l="0" t="0" r="0" b="0"/>
            <a:pathLst>
              <a:path w="208121" h="213938">
                <a:moveTo>
                  <a:pt x="0" y="51423"/>
                </a:moveTo>
                <a:lnTo>
                  <a:pt x="0" y="38652"/>
                </a:lnTo>
                <a:lnTo>
                  <a:pt x="953" y="36241"/>
                </a:lnTo>
                <a:lnTo>
                  <a:pt x="4551" y="31023"/>
                </a:lnTo>
                <a:lnTo>
                  <a:pt x="7797" y="28298"/>
                </a:lnTo>
                <a:lnTo>
                  <a:pt x="11866" y="25529"/>
                </a:lnTo>
                <a:lnTo>
                  <a:pt x="16483" y="22730"/>
                </a:lnTo>
                <a:lnTo>
                  <a:pt x="20514" y="20864"/>
                </a:lnTo>
                <a:lnTo>
                  <a:pt x="24154" y="19620"/>
                </a:lnTo>
                <a:lnTo>
                  <a:pt x="27533" y="18791"/>
                </a:lnTo>
                <a:lnTo>
                  <a:pt x="37405" y="17286"/>
                </a:lnTo>
                <a:lnTo>
                  <a:pt x="68695" y="13073"/>
                </a:lnTo>
                <a:lnTo>
                  <a:pt x="81991" y="10616"/>
                </a:lnTo>
                <a:lnTo>
                  <a:pt x="92761" y="8026"/>
                </a:lnTo>
                <a:lnTo>
                  <a:pt x="101846" y="5346"/>
                </a:lnTo>
                <a:lnTo>
                  <a:pt x="108855" y="3560"/>
                </a:lnTo>
                <a:lnTo>
                  <a:pt x="114480" y="2369"/>
                </a:lnTo>
                <a:lnTo>
                  <a:pt x="119182" y="1575"/>
                </a:lnTo>
                <a:lnTo>
                  <a:pt x="125176" y="1046"/>
                </a:lnTo>
                <a:lnTo>
                  <a:pt x="132028" y="694"/>
                </a:lnTo>
                <a:lnTo>
                  <a:pt x="150245" y="197"/>
                </a:lnTo>
                <a:lnTo>
                  <a:pt x="174902" y="15"/>
                </a:lnTo>
                <a:lnTo>
                  <a:pt x="186002" y="0"/>
                </a:lnTo>
                <a:lnTo>
                  <a:pt x="190677" y="948"/>
                </a:lnTo>
                <a:lnTo>
                  <a:pt x="194746" y="2533"/>
                </a:lnTo>
                <a:lnTo>
                  <a:pt x="198411" y="4542"/>
                </a:lnTo>
                <a:lnTo>
                  <a:pt x="201807" y="5881"/>
                </a:lnTo>
                <a:lnTo>
                  <a:pt x="208120" y="7370"/>
                </a:lnTo>
                <a:lnTo>
                  <a:pt x="205422" y="8719"/>
                </a:lnTo>
                <a:lnTo>
                  <a:pt x="198860" y="10571"/>
                </a:lnTo>
                <a:lnTo>
                  <a:pt x="189724" y="12758"/>
                </a:lnTo>
                <a:lnTo>
                  <a:pt x="183633" y="15169"/>
                </a:lnTo>
                <a:lnTo>
                  <a:pt x="179572" y="17729"/>
                </a:lnTo>
                <a:lnTo>
                  <a:pt x="176865" y="20387"/>
                </a:lnTo>
                <a:lnTo>
                  <a:pt x="175060" y="23112"/>
                </a:lnTo>
                <a:lnTo>
                  <a:pt x="173055" y="28680"/>
                </a:lnTo>
                <a:lnTo>
                  <a:pt x="172163" y="34330"/>
                </a:lnTo>
                <a:lnTo>
                  <a:pt x="171767" y="40968"/>
                </a:lnTo>
                <a:lnTo>
                  <a:pt x="171591" y="50268"/>
                </a:lnTo>
                <a:lnTo>
                  <a:pt x="170592" y="54463"/>
                </a:lnTo>
                <a:lnTo>
                  <a:pt x="168973" y="58212"/>
                </a:lnTo>
                <a:lnTo>
                  <a:pt x="166942" y="61664"/>
                </a:lnTo>
                <a:lnTo>
                  <a:pt x="164634" y="65870"/>
                </a:lnTo>
                <a:lnTo>
                  <a:pt x="156837" y="80891"/>
                </a:lnTo>
                <a:lnTo>
                  <a:pt x="151303" y="91825"/>
                </a:lnTo>
                <a:lnTo>
                  <a:pt x="147541" y="96455"/>
                </a:lnTo>
                <a:lnTo>
                  <a:pt x="143128" y="100494"/>
                </a:lnTo>
                <a:lnTo>
                  <a:pt x="138282" y="104140"/>
                </a:lnTo>
                <a:lnTo>
                  <a:pt x="134098" y="108475"/>
                </a:lnTo>
                <a:lnTo>
                  <a:pt x="130357" y="113270"/>
                </a:lnTo>
                <a:lnTo>
                  <a:pt x="126910" y="118372"/>
                </a:lnTo>
                <a:lnTo>
                  <a:pt x="122707" y="123678"/>
                </a:lnTo>
                <a:lnTo>
                  <a:pt x="117999" y="129120"/>
                </a:lnTo>
                <a:lnTo>
                  <a:pt x="108643" y="139295"/>
                </a:lnTo>
                <a:lnTo>
                  <a:pt x="101309" y="146992"/>
                </a:lnTo>
                <a:lnTo>
                  <a:pt x="87273" y="161231"/>
                </a:lnTo>
                <a:lnTo>
                  <a:pt x="83900" y="165586"/>
                </a:lnTo>
                <a:lnTo>
                  <a:pt x="81651" y="169441"/>
                </a:lnTo>
                <a:lnTo>
                  <a:pt x="80152" y="172964"/>
                </a:lnTo>
                <a:lnTo>
                  <a:pt x="75946" y="179419"/>
                </a:lnTo>
                <a:lnTo>
                  <a:pt x="73490" y="182474"/>
                </a:lnTo>
                <a:lnTo>
                  <a:pt x="70901" y="184510"/>
                </a:lnTo>
                <a:lnTo>
                  <a:pt x="68223" y="185867"/>
                </a:lnTo>
                <a:lnTo>
                  <a:pt x="65484" y="186773"/>
                </a:lnTo>
                <a:lnTo>
                  <a:pt x="63659" y="188328"/>
                </a:lnTo>
                <a:lnTo>
                  <a:pt x="62442" y="190318"/>
                </a:lnTo>
                <a:lnTo>
                  <a:pt x="60489" y="195805"/>
                </a:lnTo>
                <a:lnTo>
                  <a:pt x="60151" y="201306"/>
                </a:lnTo>
                <a:lnTo>
                  <a:pt x="61056" y="202780"/>
                </a:lnTo>
                <a:lnTo>
                  <a:pt x="62611" y="203762"/>
                </a:lnTo>
                <a:lnTo>
                  <a:pt x="67402" y="205339"/>
                </a:lnTo>
                <a:lnTo>
                  <a:pt x="72782" y="210163"/>
                </a:lnTo>
                <a:lnTo>
                  <a:pt x="75858" y="213074"/>
                </a:lnTo>
                <a:lnTo>
                  <a:pt x="81657" y="213755"/>
                </a:lnTo>
                <a:lnTo>
                  <a:pt x="85870" y="213937"/>
                </a:lnTo>
                <a:lnTo>
                  <a:pt x="89632" y="213105"/>
                </a:lnTo>
                <a:lnTo>
                  <a:pt x="93092" y="211599"/>
                </a:lnTo>
                <a:lnTo>
                  <a:pt x="99477" y="208337"/>
                </a:lnTo>
                <a:lnTo>
                  <a:pt x="105490" y="206887"/>
                </a:lnTo>
                <a:lnTo>
                  <a:pt x="111337" y="206243"/>
                </a:lnTo>
                <a:lnTo>
                  <a:pt x="114230" y="206071"/>
                </a:lnTo>
                <a:lnTo>
                  <a:pt x="122525" y="205880"/>
                </a:lnTo>
                <a:lnTo>
                  <a:pt x="127403" y="205830"/>
                </a:lnTo>
                <a:lnTo>
                  <a:pt x="132560" y="204843"/>
                </a:lnTo>
                <a:lnTo>
                  <a:pt x="137904" y="203233"/>
                </a:lnTo>
                <a:lnTo>
                  <a:pt x="143371" y="201207"/>
                </a:lnTo>
                <a:lnTo>
                  <a:pt x="147968" y="199856"/>
                </a:lnTo>
                <a:lnTo>
                  <a:pt x="151986" y="198956"/>
                </a:lnTo>
                <a:lnTo>
                  <a:pt x="155616" y="198356"/>
                </a:lnTo>
                <a:lnTo>
                  <a:pt x="158989" y="197003"/>
                </a:lnTo>
                <a:lnTo>
                  <a:pt x="162191" y="195149"/>
                </a:lnTo>
                <a:lnTo>
                  <a:pt x="171450" y="18858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1100"/>
          <p:cNvSpPr/>
          <p:nvPr/>
        </p:nvSpPr>
        <p:spPr>
          <a:xfrm>
            <a:off x="7838122" y="3489038"/>
            <a:ext cx="205626" cy="437167"/>
          </a:xfrm>
          <a:custGeom>
            <a:avLst/>
            <a:gdLst/>
            <a:ahLst/>
            <a:cxnLst/>
            <a:rect l="0" t="0" r="0" b="0"/>
            <a:pathLst>
              <a:path w="205626" h="437167">
                <a:moveTo>
                  <a:pt x="34290" y="8541"/>
                </a:moveTo>
                <a:lnTo>
                  <a:pt x="34290" y="0"/>
                </a:lnTo>
                <a:lnTo>
                  <a:pt x="34290" y="58470"/>
                </a:lnTo>
                <a:lnTo>
                  <a:pt x="35243" y="62782"/>
                </a:lnTo>
                <a:lnTo>
                  <a:pt x="40182" y="73402"/>
                </a:lnTo>
                <a:lnTo>
                  <a:pt x="41672" y="79596"/>
                </a:lnTo>
                <a:lnTo>
                  <a:pt x="44873" y="85524"/>
                </a:lnTo>
                <a:lnTo>
                  <a:pt x="49472" y="91333"/>
                </a:lnTo>
                <a:lnTo>
                  <a:pt x="54690" y="97090"/>
                </a:lnTo>
                <a:lnTo>
                  <a:pt x="56462" y="99959"/>
                </a:lnTo>
                <a:lnTo>
                  <a:pt x="58432" y="105687"/>
                </a:lnTo>
                <a:lnTo>
                  <a:pt x="60863" y="108547"/>
                </a:lnTo>
                <a:lnTo>
                  <a:pt x="64387" y="111407"/>
                </a:lnTo>
                <a:lnTo>
                  <a:pt x="68643" y="114266"/>
                </a:lnTo>
                <a:lnTo>
                  <a:pt x="71480" y="117125"/>
                </a:lnTo>
                <a:lnTo>
                  <a:pt x="73371" y="119983"/>
                </a:lnTo>
                <a:lnTo>
                  <a:pt x="74632" y="122841"/>
                </a:lnTo>
                <a:lnTo>
                  <a:pt x="76424" y="124746"/>
                </a:lnTo>
                <a:lnTo>
                  <a:pt x="78573" y="126016"/>
                </a:lnTo>
                <a:lnTo>
                  <a:pt x="80956" y="126863"/>
                </a:lnTo>
                <a:lnTo>
                  <a:pt x="86146" y="130344"/>
                </a:lnTo>
                <a:lnTo>
                  <a:pt x="88863" y="132606"/>
                </a:lnTo>
                <a:lnTo>
                  <a:pt x="91627" y="134114"/>
                </a:lnTo>
                <a:lnTo>
                  <a:pt x="97238" y="135789"/>
                </a:lnTo>
                <a:lnTo>
                  <a:pt x="102907" y="136533"/>
                </a:lnTo>
                <a:lnTo>
                  <a:pt x="108602" y="136864"/>
                </a:lnTo>
                <a:lnTo>
                  <a:pt x="114308" y="137011"/>
                </a:lnTo>
                <a:lnTo>
                  <a:pt x="122875" y="137094"/>
                </a:lnTo>
                <a:lnTo>
                  <a:pt x="125732" y="136153"/>
                </a:lnTo>
                <a:lnTo>
                  <a:pt x="131445" y="132568"/>
                </a:lnTo>
                <a:lnTo>
                  <a:pt x="137160" y="127800"/>
                </a:lnTo>
                <a:lnTo>
                  <a:pt x="142875" y="122505"/>
                </a:lnTo>
                <a:lnTo>
                  <a:pt x="152612" y="113061"/>
                </a:lnTo>
                <a:lnTo>
                  <a:pt x="158355" y="102798"/>
                </a:lnTo>
                <a:lnTo>
                  <a:pt x="160868" y="95519"/>
                </a:lnTo>
                <a:lnTo>
                  <a:pt x="162481" y="83084"/>
                </a:lnTo>
                <a:lnTo>
                  <a:pt x="162759" y="74337"/>
                </a:lnTo>
                <a:lnTo>
                  <a:pt x="163751" y="71455"/>
                </a:lnTo>
                <a:lnTo>
                  <a:pt x="167393" y="65713"/>
                </a:lnTo>
                <a:lnTo>
                  <a:pt x="169647" y="57446"/>
                </a:lnTo>
                <a:lnTo>
                  <a:pt x="170917" y="44622"/>
                </a:lnTo>
                <a:lnTo>
                  <a:pt x="171344" y="31755"/>
                </a:lnTo>
                <a:lnTo>
                  <a:pt x="171450" y="4"/>
                </a:lnTo>
                <a:lnTo>
                  <a:pt x="171450" y="61644"/>
                </a:lnTo>
                <a:lnTo>
                  <a:pt x="173990" y="70560"/>
                </a:lnTo>
                <a:lnTo>
                  <a:pt x="177342" y="80873"/>
                </a:lnTo>
                <a:lnTo>
                  <a:pt x="178832" y="91806"/>
                </a:lnTo>
                <a:lnTo>
                  <a:pt x="182033" y="103016"/>
                </a:lnTo>
                <a:lnTo>
                  <a:pt x="185678" y="114348"/>
                </a:lnTo>
                <a:lnTo>
                  <a:pt x="187299" y="125734"/>
                </a:lnTo>
                <a:lnTo>
                  <a:pt x="190560" y="137144"/>
                </a:lnTo>
                <a:lnTo>
                  <a:pt x="194230" y="148566"/>
                </a:lnTo>
                <a:lnTo>
                  <a:pt x="195862" y="159992"/>
                </a:lnTo>
                <a:lnTo>
                  <a:pt x="199127" y="171420"/>
                </a:lnTo>
                <a:lnTo>
                  <a:pt x="201331" y="177135"/>
                </a:lnTo>
                <a:lnTo>
                  <a:pt x="202801" y="183802"/>
                </a:lnTo>
                <a:lnTo>
                  <a:pt x="203781" y="191105"/>
                </a:lnTo>
                <a:lnTo>
                  <a:pt x="204434" y="198830"/>
                </a:lnTo>
                <a:lnTo>
                  <a:pt x="204870" y="205886"/>
                </a:lnTo>
                <a:lnTo>
                  <a:pt x="205353" y="218805"/>
                </a:lnTo>
                <a:lnTo>
                  <a:pt x="205625" y="241339"/>
                </a:lnTo>
                <a:lnTo>
                  <a:pt x="204711" y="248513"/>
                </a:lnTo>
                <a:lnTo>
                  <a:pt x="201156" y="261563"/>
                </a:lnTo>
                <a:lnTo>
                  <a:pt x="199826" y="268663"/>
                </a:lnTo>
                <a:lnTo>
                  <a:pt x="198940" y="276253"/>
                </a:lnTo>
                <a:lnTo>
                  <a:pt x="198350" y="284171"/>
                </a:lnTo>
                <a:lnTo>
                  <a:pt x="197003" y="291354"/>
                </a:lnTo>
                <a:lnTo>
                  <a:pt x="192967" y="304416"/>
                </a:lnTo>
                <a:lnTo>
                  <a:pt x="190539" y="316571"/>
                </a:lnTo>
                <a:lnTo>
                  <a:pt x="188506" y="329276"/>
                </a:lnTo>
                <a:lnTo>
                  <a:pt x="186631" y="336665"/>
                </a:lnTo>
                <a:lnTo>
                  <a:pt x="184428" y="344448"/>
                </a:lnTo>
                <a:lnTo>
                  <a:pt x="181055" y="350589"/>
                </a:lnTo>
                <a:lnTo>
                  <a:pt x="176901" y="355636"/>
                </a:lnTo>
                <a:lnTo>
                  <a:pt x="172227" y="359953"/>
                </a:lnTo>
                <a:lnTo>
                  <a:pt x="168158" y="364736"/>
                </a:lnTo>
                <a:lnTo>
                  <a:pt x="164493" y="369829"/>
                </a:lnTo>
                <a:lnTo>
                  <a:pt x="161096" y="375130"/>
                </a:lnTo>
                <a:lnTo>
                  <a:pt x="154783" y="386100"/>
                </a:lnTo>
                <a:lnTo>
                  <a:pt x="151767" y="391692"/>
                </a:lnTo>
                <a:lnTo>
                  <a:pt x="147851" y="396373"/>
                </a:lnTo>
                <a:lnTo>
                  <a:pt x="143334" y="400446"/>
                </a:lnTo>
                <a:lnTo>
                  <a:pt x="138419" y="404113"/>
                </a:lnTo>
                <a:lnTo>
                  <a:pt x="134189" y="407511"/>
                </a:lnTo>
                <a:lnTo>
                  <a:pt x="130417" y="410729"/>
                </a:lnTo>
                <a:lnTo>
                  <a:pt x="126949" y="413827"/>
                </a:lnTo>
                <a:lnTo>
                  <a:pt x="122733" y="416844"/>
                </a:lnTo>
                <a:lnTo>
                  <a:pt x="118017" y="419808"/>
                </a:lnTo>
                <a:lnTo>
                  <a:pt x="112968" y="422737"/>
                </a:lnTo>
                <a:lnTo>
                  <a:pt x="102278" y="428531"/>
                </a:lnTo>
                <a:lnTo>
                  <a:pt x="96761" y="431409"/>
                </a:lnTo>
                <a:lnTo>
                  <a:pt x="92129" y="433328"/>
                </a:lnTo>
                <a:lnTo>
                  <a:pt x="88090" y="434608"/>
                </a:lnTo>
                <a:lnTo>
                  <a:pt x="84444" y="435461"/>
                </a:lnTo>
                <a:lnTo>
                  <a:pt x="81061" y="436029"/>
                </a:lnTo>
                <a:lnTo>
                  <a:pt x="74763" y="436661"/>
                </a:lnTo>
                <a:lnTo>
                  <a:pt x="70796" y="436830"/>
                </a:lnTo>
                <a:lnTo>
                  <a:pt x="57066" y="437067"/>
                </a:lnTo>
                <a:lnTo>
                  <a:pt x="11467" y="437166"/>
                </a:lnTo>
                <a:lnTo>
                  <a:pt x="9550" y="436214"/>
                </a:lnTo>
                <a:lnTo>
                  <a:pt x="3253" y="431275"/>
                </a:lnTo>
                <a:lnTo>
                  <a:pt x="0" y="42859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1101"/>
          <p:cNvSpPr/>
          <p:nvPr/>
        </p:nvSpPr>
        <p:spPr>
          <a:xfrm>
            <a:off x="8155305" y="3497579"/>
            <a:ext cx="180023" cy="8574"/>
          </a:xfrm>
          <a:custGeom>
            <a:avLst/>
            <a:gdLst/>
            <a:ahLst/>
            <a:cxnLst/>
            <a:rect l="0" t="0" r="0" b="0"/>
            <a:pathLst>
              <a:path w="180023" h="8574">
                <a:moveTo>
                  <a:pt x="0" y="0"/>
                </a:moveTo>
                <a:lnTo>
                  <a:pt x="4551" y="0"/>
                </a:lnTo>
                <a:lnTo>
                  <a:pt x="6844" y="953"/>
                </a:lnTo>
                <a:lnTo>
                  <a:pt x="9324" y="2541"/>
                </a:lnTo>
                <a:lnTo>
                  <a:pt x="15600" y="7381"/>
                </a:lnTo>
                <a:lnTo>
                  <a:pt x="17067" y="7779"/>
                </a:lnTo>
                <a:lnTo>
                  <a:pt x="18998" y="8044"/>
                </a:lnTo>
                <a:lnTo>
                  <a:pt x="21238" y="8220"/>
                </a:lnTo>
                <a:lnTo>
                  <a:pt x="26266" y="8416"/>
                </a:lnTo>
                <a:lnTo>
                  <a:pt x="37255" y="8542"/>
                </a:lnTo>
                <a:lnTo>
                  <a:pt x="95506" y="8573"/>
                </a:lnTo>
                <a:lnTo>
                  <a:pt x="99867" y="7621"/>
                </a:lnTo>
                <a:lnTo>
                  <a:pt x="104676" y="6033"/>
                </a:lnTo>
                <a:lnTo>
                  <a:pt x="109790" y="4022"/>
                </a:lnTo>
                <a:lnTo>
                  <a:pt x="114150" y="2682"/>
                </a:lnTo>
                <a:lnTo>
                  <a:pt x="118010" y="1788"/>
                </a:lnTo>
                <a:lnTo>
                  <a:pt x="121536" y="1192"/>
                </a:lnTo>
                <a:lnTo>
                  <a:pt x="125791" y="795"/>
                </a:lnTo>
                <a:lnTo>
                  <a:pt x="130534" y="530"/>
                </a:lnTo>
                <a:lnTo>
                  <a:pt x="139929" y="236"/>
                </a:lnTo>
                <a:lnTo>
                  <a:pt x="153723" y="47"/>
                </a:lnTo>
                <a:lnTo>
                  <a:pt x="175489" y="1"/>
                </a:lnTo>
                <a:lnTo>
                  <a:pt x="177000" y="953"/>
                </a:lnTo>
                <a:lnTo>
                  <a:pt x="178008" y="2541"/>
                </a:lnTo>
                <a:lnTo>
                  <a:pt x="180022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1102"/>
          <p:cNvSpPr/>
          <p:nvPr/>
        </p:nvSpPr>
        <p:spPr>
          <a:xfrm>
            <a:off x="8155305" y="3566160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25717"/>
                </a:moveTo>
                <a:lnTo>
                  <a:pt x="44636" y="25717"/>
                </a:lnTo>
                <a:lnTo>
                  <a:pt x="48807" y="24765"/>
                </a:lnTo>
                <a:lnTo>
                  <a:pt x="53493" y="23177"/>
                </a:lnTo>
                <a:lnTo>
                  <a:pt x="58522" y="21166"/>
                </a:lnTo>
                <a:lnTo>
                  <a:pt x="63780" y="19826"/>
                </a:lnTo>
                <a:lnTo>
                  <a:pt x="69189" y="18932"/>
                </a:lnTo>
                <a:lnTo>
                  <a:pt x="74701" y="18336"/>
                </a:lnTo>
                <a:lnTo>
                  <a:pt x="80281" y="17939"/>
                </a:lnTo>
                <a:lnTo>
                  <a:pt x="85905" y="17674"/>
                </a:lnTo>
                <a:lnTo>
                  <a:pt x="91559" y="17498"/>
                </a:lnTo>
                <a:lnTo>
                  <a:pt x="97234" y="16427"/>
                </a:lnTo>
                <a:lnTo>
                  <a:pt x="102923" y="14762"/>
                </a:lnTo>
                <a:lnTo>
                  <a:pt x="108621" y="12699"/>
                </a:lnTo>
                <a:lnTo>
                  <a:pt x="114324" y="11323"/>
                </a:lnTo>
                <a:lnTo>
                  <a:pt x="120030" y="10406"/>
                </a:lnTo>
                <a:lnTo>
                  <a:pt x="125739" y="9794"/>
                </a:lnTo>
                <a:lnTo>
                  <a:pt x="131451" y="9387"/>
                </a:lnTo>
                <a:lnTo>
                  <a:pt x="137165" y="9115"/>
                </a:lnTo>
                <a:lnTo>
                  <a:pt x="148592" y="8814"/>
                </a:lnTo>
                <a:lnTo>
                  <a:pt x="160021" y="8679"/>
                </a:lnTo>
                <a:lnTo>
                  <a:pt x="165736" y="7691"/>
                </a:lnTo>
                <a:lnTo>
                  <a:pt x="171451" y="6080"/>
                </a:lnTo>
                <a:lnTo>
                  <a:pt x="177165" y="4053"/>
                </a:lnTo>
                <a:lnTo>
                  <a:pt x="182880" y="2702"/>
                </a:lnTo>
                <a:lnTo>
                  <a:pt x="188595" y="1801"/>
                </a:lnTo>
                <a:lnTo>
                  <a:pt x="194309" y="1200"/>
                </a:lnTo>
                <a:lnTo>
                  <a:pt x="199073" y="800"/>
                </a:lnTo>
                <a:lnTo>
                  <a:pt x="206903" y="356"/>
                </a:lnTo>
                <a:lnTo>
                  <a:pt x="213560" y="158"/>
                </a:lnTo>
                <a:lnTo>
                  <a:pt x="228501" y="21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1103"/>
          <p:cNvSpPr/>
          <p:nvPr/>
        </p:nvSpPr>
        <p:spPr>
          <a:xfrm>
            <a:off x="8455342" y="3489010"/>
            <a:ext cx="205741" cy="17143"/>
          </a:xfrm>
          <a:custGeom>
            <a:avLst/>
            <a:gdLst/>
            <a:ahLst/>
            <a:cxnLst/>
            <a:rect l="0" t="0" r="0" b="0"/>
            <a:pathLst>
              <a:path w="205741" h="17143">
                <a:moveTo>
                  <a:pt x="0" y="17142"/>
                </a:moveTo>
                <a:lnTo>
                  <a:pt x="20401" y="17142"/>
                </a:lnTo>
                <a:lnTo>
                  <a:pt x="24078" y="16190"/>
                </a:lnTo>
                <a:lnTo>
                  <a:pt x="28434" y="14602"/>
                </a:lnTo>
                <a:lnTo>
                  <a:pt x="33243" y="12591"/>
                </a:lnTo>
                <a:lnTo>
                  <a:pt x="37402" y="11251"/>
                </a:lnTo>
                <a:lnTo>
                  <a:pt x="41127" y="10357"/>
                </a:lnTo>
                <a:lnTo>
                  <a:pt x="44564" y="9761"/>
                </a:lnTo>
                <a:lnTo>
                  <a:pt x="48759" y="9364"/>
                </a:lnTo>
                <a:lnTo>
                  <a:pt x="53461" y="9099"/>
                </a:lnTo>
                <a:lnTo>
                  <a:pt x="62813" y="8805"/>
                </a:lnTo>
                <a:lnTo>
                  <a:pt x="74386" y="8640"/>
                </a:lnTo>
                <a:lnTo>
                  <a:pt x="129787" y="8570"/>
                </a:lnTo>
                <a:lnTo>
                  <a:pt x="134149" y="7618"/>
                </a:lnTo>
                <a:lnTo>
                  <a:pt x="138963" y="6030"/>
                </a:lnTo>
                <a:lnTo>
                  <a:pt x="144077" y="4019"/>
                </a:lnTo>
                <a:lnTo>
                  <a:pt x="148439" y="2678"/>
                </a:lnTo>
                <a:lnTo>
                  <a:pt x="152299" y="1785"/>
                </a:lnTo>
                <a:lnTo>
                  <a:pt x="155826" y="1189"/>
                </a:lnTo>
                <a:lnTo>
                  <a:pt x="159129" y="792"/>
                </a:lnTo>
                <a:lnTo>
                  <a:pt x="165339" y="350"/>
                </a:lnTo>
                <a:lnTo>
                  <a:pt x="171274" y="154"/>
                </a:lnTo>
                <a:lnTo>
                  <a:pt x="182846" y="28"/>
                </a:lnTo>
                <a:lnTo>
                  <a:pt x="200022" y="0"/>
                </a:lnTo>
                <a:lnTo>
                  <a:pt x="201928" y="951"/>
                </a:lnTo>
                <a:lnTo>
                  <a:pt x="203200" y="2538"/>
                </a:lnTo>
                <a:lnTo>
                  <a:pt x="205740" y="85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1104"/>
          <p:cNvSpPr/>
          <p:nvPr/>
        </p:nvSpPr>
        <p:spPr>
          <a:xfrm>
            <a:off x="8705137" y="3343275"/>
            <a:ext cx="144110" cy="282850"/>
          </a:xfrm>
          <a:custGeom>
            <a:avLst/>
            <a:gdLst/>
            <a:ahLst/>
            <a:cxnLst/>
            <a:rect l="0" t="0" r="0" b="0"/>
            <a:pathLst>
              <a:path w="144110" h="282850">
                <a:moveTo>
                  <a:pt x="75960" y="34290"/>
                </a:moveTo>
                <a:lnTo>
                  <a:pt x="68580" y="26909"/>
                </a:lnTo>
                <a:lnTo>
                  <a:pt x="67917" y="23707"/>
                </a:lnTo>
                <a:lnTo>
                  <a:pt x="67741" y="21519"/>
                </a:lnTo>
                <a:lnTo>
                  <a:pt x="68575" y="20061"/>
                </a:lnTo>
                <a:lnTo>
                  <a:pt x="70085" y="19089"/>
                </a:lnTo>
                <a:lnTo>
                  <a:pt x="72043" y="18441"/>
                </a:lnTo>
                <a:lnTo>
                  <a:pt x="72397" y="18008"/>
                </a:lnTo>
                <a:lnTo>
                  <a:pt x="71679" y="17721"/>
                </a:lnTo>
                <a:lnTo>
                  <a:pt x="68236" y="17259"/>
                </a:lnTo>
                <a:lnTo>
                  <a:pt x="65225" y="17195"/>
                </a:lnTo>
                <a:lnTo>
                  <a:pt x="31067" y="17145"/>
                </a:lnTo>
                <a:lnTo>
                  <a:pt x="28887" y="18097"/>
                </a:lnTo>
                <a:lnTo>
                  <a:pt x="27433" y="19685"/>
                </a:lnTo>
                <a:lnTo>
                  <a:pt x="25099" y="24526"/>
                </a:lnTo>
                <a:lnTo>
                  <a:pt x="22241" y="27728"/>
                </a:lnTo>
                <a:lnTo>
                  <a:pt x="15275" y="34885"/>
                </a:lnTo>
                <a:lnTo>
                  <a:pt x="8939" y="41287"/>
                </a:lnTo>
                <a:lnTo>
                  <a:pt x="8421" y="42764"/>
                </a:lnTo>
                <a:lnTo>
                  <a:pt x="7688" y="49395"/>
                </a:lnTo>
                <a:lnTo>
                  <a:pt x="7471" y="57392"/>
                </a:lnTo>
                <a:lnTo>
                  <a:pt x="7393" y="71469"/>
                </a:lnTo>
                <a:lnTo>
                  <a:pt x="6436" y="74316"/>
                </a:lnTo>
                <a:lnTo>
                  <a:pt x="2833" y="80019"/>
                </a:lnTo>
                <a:lnTo>
                  <a:pt x="0" y="84034"/>
                </a:lnTo>
                <a:lnTo>
                  <a:pt x="555" y="85550"/>
                </a:lnTo>
                <a:lnTo>
                  <a:pt x="3712" y="89775"/>
                </a:lnTo>
                <a:lnTo>
                  <a:pt x="5888" y="92235"/>
                </a:lnTo>
                <a:lnTo>
                  <a:pt x="10844" y="97508"/>
                </a:lnTo>
                <a:lnTo>
                  <a:pt x="30275" y="117178"/>
                </a:lnTo>
                <a:lnTo>
                  <a:pt x="35971" y="122881"/>
                </a:lnTo>
                <a:lnTo>
                  <a:pt x="39776" y="125736"/>
                </a:lnTo>
                <a:lnTo>
                  <a:pt x="44217" y="128591"/>
                </a:lnTo>
                <a:lnTo>
                  <a:pt x="49083" y="131447"/>
                </a:lnTo>
                <a:lnTo>
                  <a:pt x="53279" y="134304"/>
                </a:lnTo>
                <a:lnTo>
                  <a:pt x="57030" y="137161"/>
                </a:lnTo>
                <a:lnTo>
                  <a:pt x="60483" y="140018"/>
                </a:lnTo>
                <a:lnTo>
                  <a:pt x="64690" y="142875"/>
                </a:lnTo>
                <a:lnTo>
                  <a:pt x="69399" y="145732"/>
                </a:lnTo>
                <a:lnTo>
                  <a:pt x="74444" y="148590"/>
                </a:lnTo>
                <a:lnTo>
                  <a:pt x="78760" y="151447"/>
                </a:lnTo>
                <a:lnTo>
                  <a:pt x="82588" y="154305"/>
                </a:lnTo>
                <a:lnTo>
                  <a:pt x="86094" y="157162"/>
                </a:lnTo>
                <a:lnTo>
                  <a:pt x="89384" y="160020"/>
                </a:lnTo>
                <a:lnTo>
                  <a:pt x="92529" y="162877"/>
                </a:lnTo>
                <a:lnTo>
                  <a:pt x="98565" y="168592"/>
                </a:lnTo>
                <a:lnTo>
                  <a:pt x="124531" y="194309"/>
                </a:lnTo>
                <a:lnTo>
                  <a:pt x="130250" y="200025"/>
                </a:lnTo>
                <a:lnTo>
                  <a:pt x="132156" y="202882"/>
                </a:lnTo>
                <a:lnTo>
                  <a:pt x="134273" y="208597"/>
                </a:lnTo>
                <a:lnTo>
                  <a:pt x="135466" y="217170"/>
                </a:lnTo>
                <a:lnTo>
                  <a:pt x="135819" y="225742"/>
                </a:lnTo>
                <a:lnTo>
                  <a:pt x="135948" y="240029"/>
                </a:lnTo>
                <a:lnTo>
                  <a:pt x="135955" y="242887"/>
                </a:lnTo>
                <a:lnTo>
                  <a:pt x="135007" y="245745"/>
                </a:lnTo>
                <a:lnTo>
                  <a:pt x="131412" y="251460"/>
                </a:lnTo>
                <a:lnTo>
                  <a:pt x="129121" y="253365"/>
                </a:lnTo>
                <a:lnTo>
                  <a:pt x="126640" y="254635"/>
                </a:lnTo>
                <a:lnTo>
                  <a:pt x="124035" y="255481"/>
                </a:lnTo>
                <a:lnTo>
                  <a:pt x="121345" y="256998"/>
                </a:lnTo>
                <a:lnTo>
                  <a:pt x="118600" y="258962"/>
                </a:lnTo>
                <a:lnTo>
                  <a:pt x="115816" y="261223"/>
                </a:lnTo>
                <a:lnTo>
                  <a:pt x="113009" y="263684"/>
                </a:lnTo>
                <a:lnTo>
                  <a:pt x="110184" y="266277"/>
                </a:lnTo>
                <a:lnTo>
                  <a:pt x="104506" y="271697"/>
                </a:lnTo>
                <a:lnTo>
                  <a:pt x="98807" y="277282"/>
                </a:lnTo>
                <a:lnTo>
                  <a:pt x="95953" y="279152"/>
                </a:lnTo>
                <a:lnTo>
                  <a:pt x="93100" y="280399"/>
                </a:lnTo>
                <a:lnTo>
                  <a:pt x="90244" y="281230"/>
                </a:lnTo>
                <a:lnTo>
                  <a:pt x="86435" y="281784"/>
                </a:lnTo>
                <a:lnTo>
                  <a:pt x="81990" y="282153"/>
                </a:lnTo>
                <a:lnTo>
                  <a:pt x="72925" y="282564"/>
                </a:lnTo>
                <a:lnTo>
                  <a:pt x="65722" y="282746"/>
                </a:lnTo>
                <a:lnTo>
                  <a:pt x="56311" y="282849"/>
                </a:lnTo>
                <a:lnTo>
                  <a:pt x="53336" y="281911"/>
                </a:lnTo>
                <a:lnTo>
                  <a:pt x="50399" y="280333"/>
                </a:lnTo>
                <a:lnTo>
                  <a:pt x="47490" y="278329"/>
                </a:lnTo>
                <a:lnTo>
                  <a:pt x="44598" y="276992"/>
                </a:lnTo>
                <a:lnTo>
                  <a:pt x="41717" y="276101"/>
                </a:lnTo>
                <a:lnTo>
                  <a:pt x="38844" y="275507"/>
                </a:lnTo>
                <a:lnTo>
                  <a:pt x="35975" y="274159"/>
                </a:lnTo>
                <a:lnTo>
                  <a:pt x="33111" y="272308"/>
                </a:lnTo>
                <a:lnTo>
                  <a:pt x="30249" y="270121"/>
                </a:lnTo>
                <a:lnTo>
                  <a:pt x="28342" y="267710"/>
                </a:lnTo>
                <a:lnTo>
                  <a:pt x="27069" y="265151"/>
                </a:lnTo>
                <a:lnTo>
                  <a:pt x="26221" y="262492"/>
                </a:lnTo>
                <a:lnTo>
                  <a:pt x="22739" y="256998"/>
                </a:lnTo>
                <a:lnTo>
                  <a:pt x="20477" y="254199"/>
                </a:lnTo>
                <a:lnTo>
                  <a:pt x="18016" y="252334"/>
                </a:lnTo>
                <a:lnTo>
                  <a:pt x="15423" y="251090"/>
                </a:lnTo>
                <a:lnTo>
                  <a:pt x="12742" y="250261"/>
                </a:lnTo>
                <a:lnTo>
                  <a:pt x="10955" y="247803"/>
                </a:lnTo>
                <a:lnTo>
                  <a:pt x="8969" y="239992"/>
                </a:lnTo>
                <a:lnTo>
                  <a:pt x="8086" y="232710"/>
                </a:lnTo>
                <a:lnTo>
                  <a:pt x="7694" y="226299"/>
                </a:lnTo>
                <a:lnTo>
                  <a:pt x="7519" y="220275"/>
                </a:lnTo>
                <a:lnTo>
                  <a:pt x="8425" y="217335"/>
                </a:lnTo>
                <a:lnTo>
                  <a:pt x="11972" y="211528"/>
                </a:lnTo>
                <a:lnTo>
                  <a:pt x="14184" y="203232"/>
                </a:lnTo>
                <a:lnTo>
                  <a:pt x="14773" y="198353"/>
                </a:lnTo>
                <a:lnTo>
                  <a:pt x="16119" y="194148"/>
                </a:lnTo>
                <a:lnTo>
                  <a:pt x="20154" y="186935"/>
                </a:lnTo>
                <a:lnTo>
                  <a:pt x="23517" y="182726"/>
                </a:lnTo>
                <a:lnTo>
                  <a:pt x="27662" y="178015"/>
                </a:lnTo>
                <a:lnTo>
                  <a:pt x="36397" y="168652"/>
                </a:lnTo>
                <a:lnTo>
                  <a:pt x="47622" y="157074"/>
                </a:lnTo>
                <a:lnTo>
                  <a:pt x="57333" y="147280"/>
                </a:lnTo>
                <a:lnTo>
                  <a:pt x="61637" y="142002"/>
                </a:lnTo>
                <a:lnTo>
                  <a:pt x="65459" y="136578"/>
                </a:lnTo>
                <a:lnTo>
                  <a:pt x="68959" y="131057"/>
                </a:lnTo>
                <a:lnTo>
                  <a:pt x="72245" y="126424"/>
                </a:lnTo>
                <a:lnTo>
                  <a:pt x="75389" y="122382"/>
                </a:lnTo>
                <a:lnTo>
                  <a:pt x="78437" y="118736"/>
                </a:lnTo>
                <a:lnTo>
                  <a:pt x="81422" y="114399"/>
                </a:lnTo>
                <a:lnTo>
                  <a:pt x="84363" y="109604"/>
                </a:lnTo>
                <a:lnTo>
                  <a:pt x="87278" y="104502"/>
                </a:lnTo>
                <a:lnTo>
                  <a:pt x="91125" y="100148"/>
                </a:lnTo>
                <a:lnTo>
                  <a:pt x="95594" y="96292"/>
                </a:lnTo>
                <a:lnTo>
                  <a:pt x="100480" y="92770"/>
                </a:lnTo>
                <a:lnTo>
                  <a:pt x="104689" y="89469"/>
                </a:lnTo>
                <a:lnTo>
                  <a:pt x="108448" y="86316"/>
                </a:lnTo>
                <a:lnTo>
                  <a:pt x="111906" y="83261"/>
                </a:lnTo>
                <a:lnTo>
                  <a:pt x="120828" y="74787"/>
                </a:lnTo>
                <a:lnTo>
                  <a:pt x="125875" y="69861"/>
                </a:lnTo>
                <a:lnTo>
                  <a:pt x="129239" y="65624"/>
                </a:lnTo>
                <a:lnTo>
                  <a:pt x="134926" y="55110"/>
                </a:lnTo>
                <a:lnTo>
                  <a:pt x="137179" y="51980"/>
                </a:lnTo>
                <a:lnTo>
                  <a:pt x="139632" y="48940"/>
                </a:lnTo>
                <a:lnTo>
                  <a:pt x="142359" y="43024"/>
                </a:lnTo>
                <a:lnTo>
                  <a:pt x="143894" y="34337"/>
                </a:lnTo>
                <a:lnTo>
                  <a:pt x="144109" y="31464"/>
                </a:lnTo>
                <a:lnTo>
                  <a:pt x="143300" y="28596"/>
                </a:lnTo>
                <a:lnTo>
                  <a:pt x="139861" y="22869"/>
                </a:lnTo>
                <a:lnTo>
                  <a:pt x="137610" y="20008"/>
                </a:lnTo>
                <a:lnTo>
                  <a:pt x="135159" y="17149"/>
                </a:lnTo>
                <a:lnTo>
                  <a:pt x="128929" y="10266"/>
                </a:lnTo>
                <a:lnTo>
                  <a:pt x="123298" y="4523"/>
                </a:lnTo>
                <a:lnTo>
                  <a:pt x="120854" y="3016"/>
                </a:lnTo>
                <a:lnTo>
                  <a:pt x="118272" y="2010"/>
                </a:lnTo>
                <a:lnTo>
                  <a:pt x="111834" y="397"/>
                </a:lnTo>
                <a:lnTo>
                  <a:pt x="109401" y="264"/>
                </a:lnTo>
                <a:lnTo>
                  <a:pt x="9310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1105"/>
          <p:cNvSpPr/>
          <p:nvPr/>
        </p:nvSpPr>
        <p:spPr>
          <a:xfrm>
            <a:off x="8884085" y="3293150"/>
            <a:ext cx="145571" cy="307183"/>
          </a:xfrm>
          <a:custGeom>
            <a:avLst/>
            <a:gdLst/>
            <a:ahLst/>
            <a:cxnLst/>
            <a:rect l="0" t="0" r="0" b="0"/>
            <a:pathLst>
              <a:path w="145571" h="307183">
                <a:moveTo>
                  <a:pt x="94180" y="15835"/>
                </a:moveTo>
                <a:lnTo>
                  <a:pt x="101561" y="15835"/>
                </a:lnTo>
                <a:lnTo>
                  <a:pt x="104762" y="13295"/>
                </a:lnTo>
                <a:lnTo>
                  <a:pt x="110941" y="7615"/>
                </a:lnTo>
                <a:lnTo>
                  <a:pt x="106660" y="7367"/>
                </a:lnTo>
                <a:lnTo>
                  <a:pt x="104405" y="8284"/>
                </a:lnTo>
                <a:lnTo>
                  <a:pt x="101950" y="9849"/>
                </a:lnTo>
                <a:lnTo>
                  <a:pt x="99359" y="11844"/>
                </a:lnTo>
                <a:lnTo>
                  <a:pt x="96680" y="13174"/>
                </a:lnTo>
                <a:lnTo>
                  <a:pt x="93942" y="14061"/>
                </a:lnTo>
                <a:lnTo>
                  <a:pt x="91164" y="14652"/>
                </a:lnTo>
                <a:lnTo>
                  <a:pt x="88359" y="15999"/>
                </a:lnTo>
                <a:lnTo>
                  <a:pt x="85537" y="17849"/>
                </a:lnTo>
                <a:lnTo>
                  <a:pt x="82702" y="20035"/>
                </a:lnTo>
                <a:lnTo>
                  <a:pt x="78908" y="21493"/>
                </a:lnTo>
                <a:lnTo>
                  <a:pt x="74474" y="22464"/>
                </a:lnTo>
                <a:lnTo>
                  <a:pt x="69612" y="23111"/>
                </a:lnTo>
                <a:lnTo>
                  <a:pt x="65419" y="24496"/>
                </a:lnTo>
                <a:lnTo>
                  <a:pt x="61671" y="26371"/>
                </a:lnTo>
                <a:lnTo>
                  <a:pt x="58219" y="28574"/>
                </a:lnTo>
                <a:lnTo>
                  <a:pt x="54966" y="30995"/>
                </a:lnTo>
                <a:lnTo>
                  <a:pt x="51846" y="33562"/>
                </a:lnTo>
                <a:lnTo>
                  <a:pt x="48811" y="36225"/>
                </a:lnTo>
                <a:lnTo>
                  <a:pt x="45837" y="38953"/>
                </a:lnTo>
                <a:lnTo>
                  <a:pt x="39991" y="44524"/>
                </a:lnTo>
                <a:lnTo>
                  <a:pt x="14172" y="70130"/>
                </a:lnTo>
                <a:lnTo>
                  <a:pt x="12267" y="73939"/>
                </a:lnTo>
                <a:lnTo>
                  <a:pt x="10149" y="83251"/>
                </a:lnTo>
                <a:lnTo>
                  <a:pt x="6667" y="91200"/>
                </a:lnTo>
                <a:lnTo>
                  <a:pt x="2898" y="97908"/>
                </a:lnTo>
                <a:lnTo>
                  <a:pt x="1223" y="104064"/>
                </a:lnTo>
                <a:lnTo>
                  <a:pt x="280" y="112885"/>
                </a:lnTo>
                <a:lnTo>
                  <a:pt x="0" y="121531"/>
                </a:lnTo>
                <a:lnTo>
                  <a:pt x="912" y="124399"/>
                </a:lnTo>
                <a:lnTo>
                  <a:pt x="4467" y="130125"/>
                </a:lnTo>
                <a:lnTo>
                  <a:pt x="8620" y="135671"/>
                </a:lnTo>
                <a:lnTo>
                  <a:pt x="12655" y="139898"/>
                </a:lnTo>
                <a:lnTo>
                  <a:pt x="20283" y="147633"/>
                </a:lnTo>
                <a:lnTo>
                  <a:pt x="23960" y="150372"/>
                </a:lnTo>
                <a:lnTo>
                  <a:pt x="28316" y="153152"/>
                </a:lnTo>
                <a:lnTo>
                  <a:pt x="33125" y="155956"/>
                </a:lnTo>
                <a:lnTo>
                  <a:pt x="38237" y="158779"/>
                </a:lnTo>
                <a:lnTo>
                  <a:pt x="48997" y="164456"/>
                </a:lnTo>
                <a:lnTo>
                  <a:pt x="52627" y="167303"/>
                </a:lnTo>
                <a:lnTo>
                  <a:pt x="55049" y="170154"/>
                </a:lnTo>
                <a:lnTo>
                  <a:pt x="56663" y="173006"/>
                </a:lnTo>
                <a:lnTo>
                  <a:pt x="59642" y="174908"/>
                </a:lnTo>
                <a:lnTo>
                  <a:pt x="63535" y="176176"/>
                </a:lnTo>
                <a:lnTo>
                  <a:pt x="68035" y="177021"/>
                </a:lnTo>
                <a:lnTo>
                  <a:pt x="71987" y="178538"/>
                </a:lnTo>
                <a:lnTo>
                  <a:pt x="75575" y="180501"/>
                </a:lnTo>
                <a:lnTo>
                  <a:pt x="78919" y="182762"/>
                </a:lnTo>
                <a:lnTo>
                  <a:pt x="82101" y="185222"/>
                </a:lnTo>
                <a:lnTo>
                  <a:pt x="85175" y="187815"/>
                </a:lnTo>
                <a:lnTo>
                  <a:pt x="88176" y="190495"/>
                </a:lnTo>
                <a:lnTo>
                  <a:pt x="94052" y="196014"/>
                </a:lnTo>
                <a:lnTo>
                  <a:pt x="105584" y="207318"/>
                </a:lnTo>
                <a:lnTo>
                  <a:pt x="108450" y="211118"/>
                </a:lnTo>
                <a:lnTo>
                  <a:pt x="111313" y="215556"/>
                </a:lnTo>
                <a:lnTo>
                  <a:pt x="114175" y="220420"/>
                </a:lnTo>
                <a:lnTo>
                  <a:pt x="117354" y="228364"/>
                </a:lnTo>
                <a:lnTo>
                  <a:pt x="118767" y="235069"/>
                </a:lnTo>
                <a:lnTo>
                  <a:pt x="119562" y="244200"/>
                </a:lnTo>
                <a:lnTo>
                  <a:pt x="119797" y="252938"/>
                </a:lnTo>
                <a:lnTo>
                  <a:pt x="119884" y="267286"/>
                </a:lnTo>
                <a:lnTo>
                  <a:pt x="118936" y="270146"/>
                </a:lnTo>
                <a:lnTo>
                  <a:pt x="115342" y="275865"/>
                </a:lnTo>
                <a:lnTo>
                  <a:pt x="113111" y="281581"/>
                </a:lnTo>
                <a:lnTo>
                  <a:pt x="112516" y="284439"/>
                </a:lnTo>
                <a:lnTo>
                  <a:pt x="109314" y="290154"/>
                </a:lnTo>
                <a:lnTo>
                  <a:pt x="107126" y="293012"/>
                </a:lnTo>
                <a:lnTo>
                  <a:pt x="104716" y="294917"/>
                </a:lnTo>
                <a:lnTo>
                  <a:pt x="102157" y="296187"/>
                </a:lnTo>
                <a:lnTo>
                  <a:pt x="99498" y="297033"/>
                </a:lnTo>
                <a:lnTo>
                  <a:pt x="96773" y="298551"/>
                </a:lnTo>
                <a:lnTo>
                  <a:pt x="94003" y="300514"/>
                </a:lnTo>
                <a:lnTo>
                  <a:pt x="91205" y="302776"/>
                </a:lnTo>
                <a:lnTo>
                  <a:pt x="88386" y="304284"/>
                </a:lnTo>
                <a:lnTo>
                  <a:pt x="85555" y="305289"/>
                </a:lnTo>
                <a:lnTo>
                  <a:pt x="82714" y="305959"/>
                </a:lnTo>
                <a:lnTo>
                  <a:pt x="79870" y="306406"/>
                </a:lnTo>
                <a:lnTo>
                  <a:pt x="77019" y="306704"/>
                </a:lnTo>
                <a:lnTo>
                  <a:pt x="74166" y="306903"/>
                </a:lnTo>
                <a:lnTo>
                  <a:pt x="71313" y="307035"/>
                </a:lnTo>
                <a:lnTo>
                  <a:pt x="65601" y="307182"/>
                </a:lnTo>
                <a:lnTo>
                  <a:pt x="63698" y="306269"/>
                </a:lnTo>
                <a:lnTo>
                  <a:pt x="62428" y="304707"/>
                </a:lnTo>
                <a:lnTo>
                  <a:pt x="61582" y="302714"/>
                </a:lnTo>
                <a:lnTo>
                  <a:pt x="60065" y="301385"/>
                </a:lnTo>
                <a:lnTo>
                  <a:pt x="58102" y="300499"/>
                </a:lnTo>
                <a:lnTo>
                  <a:pt x="55840" y="299908"/>
                </a:lnTo>
                <a:lnTo>
                  <a:pt x="53380" y="299515"/>
                </a:lnTo>
                <a:lnTo>
                  <a:pt x="50788" y="299252"/>
                </a:lnTo>
                <a:lnTo>
                  <a:pt x="48106" y="299077"/>
                </a:lnTo>
                <a:lnTo>
                  <a:pt x="45367" y="298008"/>
                </a:lnTo>
                <a:lnTo>
                  <a:pt x="42587" y="296343"/>
                </a:lnTo>
                <a:lnTo>
                  <a:pt x="39782" y="294280"/>
                </a:lnTo>
                <a:lnTo>
                  <a:pt x="37912" y="291952"/>
                </a:lnTo>
                <a:lnTo>
                  <a:pt x="36666" y="289448"/>
                </a:lnTo>
                <a:lnTo>
                  <a:pt x="35280" y="284126"/>
                </a:lnTo>
                <a:lnTo>
                  <a:pt x="34665" y="278585"/>
                </a:lnTo>
                <a:lnTo>
                  <a:pt x="33548" y="275774"/>
                </a:lnTo>
                <a:lnTo>
                  <a:pt x="29767" y="270111"/>
                </a:lnTo>
                <a:lnTo>
                  <a:pt x="27452" y="264419"/>
                </a:lnTo>
                <a:lnTo>
                  <a:pt x="26149" y="255859"/>
                </a:lnTo>
                <a:lnTo>
                  <a:pt x="25844" y="249195"/>
                </a:lnTo>
                <a:lnTo>
                  <a:pt x="25709" y="239883"/>
                </a:lnTo>
                <a:lnTo>
                  <a:pt x="26624" y="235685"/>
                </a:lnTo>
                <a:lnTo>
                  <a:pt x="30183" y="228481"/>
                </a:lnTo>
                <a:lnTo>
                  <a:pt x="32400" y="219564"/>
                </a:lnTo>
                <a:lnTo>
                  <a:pt x="32990" y="214519"/>
                </a:lnTo>
                <a:lnTo>
                  <a:pt x="34336" y="210203"/>
                </a:lnTo>
                <a:lnTo>
                  <a:pt x="38372" y="202868"/>
                </a:lnTo>
                <a:lnTo>
                  <a:pt x="40782" y="198626"/>
                </a:lnTo>
                <a:lnTo>
                  <a:pt x="46000" y="188833"/>
                </a:lnTo>
                <a:lnTo>
                  <a:pt x="54292" y="172609"/>
                </a:lnTo>
                <a:lnTo>
                  <a:pt x="57110" y="167976"/>
                </a:lnTo>
                <a:lnTo>
                  <a:pt x="59942" y="163935"/>
                </a:lnTo>
                <a:lnTo>
                  <a:pt x="62782" y="160288"/>
                </a:lnTo>
                <a:lnTo>
                  <a:pt x="65628" y="155952"/>
                </a:lnTo>
                <a:lnTo>
                  <a:pt x="68478" y="151156"/>
                </a:lnTo>
                <a:lnTo>
                  <a:pt x="71331" y="146054"/>
                </a:lnTo>
                <a:lnTo>
                  <a:pt x="75137" y="140748"/>
                </a:lnTo>
                <a:lnTo>
                  <a:pt x="79580" y="135305"/>
                </a:lnTo>
                <a:lnTo>
                  <a:pt x="84447" y="129772"/>
                </a:lnTo>
                <a:lnTo>
                  <a:pt x="88643" y="124177"/>
                </a:lnTo>
                <a:lnTo>
                  <a:pt x="92393" y="118543"/>
                </a:lnTo>
                <a:lnTo>
                  <a:pt x="95846" y="112882"/>
                </a:lnTo>
                <a:lnTo>
                  <a:pt x="99101" y="108155"/>
                </a:lnTo>
                <a:lnTo>
                  <a:pt x="102223" y="104052"/>
                </a:lnTo>
                <a:lnTo>
                  <a:pt x="105257" y="100363"/>
                </a:lnTo>
                <a:lnTo>
                  <a:pt x="108232" y="96000"/>
                </a:lnTo>
                <a:lnTo>
                  <a:pt x="111168" y="91186"/>
                </a:lnTo>
                <a:lnTo>
                  <a:pt x="114078" y="86071"/>
                </a:lnTo>
                <a:lnTo>
                  <a:pt x="116971" y="81709"/>
                </a:lnTo>
                <a:lnTo>
                  <a:pt x="119851" y="77848"/>
                </a:lnTo>
                <a:lnTo>
                  <a:pt x="122724" y="74322"/>
                </a:lnTo>
                <a:lnTo>
                  <a:pt x="125592" y="71019"/>
                </a:lnTo>
                <a:lnTo>
                  <a:pt x="128456" y="67864"/>
                </a:lnTo>
                <a:lnTo>
                  <a:pt x="134178" y="61819"/>
                </a:lnTo>
                <a:lnTo>
                  <a:pt x="139897" y="55957"/>
                </a:lnTo>
                <a:lnTo>
                  <a:pt x="141803" y="52108"/>
                </a:lnTo>
                <a:lnTo>
                  <a:pt x="143920" y="42751"/>
                </a:lnTo>
                <a:lnTo>
                  <a:pt x="144862" y="34782"/>
                </a:lnTo>
                <a:lnTo>
                  <a:pt x="145280" y="28066"/>
                </a:lnTo>
                <a:lnTo>
                  <a:pt x="145570" y="17633"/>
                </a:lnTo>
                <a:lnTo>
                  <a:pt x="143055" y="14094"/>
                </a:lnTo>
                <a:lnTo>
                  <a:pt x="138230" y="8612"/>
                </a:lnTo>
                <a:lnTo>
                  <a:pt x="132844" y="3111"/>
                </a:lnTo>
                <a:lnTo>
                  <a:pt x="129481" y="1638"/>
                </a:lnTo>
                <a:lnTo>
                  <a:pt x="125334" y="655"/>
                </a:lnTo>
                <a:lnTo>
                  <a:pt x="120664" y="0"/>
                </a:lnTo>
                <a:lnTo>
                  <a:pt x="116598" y="516"/>
                </a:lnTo>
                <a:lnTo>
                  <a:pt x="112936" y="1812"/>
                </a:lnTo>
                <a:lnTo>
                  <a:pt x="109542" y="3629"/>
                </a:lnTo>
                <a:lnTo>
                  <a:pt x="106325" y="4840"/>
                </a:lnTo>
                <a:lnTo>
                  <a:pt x="103229" y="5647"/>
                </a:lnTo>
                <a:lnTo>
                  <a:pt x="100213" y="6186"/>
                </a:lnTo>
                <a:lnTo>
                  <a:pt x="97248" y="6545"/>
                </a:lnTo>
                <a:lnTo>
                  <a:pt x="94321" y="6784"/>
                </a:lnTo>
                <a:lnTo>
                  <a:pt x="85607" y="72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1106"/>
          <p:cNvSpPr/>
          <p:nvPr/>
        </p:nvSpPr>
        <p:spPr>
          <a:xfrm>
            <a:off x="6963727" y="3711892"/>
            <a:ext cx="1122999" cy="120016"/>
          </a:xfrm>
          <a:custGeom>
            <a:avLst/>
            <a:gdLst/>
            <a:ahLst/>
            <a:cxnLst/>
            <a:rect l="0" t="0" r="0" b="0"/>
            <a:pathLst>
              <a:path w="1122999" h="120016">
                <a:moveTo>
                  <a:pt x="0" y="120015"/>
                </a:moveTo>
                <a:lnTo>
                  <a:pt x="13092" y="120015"/>
                </a:lnTo>
                <a:lnTo>
                  <a:pt x="15396" y="119062"/>
                </a:lnTo>
                <a:lnTo>
                  <a:pt x="20495" y="115464"/>
                </a:lnTo>
                <a:lnTo>
                  <a:pt x="23188" y="114124"/>
                </a:lnTo>
                <a:lnTo>
                  <a:pt x="28721" y="112634"/>
                </a:lnTo>
                <a:lnTo>
                  <a:pt x="58105" y="110511"/>
                </a:lnTo>
                <a:lnTo>
                  <a:pt x="67418" y="106901"/>
                </a:lnTo>
                <a:lnTo>
                  <a:pt x="78819" y="104065"/>
                </a:lnTo>
                <a:lnTo>
                  <a:pt x="106787" y="101987"/>
                </a:lnTo>
                <a:lnTo>
                  <a:pt x="122234" y="96999"/>
                </a:lnTo>
                <a:lnTo>
                  <a:pt x="134219" y="95098"/>
                </a:lnTo>
                <a:lnTo>
                  <a:pt x="160386" y="94403"/>
                </a:lnTo>
                <a:lnTo>
                  <a:pt x="165026" y="93416"/>
                </a:lnTo>
                <a:lnTo>
                  <a:pt x="172722" y="89778"/>
                </a:lnTo>
                <a:lnTo>
                  <a:pt x="181858" y="87526"/>
                </a:lnTo>
                <a:lnTo>
                  <a:pt x="214474" y="85883"/>
                </a:lnTo>
                <a:lnTo>
                  <a:pt x="220135" y="85830"/>
                </a:lnTo>
                <a:lnTo>
                  <a:pt x="231505" y="83232"/>
                </a:lnTo>
                <a:lnTo>
                  <a:pt x="242909" y="79854"/>
                </a:lnTo>
                <a:lnTo>
                  <a:pt x="277179" y="77390"/>
                </a:lnTo>
                <a:lnTo>
                  <a:pt x="301202" y="77184"/>
                </a:lnTo>
                <a:lnTo>
                  <a:pt x="312938" y="74626"/>
                </a:lnTo>
                <a:lnTo>
                  <a:pt x="326726" y="71267"/>
                </a:lnTo>
                <a:lnTo>
                  <a:pt x="356939" y="68934"/>
                </a:lnTo>
                <a:lnTo>
                  <a:pt x="391456" y="68611"/>
                </a:lnTo>
                <a:lnTo>
                  <a:pt x="415286" y="67634"/>
                </a:lnTo>
                <a:lnTo>
                  <a:pt x="430317" y="64032"/>
                </a:lnTo>
                <a:lnTo>
                  <a:pt x="462386" y="60538"/>
                </a:lnTo>
                <a:lnTo>
                  <a:pt x="497312" y="59125"/>
                </a:lnTo>
                <a:lnTo>
                  <a:pt x="510271" y="55488"/>
                </a:lnTo>
                <a:lnTo>
                  <a:pt x="528276" y="52636"/>
                </a:lnTo>
                <a:lnTo>
                  <a:pt x="558270" y="51672"/>
                </a:lnTo>
                <a:lnTo>
                  <a:pt x="582291" y="50553"/>
                </a:lnTo>
                <a:lnTo>
                  <a:pt x="595664" y="46915"/>
                </a:lnTo>
                <a:lnTo>
                  <a:pt x="625662" y="43663"/>
                </a:lnTo>
                <a:lnTo>
                  <a:pt x="653459" y="43021"/>
                </a:lnTo>
                <a:lnTo>
                  <a:pt x="668569" y="41980"/>
                </a:lnTo>
                <a:lnTo>
                  <a:pt x="681634" y="38343"/>
                </a:lnTo>
                <a:lnTo>
                  <a:pt x="711436" y="35090"/>
                </a:lnTo>
                <a:lnTo>
                  <a:pt x="739195" y="34448"/>
                </a:lnTo>
                <a:lnTo>
                  <a:pt x="771912" y="34321"/>
                </a:lnTo>
                <a:lnTo>
                  <a:pt x="788842" y="31764"/>
                </a:lnTo>
                <a:lnTo>
                  <a:pt x="804939" y="28405"/>
                </a:lnTo>
                <a:lnTo>
                  <a:pt x="833335" y="26248"/>
                </a:lnTo>
                <a:lnTo>
                  <a:pt x="848527" y="25001"/>
                </a:lnTo>
                <a:lnTo>
                  <a:pt x="861628" y="21272"/>
                </a:lnTo>
                <a:lnTo>
                  <a:pt x="892405" y="17960"/>
                </a:lnTo>
                <a:lnTo>
                  <a:pt x="923461" y="17306"/>
                </a:lnTo>
                <a:lnTo>
                  <a:pt x="929966" y="17253"/>
                </a:lnTo>
                <a:lnTo>
                  <a:pt x="942273" y="14653"/>
                </a:lnTo>
                <a:lnTo>
                  <a:pt x="954092" y="11275"/>
                </a:lnTo>
                <a:lnTo>
                  <a:pt x="982939" y="8928"/>
                </a:lnTo>
                <a:lnTo>
                  <a:pt x="1015796" y="8620"/>
                </a:lnTo>
                <a:lnTo>
                  <a:pt x="1076771" y="8573"/>
                </a:lnTo>
                <a:lnTo>
                  <a:pt x="1083720" y="6033"/>
                </a:lnTo>
                <a:lnTo>
                  <a:pt x="1092206" y="2681"/>
                </a:lnTo>
                <a:lnTo>
                  <a:pt x="1103868" y="353"/>
                </a:lnTo>
                <a:lnTo>
                  <a:pt x="112299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1107"/>
          <p:cNvSpPr/>
          <p:nvPr/>
        </p:nvSpPr>
        <p:spPr>
          <a:xfrm>
            <a:off x="7143750" y="3951922"/>
            <a:ext cx="282893" cy="25719"/>
          </a:xfrm>
          <a:custGeom>
            <a:avLst/>
            <a:gdLst/>
            <a:ahLst/>
            <a:cxnLst/>
            <a:rect l="0" t="0" r="0" b="0"/>
            <a:pathLst>
              <a:path w="282893" h="25719">
                <a:moveTo>
                  <a:pt x="0" y="25718"/>
                </a:moveTo>
                <a:lnTo>
                  <a:pt x="58494" y="25718"/>
                </a:lnTo>
                <a:lnTo>
                  <a:pt x="62808" y="24765"/>
                </a:lnTo>
                <a:lnTo>
                  <a:pt x="66637" y="23178"/>
                </a:lnTo>
                <a:lnTo>
                  <a:pt x="70143" y="21167"/>
                </a:lnTo>
                <a:lnTo>
                  <a:pt x="74383" y="19826"/>
                </a:lnTo>
                <a:lnTo>
                  <a:pt x="79116" y="18933"/>
                </a:lnTo>
                <a:lnTo>
                  <a:pt x="84177" y="18337"/>
                </a:lnTo>
                <a:lnTo>
                  <a:pt x="89455" y="17939"/>
                </a:lnTo>
                <a:lnTo>
                  <a:pt x="94879" y="17675"/>
                </a:lnTo>
                <a:lnTo>
                  <a:pt x="105986" y="17381"/>
                </a:lnTo>
                <a:lnTo>
                  <a:pt x="134336" y="17176"/>
                </a:lnTo>
                <a:lnTo>
                  <a:pt x="140992" y="16213"/>
                </a:lnTo>
                <a:lnTo>
                  <a:pt x="148287" y="14619"/>
                </a:lnTo>
                <a:lnTo>
                  <a:pt x="156008" y="12603"/>
                </a:lnTo>
                <a:lnTo>
                  <a:pt x="163060" y="11260"/>
                </a:lnTo>
                <a:lnTo>
                  <a:pt x="169667" y="10364"/>
                </a:lnTo>
                <a:lnTo>
                  <a:pt x="175976" y="9767"/>
                </a:lnTo>
                <a:lnTo>
                  <a:pt x="181134" y="9369"/>
                </a:lnTo>
                <a:lnTo>
                  <a:pt x="189407" y="8926"/>
                </a:lnTo>
                <a:lnTo>
                  <a:pt x="198798" y="8730"/>
                </a:lnTo>
                <a:lnTo>
                  <a:pt x="246964" y="8575"/>
                </a:lnTo>
                <a:lnTo>
                  <a:pt x="251320" y="7622"/>
                </a:lnTo>
                <a:lnTo>
                  <a:pt x="255177" y="6034"/>
                </a:lnTo>
                <a:lnTo>
                  <a:pt x="258700" y="4022"/>
                </a:lnTo>
                <a:lnTo>
                  <a:pt x="262002" y="2681"/>
                </a:lnTo>
                <a:lnTo>
                  <a:pt x="265155" y="1788"/>
                </a:lnTo>
                <a:lnTo>
                  <a:pt x="268210" y="1192"/>
                </a:lnTo>
                <a:lnTo>
                  <a:pt x="274144" y="530"/>
                </a:lnTo>
                <a:lnTo>
                  <a:pt x="282892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1108"/>
          <p:cNvSpPr/>
          <p:nvPr/>
        </p:nvSpPr>
        <p:spPr>
          <a:xfrm>
            <a:off x="7460932" y="3832263"/>
            <a:ext cx="197169" cy="204181"/>
          </a:xfrm>
          <a:custGeom>
            <a:avLst/>
            <a:gdLst/>
            <a:ahLst/>
            <a:cxnLst/>
            <a:rect l="0" t="0" r="0" b="0"/>
            <a:pathLst>
              <a:path w="197169" h="204181">
                <a:moveTo>
                  <a:pt x="0" y="25362"/>
                </a:moveTo>
                <a:lnTo>
                  <a:pt x="0" y="17981"/>
                </a:lnTo>
                <a:lnTo>
                  <a:pt x="4551" y="12591"/>
                </a:lnTo>
                <a:lnTo>
                  <a:pt x="6844" y="11133"/>
                </a:lnTo>
                <a:lnTo>
                  <a:pt x="11932" y="9513"/>
                </a:lnTo>
                <a:lnTo>
                  <a:pt x="17368" y="8793"/>
                </a:lnTo>
                <a:lnTo>
                  <a:pt x="22959" y="8473"/>
                </a:lnTo>
                <a:lnTo>
                  <a:pt x="28620" y="8330"/>
                </a:lnTo>
                <a:lnTo>
                  <a:pt x="32414" y="7340"/>
                </a:lnTo>
                <a:lnTo>
                  <a:pt x="36849" y="5727"/>
                </a:lnTo>
                <a:lnTo>
                  <a:pt x="41711" y="3700"/>
                </a:lnTo>
                <a:lnTo>
                  <a:pt x="45905" y="2348"/>
                </a:lnTo>
                <a:lnTo>
                  <a:pt x="49653" y="1447"/>
                </a:lnTo>
                <a:lnTo>
                  <a:pt x="53105" y="846"/>
                </a:lnTo>
                <a:lnTo>
                  <a:pt x="56358" y="445"/>
                </a:lnTo>
                <a:lnTo>
                  <a:pt x="62513" y="0"/>
                </a:lnTo>
                <a:lnTo>
                  <a:pt x="66441" y="834"/>
                </a:lnTo>
                <a:lnTo>
                  <a:pt x="70964" y="2342"/>
                </a:lnTo>
                <a:lnTo>
                  <a:pt x="75884" y="4300"/>
                </a:lnTo>
                <a:lnTo>
                  <a:pt x="80117" y="5606"/>
                </a:lnTo>
                <a:lnTo>
                  <a:pt x="83891" y="6476"/>
                </a:lnTo>
                <a:lnTo>
                  <a:pt x="87360" y="7056"/>
                </a:lnTo>
                <a:lnTo>
                  <a:pt x="91578" y="7443"/>
                </a:lnTo>
                <a:lnTo>
                  <a:pt x="96295" y="7701"/>
                </a:lnTo>
                <a:lnTo>
                  <a:pt x="101344" y="7873"/>
                </a:lnTo>
                <a:lnTo>
                  <a:pt x="105662" y="8940"/>
                </a:lnTo>
                <a:lnTo>
                  <a:pt x="109495" y="10604"/>
                </a:lnTo>
                <a:lnTo>
                  <a:pt x="113002" y="12665"/>
                </a:lnTo>
                <a:lnTo>
                  <a:pt x="116292" y="14993"/>
                </a:lnTo>
                <a:lnTo>
                  <a:pt x="119438" y="17496"/>
                </a:lnTo>
                <a:lnTo>
                  <a:pt x="122488" y="20118"/>
                </a:lnTo>
                <a:lnTo>
                  <a:pt x="125474" y="21866"/>
                </a:lnTo>
                <a:lnTo>
                  <a:pt x="131330" y="23808"/>
                </a:lnTo>
                <a:lnTo>
                  <a:pt x="133274" y="25279"/>
                </a:lnTo>
                <a:lnTo>
                  <a:pt x="134570" y="27211"/>
                </a:lnTo>
                <a:lnTo>
                  <a:pt x="135433" y="29452"/>
                </a:lnTo>
                <a:lnTo>
                  <a:pt x="136009" y="32851"/>
                </a:lnTo>
                <a:lnTo>
                  <a:pt x="136392" y="37022"/>
                </a:lnTo>
                <a:lnTo>
                  <a:pt x="136819" y="45784"/>
                </a:lnTo>
                <a:lnTo>
                  <a:pt x="137009" y="52853"/>
                </a:lnTo>
                <a:lnTo>
                  <a:pt x="137115" y="66739"/>
                </a:lnTo>
                <a:lnTo>
                  <a:pt x="136178" y="71997"/>
                </a:lnTo>
                <a:lnTo>
                  <a:pt x="134601" y="77407"/>
                </a:lnTo>
                <a:lnTo>
                  <a:pt x="132596" y="82918"/>
                </a:lnTo>
                <a:lnTo>
                  <a:pt x="131260" y="87545"/>
                </a:lnTo>
                <a:lnTo>
                  <a:pt x="130369" y="91582"/>
                </a:lnTo>
                <a:lnTo>
                  <a:pt x="129775" y="95226"/>
                </a:lnTo>
                <a:lnTo>
                  <a:pt x="127474" y="99560"/>
                </a:lnTo>
                <a:lnTo>
                  <a:pt x="124036" y="104355"/>
                </a:lnTo>
                <a:lnTo>
                  <a:pt x="119837" y="109456"/>
                </a:lnTo>
                <a:lnTo>
                  <a:pt x="117040" y="113810"/>
                </a:lnTo>
                <a:lnTo>
                  <a:pt x="115173" y="117664"/>
                </a:lnTo>
                <a:lnTo>
                  <a:pt x="113930" y="121187"/>
                </a:lnTo>
                <a:lnTo>
                  <a:pt x="112149" y="125440"/>
                </a:lnTo>
                <a:lnTo>
                  <a:pt x="110008" y="130181"/>
                </a:lnTo>
                <a:lnTo>
                  <a:pt x="107629" y="135246"/>
                </a:lnTo>
                <a:lnTo>
                  <a:pt x="105090" y="139575"/>
                </a:lnTo>
                <a:lnTo>
                  <a:pt x="102445" y="143414"/>
                </a:lnTo>
                <a:lnTo>
                  <a:pt x="99729" y="146926"/>
                </a:lnTo>
                <a:lnTo>
                  <a:pt x="96966" y="150219"/>
                </a:lnTo>
                <a:lnTo>
                  <a:pt x="91356" y="156419"/>
                </a:lnTo>
                <a:lnTo>
                  <a:pt x="89479" y="160358"/>
                </a:lnTo>
                <a:lnTo>
                  <a:pt x="88228" y="164889"/>
                </a:lnTo>
                <a:lnTo>
                  <a:pt x="86219" y="176748"/>
                </a:lnTo>
                <a:lnTo>
                  <a:pt x="83405" y="180909"/>
                </a:lnTo>
                <a:lnTo>
                  <a:pt x="81321" y="183353"/>
                </a:lnTo>
                <a:lnTo>
                  <a:pt x="80884" y="185934"/>
                </a:lnTo>
                <a:lnTo>
                  <a:pt x="81546" y="188607"/>
                </a:lnTo>
                <a:lnTo>
                  <a:pt x="85481" y="196331"/>
                </a:lnTo>
                <a:lnTo>
                  <a:pt x="90203" y="196669"/>
                </a:lnTo>
                <a:lnTo>
                  <a:pt x="91569" y="197669"/>
                </a:lnTo>
                <a:lnTo>
                  <a:pt x="92479" y="199288"/>
                </a:lnTo>
                <a:lnTo>
                  <a:pt x="93939" y="204180"/>
                </a:lnTo>
                <a:lnTo>
                  <a:pt x="95011" y="203629"/>
                </a:lnTo>
                <a:lnTo>
                  <a:pt x="98742" y="200476"/>
                </a:lnTo>
                <a:lnTo>
                  <a:pt x="101071" y="199255"/>
                </a:lnTo>
                <a:lnTo>
                  <a:pt x="106198" y="197897"/>
                </a:lnTo>
                <a:lnTo>
                  <a:pt x="111652" y="194754"/>
                </a:lnTo>
                <a:lnTo>
                  <a:pt x="114439" y="192582"/>
                </a:lnTo>
                <a:lnTo>
                  <a:pt x="118203" y="190182"/>
                </a:lnTo>
                <a:lnTo>
                  <a:pt x="122617" y="187630"/>
                </a:lnTo>
                <a:lnTo>
                  <a:pt x="127465" y="184975"/>
                </a:lnTo>
                <a:lnTo>
                  <a:pt x="131649" y="182253"/>
                </a:lnTo>
                <a:lnTo>
                  <a:pt x="135391" y="179486"/>
                </a:lnTo>
                <a:lnTo>
                  <a:pt x="138838" y="176689"/>
                </a:lnTo>
                <a:lnTo>
                  <a:pt x="143041" y="173871"/>
                </a:lnTo>
                <a:lnTo>
                  <a:pt x="147749" y="171041"/>
                </a:lnTo>
                <a:lnTo>
                  <a:pt x="152791" y="168201"/>
                </a:lnTo>
                <a:lnTo>
                  <a:pt x="158058" y="164403"/>
                </a:lnTo>
                <a:lnTo>
                  <a:pt x="163475" y="159966"/>
                </a:lnTo>
                <a:lnTo>
                  <a:pt x="173620" y="150908"/>
                </a:lnTo>
                <a:lnTo>
                  <a:pt x="181305" y="143707"/>
                </a:lnTo>
                <a:lnTo>
                  <a:pt x="197168" y="12823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1109"/>
          <p:cNvSpPr/>
          <p:nvPr/>
        </p:nvSpPr>
        <p:spPr>
          <a:xfrm>
            <a:off x="7658453" y="3814772"/>
            <a:ext cx="316830" cy="197126"/>
          </a:xfrm>
          <a:custGeom>
            <a:avLst/>
            <a:gdLst/>
            <a:ahLst/>
            <a:cxnLst/>
            <a:rect l="0" t="0" r="0" b="0"/>
            <a:pathLst>
              <a:path w="316830" h="197126">
                <a:moveTo>
                  <a:pt x="8219" y="25707"/>
                </a:moveTo>
                <a:lnTo>
                  <a:pt x="3668" y="25707"/>
                </a:lnTo>
                <a:lnTo>
                  <a:pt x="2328" y="24755"/>
                </a:lnTo>
                <a:lnTo>
                  <a:pt x="1434" y="23168"/>
                </a:lnTo>
                <a:lnTo>
                  <a:pt x="0" y="18327"/>
                </a:lnTo>
                <a:lnTo>
                  <a:pt x="835" y="17930"/>
                </a:lnTo>
                <a:lnTo>
                  <a:pt x="4302" y="17488"/>
                </a:lnTo>
                <a:lnTo>
                  <a:pt x="5608" y="16418"/>
                </a:lnTo>
                <a:lnTo>
                  <a:pt x="6479" y="14752"/>
                </a:lnTo>
                <a:lnTo>
                  <a:pt x="7059" y="12689"/>
                </a:lnTo>
                <a:lnTo>
                  <a:pt x="8398" y="11313"/>
                </a:lnTo>
                <a:lnTo>
                  <a:pt x="10244" y="10396"/>
                </a:lnTo>
                <a:lnTo>
                  <a:pt x="12426" y="9785"/>
                </a:lnTo>
                <a:lnTo>
                  <a:pt x="17391" y="6566"/>
                </a:lnTo>
                <a:lnTo>
                  <a:pt x="20049" y="4374"/>
                </a:lnTo>
                <a:lnTo>
                  <a:pt x="22773" y="2913"/>
                </a:lnTo>
                <a:lnTo>
                  <a:pt x="28340" y="1289"/>
                </a:lnTo>
                <a:lnTo>
                  <a:pt x="36529" y="567"/>
                </a:lnTo>
                <a:lnTo>
                  <a:pt x="45566" y="247"/>
                </a:lnTo>
                <a:lnTo>
                  <a:pt x="56962" y="66"/>
                </a:lnTo>
                <a:lnTo>
                  <a:pt x="78361" y="0"/>
                </a:lnTo>
                <a:lnTo>
                  <a:pt x="81650" y="949"/>
                </a:lnTo>
                <a:lnTo>
                  <a:pt x="87845" y="4544"/>
                </a:lnTo>
                <a:lnTo>
                  <a:pt x="96313" y="6776"/>
                </a:lnTo>
                <a:lnTo>
                  <a:pt x="101238" y="7372"/>
                </a:lnTo>
                <a:lnTo>
                  <a:pt x="106427" y="8721"/>
                </a:lnTo>
                <a:lnTo>
                  <a:pt x="111791" y="10573"/>
                </a:lnTo>
                <a:lnTo>
                  <a:pt x="117273" y="12761"/>
                </a:lnTo>
                <a:lnTo>
                  <a:pt x="120926" y="15171"/>
                </a:lnTo>
                <a:lnTo>
                  <a:pt x="123362" y="17731"/>
                </a:lnTo>
                <a:lnTo>
                  <a:pt x="124986" y="20390"/>
                </a:lnTo>
                <a:lnTo>
                  <a:pt x="127974" y="22162"/>
                </a:lnTo>
                <a:lnTo>
                  <a:pt x="136373" y="24132"/>
                </a:lnTo>
                <a:lnTo>
                  <a:pt x="139375" y="25610"/>
                </a:lnTo>
                <a:lnTo>
                  <a:pt x="141377" y="27548"/>
                </a:lnTo>
                <a:lnTo>
                  <a:pt x="144553" y="33193"/>
                </a:lnTo>
                <a:lnTo>
                  <a:pt x="149140" y="42052"/>
                </a:lnTo>
                <a:lnTo>
                  <a:pt x="150743" y="46129"/>
                </a:lnTo>
                <a:lnTo>
                  <a:pt x="151813" y="49799"/>
                </a:lnTo>
                <a:lnTo>
                  <a:pt x="152526" y="53198"/>
                </a:lnTo>
                <a:lnTo>
                  <a:pt x="152049" y="57370"/>
                </a:lnTo>
                <a:lnTo>
                  <a:pt x="150778" y="62056"/>
                </a:lnTo>
                <a:lnTo>
                  <a:pt x="148978" y="67085"/>
                </a:lnTo>
                <a:lnTo>
                  <a:pt x="146826" y="72342"/>
                </a:lnTo>
                <a:lnTo>
                  <a:pt x="144438" y="77752"/>
                </a:lnTo>
                <a:lnTo>
                  <a:pt x="139247" y="88844"/>
                </a:lnTo>
                <a:lnTo>
                  <a:pt x="133763" y="100123"/>
                </a:lnTo>
                <a:lnTo>
                  <a:pt x="130968" y="104846"/>
                </a:lnTo>
                <a:lnTo>
                  <a:pt x="128152" y="108946"/>
                </a:lnTo>
                <a:lnTo>
                  <a:pt x="125321" y="112633"/>
                </a:lnTo>
                <a:lnTo>
                  <a:pt x="122482" y="116995"/>
                </a:lnTo>
                <a:lnTo>
                  <a:pt x="119637" y="121809"/>
                </a:lnTo>
                <a:lnTo>
                  <a:pt x="116788" y="126922"/>
                </a:lnTo>
                <a:lnTo>
                  <a:pt x="112983" y="132237"/>
                </a:lnTo>
                <a:lnTo>
                  <a:pt x="108542" y="137684"/>
                </a:lnTo>
                <a:lnTo>
                  <a:pt x="99480" y="147865"/>
                </a:lnTo>
                <a:lnTo>
                  <a:pt x="92277" y="155565"/>
                </a:lnTo>
                <a:lnTo>
                  <a:pt x="89975" y="158952"/>
                </a:lnTo>
                <a:lnTo>
                  <a:pt x="88441" y="162162"/>
                </a:lnTo>
                <a:lnTo>
                  <a:pt x="87417" y="165255"/>
                </a:lnTo>
                <a:lnTo>
                  <a:pt x="83741" y="171231"/>
                </a:lnTo>
                <a:lnTo>
                  <a:pt x="81427" y="174158"/>
                </a:lnTo>
                <a:lnTo>
                  <a:pt x="78856" y="179951"/>
                </a:lnTo>
                <a:lnTo>
                  <a:pt x="76919" y="188080"/>
                </a:lnTo>
                <a:lnTo>
                  <a:pt x="76835" y="192986"/>
                </a:lnTo>
                <a:lnTo>
                  <a:pt x="77775" y="194377"/>
                </a:lnTo>
                <a:lnTo>
                  <a:pt x="79355" y="195304"/>
                </a:lnTo>
                <a:lnTo>
                  <a:pt x="84183" y="196791"/>
                </a:lnTo>
                <a:lnTo>
                  <a:pt x="89924" y="196995"/>
                </a:lnTo>
                <a:lnTo>
                  <a:pt x="104580" y="197125"/>
                </a:lnTo>
                <a:lnTo>
                  <a:pt x="113276" y="194603"/>
                </a:lnTo>
                <a:lnTo>
                  <a:pt x="118262" y="192597"/>
                </a:lnTo>
                <a:lnTo>
                  <a:pt x="123491" y="191260"/>
                </a:lnTo>
                <a:lnTo>
                  <a:pt x="128882" y="190368"/>
                </a:lnTo>
                <a:lnTo>
                  <a:pt x="134382" y="189774"/>
                </a:lnTo>
                <a:lnTo>
                  <a:pt x="139952" y="188425"/>
                </a:lnTo>
                <a:lnTo>
                  <a:pt x="145571" y="186574"/>
                </a:lnTo>
                <a:lnTo>
                  <a:pt x="151223" y="184387"/>
                </a:lnTo>
                <a:lnTo>
                  <a:pt x="156895" y="181976"/>
                </a:lnTo>
                <a:lnTo>
                  <a:pt x="168277" y="176758"/>
                </a:lnTo>
                <a:lnTo>
                  <a:pt x="173979" y="174986"/>
                </a:lnTo>
                <a:lnTo>
                  <a:pt x="179686" y="173803"/>
                </a:lnTo>
                <a:lnTo>
                  <a:pt x="185395" y="173016"/>
                </a:lnTo>
                <a:lnTo>
                  <a:pt x="191107" y="171538"/>
                </a:lnTo>
                <a:lnTo>
                  <a:pt x="196819" y="169601"/>
                </a:lnTo>
                <a:lnTo>
                  <a:pt x="202533" y="167356"/>
                </a:lnTo>
                <a:lnTo>
                  <a:pt x="216501" y="162323"/>
                </a:lnTo>
                <a:lnTo>
                  <a:pt x="224226" y="159647"/>
                </a:lnTo>
                <a:lnTo>
                  <a:pt x="231281" y="157863"/>
                </a:lnTo>
                <a:lnTo>
                  <a:pt x="237889" y="156673"/>
                </a:lnTo>
                <a:lnTo>
                  <a:pt x="244201" y="155881"/>
                </a:lnTo>
                <a:lnTo>
                  <a:pt x="250313" y="154400"/>
                </a:lnTo>
                <a:lnTo>
                  <a:pt x="256292" y="152460"/>
                </a:lnTo>
                <a:lnTo>
                  <a:pt x="262183" y="150214"/>
                </a:lnTo>
                <a:lnTo>
                  <a:pt x="268969" y="148717"/>
                </a:lnTo>
                <a:lnTo>
                  <a:pt x="276351" y="147719"/>
                </a:lnTo>
                <a:lnTo>
                  <a:pt x="284128" y="147054"/>
                </a:lnTo>
                <a:lnTo>
                  <a:pt x="290266" y="145657"/>
                </a:lnTo>
                <a:lnTo>
                  <a:pt x="303455" y="140094"/>
                </a:lnTo>
                <a:lnTo>
                  <a:pt x="306961" y="139113"/>
                </a:lnTo>
                <a:lnTo>
                  <a:pt x="316829" y="1371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1110"/>
          <p:cNvSpPr/>
          <p:nvPr/>
        </p:nvSpPr>
        <p:spPr>
          <a:xfrm>
            <a:off x="8421052" y="3609022"/>
            <a:ext cx="582931" cy="68581"/>
          </a:xfrm>
          <a:custGeom>
            <a:avLst/>
            <a:gdLst/>
            <a:ahLst/>
            <a:cxnLst/>
            <a:rect l="0" t="0" r="0" b="0"/>
            <a:pathLst>
              <a:path w="582931" h="68581">
                <a:moveTo>
                  <a:pt x="0" y="68580"/>
                </a:moveTo>
                <a:lnTo>
                  <a:pt x="7382" y="68580"/>
                </a:lnTo>
                <a:lnTo>
                  <a:pt x="7778" y="67628"/>
                </a:lnTo>
                <a:lnTo>
                  <a:pt x="8043" y="66040"/>
                </a:lnTo>
                <a:lnTo>
                  <a:pt x="8541" y="60361"/>
                </a:lnTo>
                <a:lnTo>
                  <a:pt x="24678" y="60054"/>
                </a:lnTo>
                <a:lnTo>
                  <a:pt x="36943" y="60017"/>
                </a:lnTo>
                <a:lnTo>
                  <a:pt x="40821" y="59061"/>
                </a:lnTo>
                <a:lnTo>
                  <a:pt x="45311" y="57472"/>
                </a:lnTo>
                <a:lnTo>
                  <a:pt x="50211" y="55459"/>
                </a:lnTo>
                <a:lnTo>
                  <a:pt x="55381" y="54118"/>
                </a:lnTo>
                <a:lnTo>
                  <a:pt x="71760" y="52230"/>
                </a:lnTo>
                <a:lnTo>
                  <a:pt x="89630" y="51670"/>
                </a:lnTo>
                <a:lnTo>
                  <a:pt x="104606" y="51540"/>
                </a:lnTo>
                <a:lnTo>
                  <a:pt x="112600" y="50553"/>
                </a:lnTo>
                <a:lnTo>
                  <a:pt x="120787" y="48942"/>
                </a:lnTo>
                <a:lnTo>
                  <a:pt x="129102" y="46915"/>
                </a:lnTo>
                <a:lnTo>
                  <a:pt x="137503" y="45564"/>
                </a:lnTo>
                <a:lnTo>
                  <a:pt x="154458" y="44063"/>
                </a:lnTo>
                <a:lnTo>
                  <a:pt x="163931" y="42710"/>
                </a:lnTo>
                <a:lnTo>
                  <a:pt x="174058" y="40856"/>
                </a:lnTo>
                <a:lnTo>
                  <a:pt x="184618" y="38668"/>
                </a:lnTo>
                <a:lnTo>
                  <a:pt x="194517" y="37208"/>
                </a:lnTo>
                <a:lnTo>
                  <a:pt x="203973" y="36236"/>
                </a:lnTo>
                <a:lnTo>
                  <a:pt x="213134" y="35587"/>
                </a:lnTo>
                <a:lnTo>
                  <a:pt x="223052" y="34202"/>
                </a:lnTo>
                <a:lnTo>
                  <a:pt x="233474" y="32327"/>
                </a:lnTo>
                <a:lnTo>
                  <a:pt x="244232" y="30124"/>
                </a:lnTo>
                <a:lnTo>
                  <a:pt x="255214" y="28655"/>
                </a:lnTo>
                <a:lnTo>
                  <a:pt x="266345" y="27676"/>
                </a:lnTo>
                <a:lnTo>
                  <a:pt x="277575" y="27023"/>
                </a:lnTo>
                <a:lnTo>
                  <a:pt x="297675" y="26298"/>
                </a:lnTo>
                <a:lnTo>
                  <a:pt x="307035" y="26104"/>
                </a:lnTo>
                <a:lnTo>
                  <a:pt x="317085" y="25023"/>
                </a:lnTo>
                <a:lnTo>
                  <a:pt x="327595" y="23350"/>
                </a:lnTo>
                <a:lnTo>
                  <a:pt x="338412" y="21281"/>
                </a:lnTo>
                <a:lnTo>
                  <a:pt x="348480" y="19903"/>
                </a:lnTo>
                <a:lnTo>
                  <a:pt x="358050" y="18984"/>
                </a:lnTo>
                <a:lnTo>
                  <a:pt x="367288" y="18371"/>
                </a:lnTo>
                <a:lnTo>
                  <a:pt x="385171" y="17690"/>
                </a:lnTo>
                <a:lnTo>
                  <a:pt x="402645" y="16435"/>
                </a:lnTo>
                <a:lnTo>
                  <a:pt x="411305" y="14766"/>
                </a:lnTo>
                <a:lnTo>
                  <a:pt x="419937" y="12702"/>
                </a:lnTo>
                <a:lnTo>
                  <a:pt x="428548" y="11326"/>
                </a:lnTo>
                <a:lnTo>
                  <a:pt x="445736" y="9796"/>
                </a:lnTo>
                <a:lnTo>
                  <a:pt x="462899" y="9116"/>
                </a:lnTo>
                <a:lnTo>
                  <a:pt x="479100" y="7862"/>
                </a:lnTo>
                <a:lnTo>
                  <a:pt x="486088" y="6194"/>
                </a:lnTo>
                <a:lnTo>
                  <a:pt x="492651" y="4129"/>
                </a:lnTo>
                <a:lnTo>
                  <a:pt x="498932" y="2753"/>
                </a:lnTo>
                <a:lnTo>
                  <a:pt x="516872" y="816"/>
                </a:lnTo>
                <a:lnTo>
                  <a:pt x="533301" y="242"/>
                </a:lnTo>
                <a:lnTo>
                  <a:pt x="550408" y="48"/>
                </a:lnTo>
                <a:lnTo>
                  <a:pt x="58293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1111"/>
          <p:cNvSpPr/>
          <p:nvPr/>
        </p:nvSpPr>
        <p:spPr>
          <a:xfrm>
            <a:off x="8352472" y="3831907"/>
            <a:ext cx="265748" cy="58817"/>
          </a:xfrm>
          <a:custGeom>
            <a:avLst/>
            <a:gdLst/>
            <a:ahLst/>
            <a:cxnLst/>
            <a:rect l="0" t="0" r="0" b="0"/>
            <a:pathLst>
              <a:path w="265748" h="58817">
                <a:moveTo>
                  <a:pt x="8572" y="51435"/>
                </a:moveTo>
                <a:lnTo>
                  <a:pt x="0" y="51435"/>
                </a:lnTo>
                <a:lnTo>
                  <a:pt x="4551" y="55986"/>
                </a:lnTo>
                <a:lnTo>
                  <a:pt x="6844" y="57326"/>
                </a:lnTo>
                <a:lnTo>
                  <a:pt x="11932" y="58816"/>
                </a:lnTo>
                <a:lnTo>
                  <a:pt x="14622" y="58261"/>
                </a:lnTo>
                <a:lnTo>
                  <a:pt x="17368" y="56938"/>
                </a:lnTo>
                <a:lnTo>
                  <a:pt x="20151" y="55104"/>
                </a:lnTo>
                <a:lnTo>
                  <a:pt x="22959" y="53881"/>
                </a:lnTo>
                <a:lnTo>
                  <a:pt x="28619" y="52522"/>
                </a:lnTo>
                <a:lnTo>
                  <a:pt x="36850" y="51918"/>
                </a:lnTo>
                <a:lnTo>
                  <a:pt x="41711" y="51757"/>
                </a:lnTo>
                <a:lnTo>
                  <a:pt x="45906" y="50697"/>
                </a:lnTo>
                <a:lnTo>
                  <a:pt x="49654" y="49038"/>
                </a:lnTo>
                <a:lnTo>
                  <a:pt x="53105" y="46980"/>
                </a:lnTo>
                <a:lnTo>
                  <a:pt x="57311" y="45607"/>
                </a:lnTo>
                <a:lnTo>
                  <a:pt x="62020" y="44693"/>
                </a:lnTo>
                <a:lnTo>
                  <a:pt x="67064" y="44083"/>
                </a:lnTo>
                <a:lnTo>
                  <a:pt x="72332" y="42723"/>
                </a:lnTo>
                <a:lnTo>
                  <a:pt x="77749" y="40865"/>
                </a:lnTo>
                <a:lnTo>
                  <a:pt x="83265" y="38673"/>
                </a:lnTo>
                <a:lnTo>
                  <a:pt x="88848" y="36260"/>
                </a:lnTo>
                <a:lnTo>
                  <a:pt x="100130" y="31038"/>
                </a:lnTo>
                <a:lnTo>
                  <a:pt x="105807" y="29265"/>
                </a:lnTo>
                <a:lnTo>
                  <a:pt x="111495" y="28082"/>
                </a:lnTo>
                <a:lnTo>
                  <a:pt x="117193" y="27294"/>
                </a:lnTo>
                <a:lnTo>
                  <a:pt x="122896" y="25816"/>
                </a:lnTo>
                <a:lnTo>
                  <a:pt x="128604" y="23878"/>
                </a:lnTo>
                <a:lnTo>
                  <a:pt x="134313" y="21634"/>
                </a:lnTo>
                <a:lnTo>
                  <a:pt x="140024" y="20138"/>
                </a:lnTo>
                <a:lnTo>
                  <a:pt x="145737" y="19140"/>
                </a:lnTo>
                <a:lnTo>
                  <a:pt x="151450" y="18475"/>
                </a:lnTo>
                <a:lnTo>
                  <a:pt x="157165" y="18032"/>
                </a:lnTo>
                <a:lnTo>
                  <a:pt x="162878" y="17736"/>
                </a:lnTo>
                <a:lnTo>
                  <a:pt x="168594" y="17539"/>
                </a:lnTo>
                <a:lnTo>
                  <a:pt x="175261" y="16455"/>
                </a:lnTo>
                <a:lnTo>
                  <a:pt x="182563" y="14780"/>
                </a:lnTo>
                <a:lnTo>
                  <a:pt x="190288" y="12711"/>
                </a:lnTo>
                <a:lnTo>
                  <a:pt x="197344" y="11332"/>
                </a:lnTo>
                <a:lnTo>
                  <a:pt x="203953" y="10412"/>
                </a:lnTo>
                <a:lnTo>
                  <a:pt x="210264" y="9799"/>
                </a:lnTo>
                <a:lnTo>
                  <a:pt x="216376" y="9390"/>
                </a:lnTo>
                <a:lnTo>
                  <a:pt x="222355" y="9118"/>
                </a:lnTo>
                <a:lnTo>
                  <a:pt x="228247" y="8936"/>
                </a:lnTo>
                <a:lnTo>
                  <a:pt x="233127" y="7862"/>
                </a:lnTo>
                <a:lnTo>
                  <a:pt x="237333" y="6194"/>
                </a:lnTo>
                <a:lnTo>
                  <a:pt x="241090" y="4129"/>
                </a:lnTo>
                <a:lnTo>
                  <a:pt x="245499" y="2753"/>
                </a:lnTo>
                <a:lnTo>
                  <a:pt x="250343" y="1835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1112"/>
          <p:cNvSpPr/>
          <p:nvPr/>
        </p:nvSpPr>
        <p:spPr>
          <a:xfrm>
            <a:off x="8635365" y="3732747"/>
            <a:ext cx="222886" cy="193424"/>
          </a:xfrm>
          <a:custGeom>
            <a:avLst/>
            <a:gdLst/>
            <a:ahLst/>
            <a:cxnLst/>
            <a:rect l="0" t="0" r="0" b="0"/>
            <a:pathLst>
              <a:path w="222886" h="193424">
                <a:moveTo>
                  <a:pt x="0" y="30580"/>
                </a:moveTo>
                <a:lnTo>
                  <a:pt x="0" y="23199"/>
                </a:lnTo>
                <a:lnTo>
                  <a:pt x="952" y="22802"/>
                </a:lnTo>
                <a:lnTo>
                  <a:pt x="4551" y="22361"/>
                </a:lnTo>
                <a:lnTo>
                  <a:pt x="5891" y="21290"/>
                </a:lnTo>
                <a:lnTo>
                  <a:pt x="6785" y="19625"/>
                </a:lnTo>
                <a:lnTo>
                  <a:pt x="7381" y="17562"/>
                </a:lnTo>
                <a:lnTo>
                  <a:pt x="8730" y="16186"/>
                </a:lnTo>
                <a:lnTo>
                  <a:pt x="10582" y="15269"/>
                </a:lnTo>
                <a:lnTo>
                  <a:pt x="12770" y="14657"/>
                </a:lnTo>
                <a:lnTo>
                  <a:pt x="17741" y="11438"/>
                </a:lnTo>
                <a:lnTo>
                  <a:pt x="20400" y="9247"/>
                </a:lnTo>
                <a:lnTo>
                  <a:pt x="24077" y="7785"/>
                </a:lnTo>
                <a:lnTo>
                  <a:pt x="28434" y="6811"/>
                </a:lnTo>
                <a:lnTo>
                  <a:pt x="33243" y="6161"/>
                </a:lnTo>
                <a:lnTo>
                  <a:pt x="37402" y="5729"/>
                </a:lnTo>
                <a:lnTo>
                  <a:pt x="41127" y="5440"/>
                </a:lnTo>
                <a:lnTo>
                  <a:pt x="44564" y="5248"/>
                </a:lnTo>
                <a:lnTo>
                  <a:pt x="48759" y="4167"/>
                </a:lnTo>
                <a:lnTo>
                  <a:pt x="53461" y="2493"/>
                </a:lnTo>
                <a:lnTo>
                  <a:pt x="58500" y="426"/>
                </a:lnTo>
                <a:lnTo>
                  <a:pt x="63765" y="0"/>
                </a:lnTo>
                <a:lnTo>
                  <a:pt x="69180" y="668"/>
                </a:lnTo>
                <a:lnTo>
                  <a:pt x="74695" y="2066"/>
                </a:lnTo>
                <a:lnTo>
                  <a:pt x="79323" y="2999"/>
                </a:lnTo>
                <a:lnTo>
                  <a:pt x="83363" y="3620"/>
                </a:lnTo>
                <a:lnTo>
                  <a:pt x="87008" y="4034"/>
                </a:lnTo>
                <a:lnTo>
                  <a:pt x="93597" y="4495"/>
                </a:lnTo>
                <a:lnTo>
                  <a:pt x="96688" y="4617"/>
                </a:lnTo>
                <a:lnTo>
                  <a:pt x="110140" y="4790"/>
                </a:lnTo>
                <a:lnTo>
                  <a:pt x="114383" y="5767"/>
                </a:lnTo>
                <a:lnTo>
                  <a:pt x="118165" y="7370"/>
                </a:lnTo>
                <a:lnTo>
                  <a:pt x="124908" y="10740"/>
                </a:lnTo>
                <a:lnTo>
                  <a:pt x="131080" y="12237"/>
                </a:lnTo>
                <a:lnTo>
                  <a:pt x="133105" y="13589"/>
                </a:lnTo>
                <a:lnTo>
                  <a:pt x="134457" y="15443"/>
                </a:lnTo>
                <a:lnTo>
                  <a:pt x="135359" y="17631"/>
                </a:lnTo>
                <a:lnTo>
                  <a:pt x="136911" y="19090"/>
                </a:lnTo>
                <a:lnTo>
                  <a:pt x="138899" y="20063"/>
                </a:lnTo>
                <a:lnTo>
                  <a:pt x="141177" y="20711"/>
                </a:lnTo>
                <a:lnTo>
                  <a:pt x="142696" y="22095"/>
                </a:lnTo>
                <a:lnTo>
                  <a:pt x="143707" y="23971"/>
                </a:lnTo>
                <a:lnTo>
                  <a:pt x="144832" y="28595"/>
                </a:lnTo>
                <a:lnTo>
                  <a:pt x="145333" y="33825"/>
                </a:lnTo>
                <a:lnTo>
                  <a:pt x="145554" y="39325"/>
                </a:lnTo>
                <a:lnTo>
                  <a:pt x="145654" y="45897"/>
                </a:lnTo>
                <a:lnTo>
                  <a:pt x="145696" y="55167"/>
                </a:lnTo>
                <a:lnTo>
                  <a:pt x="143803" y="60307"/>
                </a:lnTo>
                <a:lnTo>
                  <a:pt x="140637" y="65638"/>
                </a:lnTo>
                <a:lnTo>
                  <a:pt x="136621" y="71097"/>
                </a:lnTo>
                <a:lnTo>
                  <a:pt x="132989" y="75689"/>
                </a:lnTo>
                <a:lnTo>
                  <a:pt x="129618" y="79703"/>
                </a:lnTo>
                <a:lnTo>
                  <a:pt x="126417" y="83331"/>
                </a:lnTo>
                <a:lnTo>
                  <a:pt x="123329" y="87655"/>
                </a:lnTo>
                <a:lnTo>
                  <a:pt x="120320" y="92442"/>
                </a:lnTo>
                <a:lnTo>
                  <a:pt x="117361" y="97539"/>
                </a:lnTo>
                <a:lnTo>
                  <a:pt x="114435" y="102842"/>
                </a:lnTo>
                <a:lnTo>
                  <a:pt x="108645" y="113814"/>
                </a:lnTo>
                <a:lnTo>
                  <a:pt x="105767" y="118454"/>
                </a:lnTo>
                <a:lnTo>
                  <a:pt x="102896" y="122501"/>
                </a:lnTo>
                <a:lnTo>
                  <a:pt x="100031" y="126150"/>
                </a:lnTo>
                <a:lnTo>
                  <a:pt x="97167" y="129536"/>
                </a:lnTo>
                <a:lnTo>
                  <a:pt x="94306" y="132746"/>
                </a:lnTo>
                <a:lnTo>
                  <a:pt x="91445" y="135838"/>
                </a:lnTo>
                <a:lnTo>
                  <a:pt x="88586" y="139804"/>
                </a:lnTo>
                <a:lnTo>
                  <a:pt x="85728" y="144354"/>
                </a:lnTo>
                <a:lnTo>
                  <a:pt x="82869" y="149292"/>
                </a:lnTo>
                <a:lnTo>
                  <a:pt x="80963" y="153536"/>
                </a:lnTo>
                <a:lnTo>
                  <a:pt x="79692" y="157319"/>
                </a:lnTo>
                <a:lnTo>
                  <a:pt x="78846" y="160792"/>
                </a:lnTo>
                <a:lnTo>
                  <a:pt x="78281" y="164061"/>
                </a:lnTo>
                <a:lnTo>
                  <a:pt x="77906" y="167192"/>
                </a:lnTo>
                <a:lnTo>
                  <a:pt x="77487" y="173212"/>
                </a:lnTo>
                <a:lnTo>
                  <a:pt x="77196" y="183160"/>
                </a:lnTo>
                <a:lnTo>
                  <a:pt x="77165" y="188925"/>
                </a:lnTo>
                <a:lnTo>
                  <a:pt x="78113" y="190436"/>
                </a:lnTo>
                <a:lnTo>
                  <a:pt x="79698" y="191443"/>
                </a:lnTo>
                <a:lnTo>
                  <a:pt x="83999" y="192563"/>
                </a:lnTo>
                <a:lnTo>
                  <a:pt x="90823" y="193192"/>
                </a:lnTo>
                <a:lnTo>
                  <a:pt x="95173" y="193379"/>
                </a:lnTo>
                <a:lnTo>
                  <a:pt x="102941" y="193423"/>
                </a:lnTo>
                <a:lnTo>
                  <a:pt x="106728" y="192482"/>
                </a:lnTo>
                <a:lnTo>
                  <a:pt x="113474" y="188896"/>
                </a:lnTo>
                <a:lnTo>
                  <a:pt x="119648" y="186668"/>
                </a:lnTo>
                <a:lnTo>
                  <a:pt x="126519" y="184725"/>
                </a:lnTo>
                <a:lnTo>
                  <a:pt x="131019" y="182873"/>
                </a:lnTo>
                <a:lnTo>
                  <a:pt x="135922" y="180686"/>
                </a:lnTo>
                <a:lnTo>
                  <a:pt x="146453" y="175717"/>
                </a:lnTo>
                <a:lnTo>
                  <a:pt x="151928" y="173058"/>
                </a:lnTo>
                <a:lnTo>
                  <a:pt x="157482" y="169380"/>
                </a:lnTo>
                <a:lnTo>
                  <a:pt x="163090" y="165023"/>
                </a:lnTo>
                <a:lnTo>
                  <a:pt x="168735" y="160214"/>
                </a:lnTo>
                <a:lnTo>
                  <a:pt x="175355" y="156055"/>
                </a:lnTo>
                <a:lnTo>
                  <a:pt x="182626" y="152330"/>
                </a:lnTo>
                <a:lnTo>
                  <a:pt x="190331" y="148894"/>
                </a:lnTo>
                <a:lnTo>
                  <a:pt x="196419" y="145651"/>
                </a:lnTo>
                <a:lnTo>
                  <a:pt x="201432" y="142536"/>
                </a:lnTo>
                <a:lnTo>
                  <a:pt x="205725" y="139508"/>
                </a:lnTo>
                <a:lnTo>
                  <a:pt x="209540" y="136536"/>
                </a:lnTo>
                <a:lnTo>
                  <a:pt x="213035" y="133603"/>
                </a:lnTo>
                <a:lnTo>
                  <a:pt x="222885" y="12487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1113"/>
          <p:cNvSpPr/>
          <p:nvPr/>
        </p:nvSpPr>
        <p:spPr>
          <a:xfrm>
            <a:off x="8858250" y="3703320"/>
            <a:ext cx="197168" cy="171450"/>
          </a:xfrm>
          <a:custGeom>
            <a:avLst/>
            <a:gdLst/>
            <a:ahLst/>
            <a:cxnLst/>
            <a:rect l="0" t="0" r="0" b="0"/>
            <a:pathLst>
              <a:path w="197168" h="171450">
                <a:moveTo>
                  <a:pt x="0" y="25717"/>
                </a:moveTo>
                <a:lnTo>
                  <a:pt x="0" y="8934"/>
                </a:lnTo>
                <a:lnTo>
                  <a:pt x="4550" y="8680"/>
                </a:lnTo>
                <a:lnTo>
                  <a:pt x="6843" y="7691"/>
                </a:lnTo>
                <a:lnTo>
                  <a:pt x="11931" y="4053"/>
                </a:lnTo>
                <a:lnTo>
                  <a:pt x="14622" y="2702"/>
                </a:lnTo>
                <a:lnTo>
                  <a:pt x="20151" y="1201"/>
                </a:lnTo>
                <a:lnTo>
                  <a:pt x="23911" y="800"/>
                </a:lnTo>
                <a:lnTo>
                  <a:pt x="28324" y="534"/>
                </a:lnTo>
                <a:lnTo>
                  <a:pt x="37352" y="237"/>
                </a:lnTo>
                <a:lnTo>
                  <a:pt x="48744" y="70"/>
                </a:lnTo>
                <a:lnTo>
                  <a:pt x="95849" y="0"/>
                </a:lnTo>
                <a:lnTo>
                  <a:pt x="99142" y="953"/>
                </a:lnTo>
                <a:lnTo>
                  <a:pt x="102290" y="2540"/>
                </a:lnTo>
                <a:lnTo>
                  <a:pt x="105340" y="4550"/>
                </a:lnTo>
                <a:lnTo>
                  <a:pt x="111270" y="6785"/>
                </a:lnTo>
                <a:lnTo>
                  <a:pt x="114185" y="7381"/>
                </a:lnTo>
                <a:lnTo>
                  <a:pt x="116128" y="8730"/>
                </a:lnTo>
                <a:lnTo>
                  <a:pt x="117423" y="10583"/>
                </a:lnTo>
                <a:lnTo>
                  <a:pt x="118288" y="12770"/>
                </a:lnTo>
                <a:lnTo>
                  <a:pt x="121787" y="17740"/>
                </a:lnTo>
                <a:lnTo>
                  <a:pt x="124054" y="20399"/>
                </a:lnTo>
                <a:lnTo>
                  <a:pt x="125565" y="24077"/>
                </a:lnTo>
                <a:lnTo>
                  <a:pt x="126572" y="28434"/>
                </a:lnTo>
                <a:lnTo>
                  <a:pt x="127244" y="33243"/>
                </a:lnTo>
                <a:lnTo>
                  <a:pt x="127691" y="37402"/>
                </a:lnTo>
                <a:lnTo>
                  <a:pt x="127991" y="41127"/>
                </a:lnTo>
                <a:lnTo>
                  <a:pt x="128189" y="44563"/>
                </a:lnTo>
                <a:lnTo>
                  <a:pt x="127369" y="47806"/>
                </a:lnTo>
                <a:lnTo>
                  <a:pt x="125870" y="50921"/>
                </a:lnTo>
                <a:lnTo>
                  <a:pt x="123918" y="53949"/>
                </a:lnTo>
                <a:lnTo>
                  <a:pt x="121665" y="57874"/>
                </a:lnTo>
                <a:lnTo>
                  <a:pt x="116621" y="67314"/>
                </a:lnTo>
                <a:lnTo>
                  <a:pt x="112990" y="72498"/>
                </a:lnTo>
                <a:lnTo>
                  <a:pt x="108663" y="77860"/>
                </a:lnTo>
                <a:lnTo>
                  <a:pt x="103875" y="83339"/>
                </a:lnTo>
                <a:lnTo>
                  <a:pt x="96015" y="91966"/>
                </a:lnTo>
                <a:lnTo>
                  <a:pt x="92584" y="95601"/>
                </a:lnTo>
                <a:lnTo>
                  <a:pt x="89345" y="99929"/>
                </a:lnTo>
                <a:lnTo>
                  <a:pt x="86233" y="104719"/>
                </a:lnTo>
                <a:lnTo>
                  <a:pt x="83207" y="109818"/>
                </a:lnTo>
                <a:lnTo>
                  <a:pt x="80236" y="115122"/>
                </a:lnTo>
                <a:lnTo>
                  <a:pt x="74395" y="126095"/>
                </a:lnTo>
                <a:lnTo>
                  <a:pt x="71504" y="130736"/>
                </a:lnTo>
                <a:lnTo>
                  <a:pt x="68625" y="134782"/>
                </a:lnTo>
                <a:lnTo>
                  <a:pt x="65752" y="138432"/>
                </a:lnTo>
                <a:lnTo>
                  <a:pt x="62885" y="141818"/>
                </a:lnTo>
                <a:lnTo>
                  <a:pt x="60021" y="145028"/>
                </a:lnTo>
                <a:lnTo>
                  <a:pt x="53131" y="152472"/>
                </a:lnTo>
                <a:lnTo>
                  <a:pt x="44202" y="161525"/>
                </a:lnTo>
                <a:lnTo>
                  <a:pt x="43756" y="162928"/>
                </a:lnTo>
                <a:lnTo>
                  <a:pt x="43260" y="167027"/>
                </a:lnTo>
                <a:lnTo>
                  <a:pt x="44080" y="168501"/>
                </a:lnTo>
                <a:lnTo>
                  <a:pt x="45579" y="169484"/>
                </a:lnTo>
                <a:lnTo>
                  <a:pt x="50279" y="171061"/>
                </a:lnTo>
                <a:lnTo>
                  <a:pt x="55643" y="171334"/>
                </a:lnTo>
                <a:lnTo>
                  <a:pt x="61050" y="171427"/>
                </a:lnTo>
                <a:lnTo>
                  <a:pt x="88344" y="171449"/>
                </a:lnTo>
                <a:lnTo>
                  <a:pt x="92233" y="170497"/>
                </a:lnTo>
                <a:lnTo>
                  <a:pt x="96731" y="168909"/>
                </a:lnTo>
                <a:lnTo>
                  <a:pt x="101634" y="166899"/>
                </a:lnTo>
                <a:lnTo>
                  <a:pt x="105856" y="165558"/>
                </a:lnTo>
                <a:lnTo>
                  <a:pt x="109623" y="164664"/>
                </a:lnTo>
                <a:lnTo>
                  <a:pt x="113087" y="164069"/>
                </a:lnTo>
                <a:lnTo>
                  <a:pt x="116349" y="163672"/>
                </a:lnTo>
                <a:lnTo>
                  <a:pt x="119476" y="163407"/>
                </a:lnTo>
                <a:lnTo>
                  <a:pt x="122514" y="163230"/>
                </a:lnTo>
                <a:lnTo>
                  <a:pt x="130967" y="163034"/>
                </a:lnTo>
                <a:lnTo>
                  <a:pt x="147366" y="162908"/>
                </a:lnTo>
                <a:lnTo>
                  <a:pt x="150631" y="161945"/>
                </a:lnTo>
                <a:lnTo>
                  <a:pt x="153761" y="160351"/>
                </a:lnTo>
                <a:lnTo>
                  <a:pt x="156800" y="158336"/>
                </a:lnTo>
                <a:lnTo>
                  <a:pt x="162716" y="156096"/>
                </a:lnTo>
                <a:lnTo>
                  <a:pt x="168520" y="155101"/>
                </a:lnTo>
                <a:lnTo>
                  <a:pt x="174276" y="154658"/>
                </a:lnTo>
                <a:lnTo>
                  <a:pt x="180009" y="154462"/>
                </a:lnTo>
                <a:lnTo>
                  <a:pt x="197167" y="15430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1114"/>
          <p:cNvSpPr/>
          <p:nvPr/>
        </p:nvSpPr>
        <p:spPr>
          <a:xfrm>
            <a:off x="7658100" y="4251973"/>
            <a:ext cx="202101" cy="454203"/>
          </a:xfrm>
          <a:custGeom>
            <a:avLst/>
            <a:gdLst/>
            <a:ahLst/>
            <a:cxnLst/>
            <a:rect l="0" t="0" r="0" b="0"/>
            <a:pathLst>
              <a:path w="202101" h="454203">
                <a:moveTo>
                  <a:pt x="17144" y="25704"/>
                </a:moveTo>
                <a:lnTo>
                  <a:pt x="17144" y="54667"/>
                </a:lnTo>
                <a:lnTo>
                  <a:pt x="21696" y="67517"/>
                </a:lnTo>
                <a:lnTo>
                  <a:pt x="25875" y="83035"/>
                </a:lnTo>
                <a:lnTo>
                  <a:pt x="29916" y="92777"/>
                </a:lnTo>
                <a:lnTo>
                  <a:pt x="32346" y="103457"/>
                </a:lnTo>
                <a:lnTo>
                  <a:pt x="33714" y="117640"/>
                </a:lnTo>
                <a:lnTo>
                  <a:pt x="33905" y="121284"/>
                </a:lnTo>
                <a:lnTo>
                  <a:pt x="36659" y="130414"/>
                </a:lnTo>
                <a:lnTo>
                  <a:pt x="40105" y="139869"/>
                </a:lnTo>
                <a:lnTo>
                  <a:pt x="41636" y="147247"/>
                </a:lnTo>
                <a:lnTo>
                  <a:pt x="44857" y="153701"/>
                </a:lnTo>
                <a:lnTo>
                  <a:pt x="47050" y="156755"/>
                </a:lnTo>
                <a:lnTo>
                  <a:pt x="49486" y="162689"/>
                </a:lnTo>
                <a:lnTo>
                  <a:pt x="50135" y="165605"/>
                </a:lnTo>
                <a:lnTo>
                  <a:pt x="52474" y="168501"/>
                </a:lnTo>
                <a:lnTo>
                  <a:pt x="55937" y="171385"/>
                </a:lnTo>
                <a:lnTo>
                  <a:pt x="60152" y="174259"/>
                </a:lnTo>
                <a:lnTo>
                  <a:pt x="62961" y="177128"/>
                </a:lnTo>
                <a:lnTo>
                  <a:pt x="64834" y="179994"/>
                </a:lnTo>
                <a:lnTo>
                  <a:pt x="66082" y="182857"/>
                </a:lnTo>
                <a:lnTo>
                  <a:pt x="68819" y="184765"/>
                </a:lnTo>
                <a:lnTo>
                  <a:pt x="72550" y="186037"/>
                </a:lnTo>
                <a:lnTo>
                  <a:pt x="83122" y="188079"/>
                </a:lnTo>
                <a:lnTo>
                  <a:pt x="85894" y="188247"/>
                </a:lnTo>
                <a:lnTo>
                  <a:pt x="94055" y="188433"/>
                </a:lnTo>
                <a:lnTo>
                  <a:pt x="104809" y="188538"/>
                </a:lnTo>
                <a:lnTo>
                  <a:pt x="107973" y="187600"/>
                </a:lnTo>
                <a:lnTo>
                  <a:pt x="114027" y="184018"/>
                </a:lnTo>
                <a:lnTo>
                  <a:pt x="119894" y="179251"/>
                </a:lnTo>
                <a:lnTo>
                  <a:pt x="122791" y="176646"/>
                </a:lnTo>
                <a:lnTo>
                  <a:pt x="125676" y="174910"/>
                </a:lnTo>
                <a:lnTo>
                  <a:pt x="131421" y="172980"/>
                </a:lnTo>
                <a:lnTo>
                  <a:pt x="134287" y="170561"/>
                </a:lnTo>
                <a:lnTo>
                  <a:pt x="140010" y="162792"/>
                </a:lnTo>
                <a:lnTo>
                  <a:pt x="145729" y="155530"/>
                </a:lnTo>
                <a:lnTo>
                  <a:pt x="151445" y="148175"/>
                </a:lnTo>
                <a:lnTo>
                  <a:pt x="157161" y="138555"/>
                </a:lnTo>
                <a:lnTo>
                  <a:pt x="162877" y="130470"/>
                </a:lnTo>
                <a:lnTo>
                  <a:pt x="168592" y="122749"/>
                </a:lnTo>
                <a:lnTo>
                  <a:pt x="174307" y="112968"/>
                </a:lnTo>
                <a:lnTo>
                  <a:pt x="180022" y="102270"/>
                </a:lnTo>
                <a:lnTo>
                  <a:pt x="182879" y="96751"/>
                </a:lnTo>
                <a:lnTo>
                  <a:pt x="186055" y="85538"/>
                </a:lnTo>
                <a:lnTo>
                  <a:pt x="187466" y="74205"/>
                </a:lnTo>
                <a:lnTo>
                  <a:pt x="188093" y="62817"/>
                </a:lnTo>
                <a:lnTo>
                  <a:pt x="189213" y="58066"/>
                </a:lnTo>
                <a:lnTo>
                  <a:pt x="194387" y="45876"/>
                </a:lnTo>
                <a:lnTo>
                  <a:pt x="195931" y="35939"/>
                </a:lnTo>
                <a:lnTo>
                  <a:pt x="196801" y="24186"/>
                </a:lnTo>
                <a:lnTo>
                  <a:pt x="197094" y="11681"/>
                </a:lnTo>
                <a:lnTo>
                  <a:pt x="197135" y="5819"/>
                </a:lnTo>
                <a:lnTo>
                  <a:pt x="198097" y="3875"/>
                </a:lnTo>
                <a:lnTo>
                  <a:pt x="199693" y="2579"/>
                </a:lnTo>
                <a:lnTo>
                  <a:pt x="201708" y="1715"/>
                </a:lnTo>
                <a:lnTo>
                  <a:pt x="202100" y="1139"/>
                </a:lnTo>
                <a:lnTo>
                  <a:pt x="201408" y="755"/>
                </a:lnTo>
                <a:lnTo>
                  <a:pt x="197241" y="0"/>
                </a:lnTo>
                <a:lnTo>
                  <a:pt x="197189" y="4541"/>
                </a:lnTo>
                <a:lnTo>
                  <a:pt x="196229" y="6833"/>
                </a:lnTo>
                <a:lnTo>
                  <a:pt x="192623" y="11919"/>
                </a:lnTo>
                <a:lnTo>
                  <a:pt x="191280" y="15562"/>
                </a:lnTo>
                <a:lnTo>
                  <a:pt x="189390" y="28837"/>
                </a:lnTo>
                <a:lnTo>
                  <a:pt x="188830" y="40179"/>
                </a:lnTo>
                <a:lnTo>
                  <a:pt x="188625" y="66110"/>
                </a:lnTo>
                <a:lnTo>
                  <a:pt x="188595" y="134292"/>
                </a:lnTo>
                <a:lnTo>
                  <a:pt x="191135" y="145720"/>
                </a:lnTo>
                <a:lnTo>
                  <a:pt x="194486" y="157150"/>
                </a:lnTo>
                <a:lnTo>
                  <a:pt x="195976" y="168579"/>
                </a:lnTo>
                <a:lnTo>
                  <a:pt x="196638" y="180009"/>
                </a:lnTo>
                <a:lnTo>
                  <a:pt x="196932" y="192392"/>
                </a:lnTo>
                <a:lnTo>
                  <a:pt x="197164" y="267323"/>
                </a:lnTo>
                <a:lnTo>
                  <a:pt x="194626" y="281045"/>
                </a:lnTo>
                <a:lnTo>
                  <a:pt x="191275" y="293494"/>
                </a:lnTo>
                <a:lnTo>
                  <a:pt x="189786" y="305377"/>
                </a:lnTo>
                <a:lnTo>
                  <a:pt x="186584" y="317008"/>
                </a:lnTo>
                <a:lnTo>
                  <a:pt x="181986" y="329480"/>
                </a:lnTo>
                <a:lnTo>
                  <a:pt x="176768" y="344548"/>
                </a:lnTo>
                <a:lnTo>
                  <a:pt x="171274" y="358230"/>
                </a:lnTo>
                <a:lnTo>
                  <a:pt x="165656" y="370661"/>
                </a:lnTo>
                <a:lnTo>
                  <a:pt x="157139" y="388369"/>
                </a:lnTo>
                <a:lnTo>
                  <a:pt x="151437" y="399931"/>
                </a:lnTo>
                <a:lnTo>
                  <a:pt x="147630" y="404729"/>
                </a:lnTo>
                <a:lnTo>
                  <a:pt x="143188" y="408880"/>
                </a:lnTo>
                <a:lnTo>
                  <a:pt x="138321" y="412600"/>
                </a:lnTo>
                <a:lnTo>
                  <a:pt x="134123" y="416032"/>
                </a:lnTo>
                <a:lnTo>
                  <a:pt x="130373" y="419272"/>
                </a:lnTo>
                <a:lnTo>
                  <a:pt x="126920" y="422386"/>
                </a:lnTo>
                <a:lnTo>
                  <a:pt x="118004" y="430925"/>
                </a:lnTo>
                <a:lnTo>
                  <a:pt x="112958" y="435869"/>
                </a:lnTo>
                <a:lnTo>
                  <a:pt x="108643" y="439165"/>
                </a:lnTo>
                <a:lnTo>
                  <a:pt x="104814" y="441362"/>
                </a:lnTo>
                <a:lnTo>
                  <a:pt x="101308" y="442827"/>
                </a:lnTo>
                <a:lnTo>
                  <a:pt x="97066" y="444756"/>
                </a:lnTo>
                <a:lnTo>
                  <a:pt x="87273" y="449440"/>
                </a:lnTo>
                <a:lnTo>
                  <a:pt x="82946" y="451069"/>
                </a:lnTo>
                <a:lnTo>
                  <a:pt x="79110" y="452156"/>
                </a:lnTo>
                <a:lnTo>
                  <a:pt x="75600" y="452880"/>
                </a:lnTo>
                <a:lnTo>
                  <a:pt x="71355" y="453363"/>
                </a:lnTo>
                <a:lnTo>
                  <a:pt x="66620" y="453685"/>
                </a:lnTo>
                <a:lnTo>
                  <a:pt x="57231" y="454043"/>
                </a:lnTo>
                <a:lnTo>
                  <a:pt x="49883" y="454202"/>
                </a:lnTo>
                <a:lnTo>
                  <a:pt x="46590" y="453292"/>
                </a:lnTo>
                <a:lnTo>
                  <a:pt x="40392" y="449740"/>
                </a:lnTo>
                <a:lnTo>
                  <a:pt x="36452" y="448412"/>
                </a:lnTo>
                <a:lnTo>
                  <a:pt x="31922" y="447527"/>
                </a:lnTo>
                <a:lnTo>
                  <a:pt x="26996" y="446937"/>
                </a:lnTo>
                <a:lnTo>
                  <a:pt x="22760" y="445591"/>
                </a:lnTo>
                <a:lnTo>
                  <a:pt x="18983" y="443741"/>
                </a:lnTo>
                <a:lnTo>
                  <a:pt x="15513" y="441556"/>
                </a:lnTo>
                <a:lnTo>
                  <a:pt x="12247" y="439146"/>
                </a:lnTo>
                <a:lnTo>
                  <a:pt x="6078" y="433928"/>
                </a:lnTo>
                <a:lnTo>
                  <a:pt x="0" y="42861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1115"/>
          <p:cNvSpPr/>
          <p:nvPr/>
        </p:nvSpPr>
        <p:spPr>
          <a:xfrm>
            <a:off x="7940992" y="4234815"/>
            <a:ext cx="265749" cy="42863"/>
          </a:xfrm>
          <a:custGeom>
            <a:avLst/>
            <a:gdLst/>
            <a:ahLst/>
            <a:cxnLst/>
            <a:rect l="0" t="0" r="0" b="0"/>
            <a:pathLst>
              <a:path w="265749" h="42863">
                <a:moveTo>
                  <a:pt x="0" y="42862"/>
                </a:moveTo>
                <a:lnTo>
                  <a:pt x="12771" y="42862"/>
                </a:lnTo>
                <a:lnTo>
                  <a:pt x="14229" y="41910"/>
                </a:lnTo>
                <a:lnTo>
                  <a:pt x="15201" y="40322"/>
                </a:lnTo>
                <a:lnTo>
                  <a:pt x="15850" y="38311"/>
                </a:lnTo>
                <a:lnTo>
                  <a:pt x="17234" y="36971"/>
                </a:lnTo>
                <a:lnTo>
                  <a:pt x="19109" y="36077"/>
                </a:lnTo>
                <a:lnTo>
                  <a:pt x="21312" y="35481"/>
                </a:lnTo>
                <a:lnTo>
                  <a:pt x="23732" y="34132"/>
                </a:lnTo>
                <a:lnTo>
                  <a:pt x="26299" y="32279"/>
                </a:lnTo>
                <a:lnTo>
                  <a:pt x="28964" y="30092"/>
                </a:lnTo>
                <a:lnTo>
                  <a:pt x="32644" y="28634"/>
                </a:lnTo>
                <a:lnTo>
                  <a:pt x="37003" y="27662"/>
                </a:lnTo>
                <a:lnTo>
                  <a:pt x="41813" y="27014"/>
                </a:lnTo>
                <a:lnTo>
                  <a:pt x="49699" y="26293"/>
                </a:lnTo>
                <a:lnTo>
                  <a:pt x="57331" y="25973"/>
                </a:lnTo>
                <a:lnTo>
                  <a:pt x="67073" y="25831"/>
                </a:lnTo>
                <a:lnTo>
                  <a:pt x="72338" y="24840"/>
                </a:lnTo>
                <a:lnTo>
                  <a:pt x="77753" y="23228"/>
                </a:lnTo>
                <a:lnTo>
                  <a:pt x="83268" y="21200"/>
                </a:lnTo>
                <a:lnTo>
                  <a:pt x="87896" y="19848"/>
                </a:lnTo>
                <a:lnTo>
                  <a:pt x="91936" y="18947"/>
                </a:lnTo>
                <a:lnTo>
                  <a:pt x="99916" y="17945"/>
                </a:lnTo>
                <a:lnTo>
                  <a:pt x="104711" y="17678"/>
                </a:lnTo>
                <a:lnTo>
                  <a:pt x="109812" y="17501"/>
                </a:lnTo>
                <a:lnTo>
                  <a:pt x="115117" y="16429"/>
                </a:lnTo>
                <a:lnTo>
                  <a:pt x="120560" y="14763"/>
                </a:lnTo>
                <a:lnTo>
                  <a:pt x="126094" y="12699"/>
                </a:lnTo>
                <a:lnTo>
                  <a:pt x="130735" y="11323"/>
                </a:lnTo>
                <a:lnTo>
                  <a:pt x="134781" y="10406"/>
                </a:lnTo>
                <a:lnTo>
                  <a:pt x="138431" y="9795"/>
                </a:lnTo>
                <a:lnTo>
                  <a:pt x="142770" y="8435"/>
                </a:lnTo>
                <a:lnTo>
                  <a:pt x="147568" y="6576"/>
                </a:lnTo>
                <a:lnTo>
                  <a:pt x="152672" y="4383"/>
                </a:lnTo>
                <a:lnTo>
                  <a:pt x="158930" y="2922"/>
                </a:lnTo>
                <a:lnTo>
                  <a:pt x="165961" y="1948"/>
                </a:lnTo>
                <a:lnTo>
                  <a:pt x="179488" y="865"/>
                </a:lnTo>
                <a:lnTo>
                  <a:pt x="188676" y="385"/>
                </a:lnTo>
                <a:lnTo>
                  <a:pt x="198473" y="171"/>
                </a:lnTo>
                <a:lnTo>
                  <a:pt x="26574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1116"/>
          <p:cNvSpPr/>
          <p:nvPr/>
        </p:nvSpPr>
        <p:spPr>
          <a:xfrm>
            <a:off x="7958137" y="4294822"/>
            <a:ext cx="291466" cy="25719"/>
          </a:xfrm>
          <a:custGeom>
            <a:avLst/>
            <a:gdLst/>
            <a:ahLst/>
            <a:cxnLst/>
            <a:rect l="0" t="0" r="0" b="0"/>
            <a:pathLst>
              <a:path w="291466" h="25719">
                <a:moveTo>
                  <a:pt x="0" y="25718"/>
                </a:moveTo>
                <a:lnTo>
                  <a:pt x="50274" y="25718"/>
                </a:lnTo>
                <a:lnTo>
                  <a:pt x="55424" y="24765"/>
                </a:lnTo>
                <a:lnTo>
                  <a:pt x="60762" y="23178"/>
                </a:lnTo>
                <a:lnTo>
                  <a:pt x="66225" y="21167"/>
                </a:lnTo>
                <a:lnTo>
                  <a:pt x="71772" y="19826"/>
                </a:lnTo>
                <a:lnTo>
                  <a:pt x="77377" y="18933"/>
                </a:lnTo>
                <a:lnTo>
                  <a:pt x="83017" y="18337"/>
                </a:lnTo>
                <a:lnTo>
                  <a:pt x="88682" y="17939"/>
                </a:lnTo>
                <a:lnTo>
                  <a:pt x="94363" y="17675"/>
                </a:lnTo>
                <a:lnTo>
                  <a:pt x="100056" y="17498"/>
                </a:lnTo>
                <a:lnTo>
                  <a:pt x="105757" y="16428"/>
                </a:lnTo>
                <a:lnTo>
                  <a:pt x="111462" y="14762"/>
                </a:lnTo>
                <a:lnTo>
                  <a:pt x="117171" y="12699"/>
                </a:lnTo>
                <a:lnTo>
                  <a:pt x="122881" y="11324"/>
                </a:lnTo>
                <a:lnTo>
                  <a:pt x="128594" y="10407"/>
                </a:lnTo>
                <a:lnTo>
                  <a:pt x="134307" y="9795"/>
                </a:lnTo>
                <a:lnTo>
                  <a:pt x="140972" y="9388"/>
                </a:lnTo>
                <a:lnTo>
                  <a:pt x="156001" y="8935"/>
                </a:lnTo>
                <a:lnTo>
                  <a:pt x="163055" y="7861"/>
                </a:lnTo>
                <a:lnTo>
                  <a:pt x="169664" y="6194"/>
                </a:lnTo>
                <a:lnTo>
                  <a:pt x="175974" y="4129"/>
                </a:lnTo>
                <a:lnTo>
                  <a:pt x="182086" y="2753"/>
                </a:lnTo>
                <a:lnTo>
                  <a:pt x="188065" y="1835"/>
                </a:lnTo>
                <a:lnTo>
                  <a:pt x="193957" y="1224"/>
                </a:lnTo>
                <a:lnTo>
                  <a:pt x="199790" y="816"/>
                </a:lnTo>
                <a:lnTo>
                  <a:pt x="205583" y="544"/>
                </a:lnTo>
                <a:lnTo>
                  <a:pt x="220298" y="161"/>
                </a:lnTo>
                <a:lnTo>
                  <a:pt x="259118" y="4"/>
                </a:lnTo>
                <a:lnTo>
                  <a:pt x="29146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1117"/>
          <p:cNvSpPr/>
          <p:nvPr/>
        </p:nvSpPr>
        <p:spPr>
          <a:xfrm>
            <a:off x="8326789" y="4080510"/>
            <a:ext cx="222852" cy="120015"/>
          </a:xfrm>
          <a:custGeom>
            <a:avLst/>
            <a:gdLst/>
            <a:ahLst/>
            <a:cxnLst/>
            <a:rect l="0" t="0" r="0" b="0"/>
            <a:pathLst>
              <a:path w="222852" h="120015">
                <a:moveTo>
                  <a:pt x="34255" y="0"/>
                </a:moveTo>
                <a:lnTo>
                  <a:pt x="34255" y="11931"/>
                </a:lnTo>
                <a:lnTo>
                  <a:pt x="35208" y="13669"/>
                </a:lnTo>
                <a:lnTo>
                  <a:pt x="36795" y="14828"/>
                </a:lnTo>
                <a:lnTo>
                  <a:pt x="38807" y="15600"/>
                </a:lnTo>
                <a:lnTo>
                  <a:pt x="40147" y="18020"/>
                </a:lnTo>
                <a:lnTo>
                  <a:pt x="41041" y="21538"/>
                </a:lnTo>
                <a:lnTo>
                  <a:pt x="41637" y="25789"/>
                </a:lnTo>
                <a:lnTo>
                  <a:pt x="41082" y="29575"/>
                </a:lnTo>
                <a:lnTo>
                  <a:pt x="39759" y="33051"/>
                </a:lnTo>
                <a:lnTo>
                  <a:pt x="37925" y="36322"/>
                </a:lnTo>
                <a:lnTo>
                  <a:pt x="36701" y="39454"/>
                </a:lnTo>
                <a:lnTo>
                  <a:pt x="35886" y="42495"/>
                </a:lnTo>
                <a:lnTo>
                  <a:pt x="35343" y="45475"/>
                </a:lnTo>
                <a:lnTo>
                  <a:pt x="34027" y="49366"/>
                </a:lnTo>
                <a:lnTo>
                  <a:pt x="32200" y="53866"/>
                </a:lnTo>
                <a:lnTo>
                  <a:pt x="30027" y="58771"/>
                </a:lnTo>
                <a:lnTo>
                  <a:pt x="28579" y="62993"/>
                </a:lnTo>
                <a:lnTo>
                  <a:pt x="27614" y="66760"/>
                </a:lnTo>
                <a:lnTo>
                  <a:pt x="26970" y="70224"/>
                </a:lnTo>
                <a:lnTo>
                  <a:pt x="25589" y="73486"/>
                </a:lnTo>
                <a:lnTo>
                  <a:pt x="23716" y="76613"/>
                </a:lnTo>
                <a:lnTo>
                  <a:pt x="21514" y="79650"/>
                </a:lnTo>
                <a:lnTo>
                  <a:pt x="20046" y="82628"/>
                </a:lnTo>
                <a:lnTo>
                  <a:pt x="19068" y="85565"/>
                </a:lnTo>
                <a:lnTo>
                  <a:pt x="18415" y="88476"/>
                </a:lnTo>
                <a:lnTo>
                  <a:pt x="17028" y="91369"/>
                </a:lnTo>
                <a:lnTo>
                  <a:pt x="15150" y="94250"/>
                </a:lnTo>
                <a:lnTo>
                  <a:pt x="12946" y="97123"/>
                </a:lnTo>
                <a:lnTo>
                  <a:pt x="11478" y="99991"/>
                </a:lnTo>
                <a:lnTo>
                  <a:pt x="10497" y="102856"/>
                </a:lnTo>
                <a:lnTo>
                  <a:pt x="9844" y="105718"/>
                </a:lnTo>
                <a:lnTo>
                  <a:pt x="8457" y="107626"/>
                </a:lnTo>
                <a:lnTo>
                  <a:pt x="6579" y="108898"/>
                </a:lnTo>
                <a:lnTo>
                  <a:pt x="1271" y="110939"/>
                </a:lnTo>
                <a:lnTo>
                  <a:pt x="836" y="112060"/>
                </a:lnTo>
                <a:lnTo>
                  <a:pt x="546" y="113759"/>
                </a:lnTo>
                <a:lnTo>
                  <a:pt x="0" y="119648"/>
                </a:lnTo>
                <a:lnTo>
                  <a:pt x="6755" y="119966"/>
                </a:lnTo>
                <a:lnTo>
                  <a:pt x="12737" y="120005"/>
                </a:lnTo>
                <a:lnTo>
                  <a:pt x="28658" y="120014"/>
                </a:lnTo>
                <a:lnTo>
                  <a:pt x="32430" y="119061"/>
                </a:lnTo>
                <a:lnTo>
                  <a:pt x="36847" y="117474"/>
                </a:lnTo>
                <a:lnTo>
                  <a:pt x="41699" y="115464"/>
                </a:lnTo>
                <a:lnTo>
                  <a:pt x="45885" y="114123"/>
                </a:lnTo>
                <a:lnTo>
                  <a:pt x="49629" y="113229"/>
                </a:lnTo>
                <a:lnTo>
                  <a:pt x="53077" y="112634"/>
                </a:lnTo>
                <a:lnTo>
                  <a:pt x="57281" y="112237"/>
                </a:lnTo>
                <a:lnTo>
                  <a:pt x="61988" y="111972"/>
                </a:lnTo>
                <a:lnTo>
                  <a:pt x="67031" y="111795"/>
                </a:lnTo>
                <a:lnTo>
                  <a:pt x="73251" y="110725"/>
                </a:lnTo>
                <a:lnTo>
                  <a:pt x="80255" y="109059"/>
                </a:lnTo>
                <a:lnTo>
                  <a:pt x="87782" y="106996"/>
                </a:lnTo>
                <a:lnTo>
                  <a:pt x="93752" y="105620"/>
                </a:lnTo>
                <a:lnTo>
                  <a:pt x="98685" y="104703"/>
                </a:lnTo>
                <a:lnTo>
                  <a:pt x="102927" y="104092"/>
                </a:lnTo>
                <a:lnTo>
                  <a:pt x="107658" y="103685"/>
                </a:lnTo>
                <a:lnTo>
                  <a:pt x="112718" y="103413"/>
                </a:lnTo>
                <a:lnTo>
                  <a:pt x="123420" y="103111"/>
                </a:lnTo>
                <a:lnTo>
                  <a:pt x="173778" y="102873"/>
                </a:lnTo>
                <a:lnTo>
                  <a:pt x="199978" y="102869"/>
                </a:lnTo>
                <a:lnTo>
                  <a:pt x="202839" y="103822"/>
                </a:lnTo>
                <a:lnTo>
                  <a:pt x="208559" y="107420"/>
                </a:lnTo>
                <a:lnTo>
                  <a:pt x="214277" y="109655"/>
                </a:lnTo>
                <a:lnTo>
                  <a:pt x="222851" y="11144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1118"/>
          <p:cNvSpPr/>
          <p:nvPr/>
        </p:nvSpPr>
        <p:spPr>
          <a:xfrm>
            <a:off x="8472487" y="4037648"/>
            <a:ext cx="60008" cy="402907"/>
          </a:xfrm>
          <a:custGeom>
            <a:avLst/>
            <a:gdLst/>
            <a:ahLst/>
            <a:cxnLst/>
            <a:rect l="0" t="0" r="0" b="0"/>
            <a:pathLst>
              <a:path w="60008" h="402907">
                <a:moveTo>
                  <a:pt x="60007" y="8572"/>
                </a:moveTo>
                <a:lnTo>
                  <a:pt x="55456" y="4021"/>
                </a:lnTo>
                <a:lnTo>
                  <a:pt x="53163" y="2680"/>
                </a:lnTo>
                <a:lnTo>
                  <a:pt x="50683" y="1787"/>
                </a:lnTo>
                <a:lnTo>
                  <a:pt x="43320" y="104"/>
                </a:lnTo>
                <a:lnTo>
                  <a:pt x="42214" y="69"/>
                </a:lnTo>
                <a:lnTo>
                  <a:pt x="34399" y="0"/>
                </a:lnTo>
                <a:lnTo>
                  <a:pt x="34323" y="4550"/>
                </a:lnTo>
                <a:lnTo>
                  <a:pt x="33358" y="6843"/>
                </a:lnTo>
                <a:lnTo>
                  <a:pt x="31765" y="9324"/>
                </a:lnTo>
                <a:lnTo>
                  <a:pt x="29749" y="11931"/>
                </a:lnTo>
                <a:lnTo>
                  <a:pt x="28404" y="14621"/>
                </a:lnTo>
                <a:lnTo>
                  <a:pt x="26912" y="20150"/>
                </a:lnTo>
                <a:lnTo>
                  <a:pt x="25954" y="32414"/>
                </a:lnTo>
                <a:lnTo>
                  <a:pt x="25764" y="52193"/>
                </a:lnTo>
                <a:lnTo>
                  <a:pt x="25719" y="125733"/>
                </a:lnTo>
                <a:lnTo>
                  <a:pt x="26671" y="131447"/>
                </a:lnTo>
                <a:lnTo>
                  <a:pt x="28258" y="137161"/>
                </a:lnTo>
                <a:lnTo>
                  <a:pt x="30269" y="142875"/>
                </a:lnTo>
                <a:lnTo>
                  <a:pt x="31609" y="148590"/>
                </a:lnTo>
                <a:lnTo>
                  <a:pt x="33100" y="160020"/>
                </a:lnTo>
                <a:lnTo>
                  <a:pt x="33496" y="166687"/>
                </a:lnTo>
                <a:lnTo>
                  <a:pt x="33937" y="181715"/>
                </a:lnTo>
                <a:lnTo>
                  <a:pt x="34281" y="249837"/>
                </a:lnTo>
                <a:lnTo>
                  <a:pt x="34288" y="270134"/>
                </a:lnTo>
                <a:lnTo>
                  <a:pt x="33336" y="277244"/>
                </a:lnTo>
                <a:lnTo>
                  <a:pt x="31749" y="284842"/>
                </a:lnTo>
                <a:lnTo>
                  <a:pt x="29738" y="292764"/>
                </a:lnTo>
                <a:lnTo>
                  <a:pt x="28398" y="299951"/>
                </a:lnTo>
                <a:lnTo>
                  <a:pt x="27505" y="306647"/>
                </a:lnTo>
                <a:lnTo>
                  <a:pt x="26908" y="313016"/>
                </a:lnTo>
                <a:lnTo>
                  <a:pt x="26512" y="320120"/>
                </a:lnTo>
                <a:lnTo>
                  <a:pt x="26071" y="335632"/>
                </a:lnTo>
                <a:lnTo>
                  <a:pt x="25822" y="355880"/>
                </a:lnTo>
                <a:lnTo>
                  <a:pt x="24836" y="361078"/>
                </a:lnTo>
                <a:lnTo>
                  <a:pt x="23224" y="365496"/>
                </a:lnTo>
                <a:lnTo>
                  <a:pt x="21198" y="369394"/>
                </a:lnTo>
                <a:lnTo>
                  <a:pt x="19847" y="372945"/>
                </a:lnTo>
                <a:lnTo>
                  <a:pt x="18345" y="379430"/>
                </a:lnTo>
                <a:lnTo>
                  <a:pt x="16994" y="382493"/>
                </a:lnTo>
                <a:lnTo>
                  <a:pt x="15139" y="385488"/>
                </a:lnTo>
                <a:lnTo>
                  <a:pt x="12950" y="388436"/>
                </a:lnTo>
                <a:lnTo>
                  <a:pt x="10539" y="391355"/>
                </a:lnTo>
                <a:lnTo>
                  <a:pt x="7978" y="394253"/>
                </a:lnTo>
                <a:lnTo>
                  <a:pt x="0" y="40290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1119"/>
          <p:cNvSpPr/>
          <p:nvPr/>
        </p:nvSpPr>
        <p:spPr>
          <a:xfrm>
            <a:off x="7306627" y="3960883"/>
            <a:ext cx="1419138" cy="578837"/>
          </a:xfrm>
          <a:custGeom>
            <a:avLst/>
            <a:gdLst/>
            <a:ahLst/>
            <a:cxnLst/>
            <a:rect l="0" t="0" r="0" b="0"/>
            <a:pathLst>
              <a:path w="1419138" h="578837">
                <a:moveTo>
                  <a:pt x="111442" y="171062"/>
                </a:moveTo>
                <a:lnTo>
                  <a:pt x="111442" y="182993"/>
                </a:lnTo>
                <a:lnTo>
                  <a:pt x="112396" y="185684"/>
                </a:lnTo>
                <a:lnTo>
                  <a:pt x="115994" y="191213"/>
                </a:lnTo>
                <a:lnTo>
                  <a:pt x="118228" y="199385"/>
                </a:lnTo>
                <a:lnTo>
                  <a:pt x="119663" y="215603"/>
                </a:lnTo>
                <a:lnTo>
                  <a:pt x="119911" y="229556"/>
                </a:lnTo>
                <a:lnTo>
                  <a:pt x="117429" y="240239"/>
                </a:lnTo>
                <a:lnTo>
                  <a:pt x="114103" y="252290"/>
                </a:lnTo>
                <a:lnTo>
                  <a:pt x="112625" y="267170"/>
                </a:lnTo>
                <a:lnTo>
                  <a:pt x="109428" y="280769"/>
                </a:lnTo>
                <a:lnTo>
                  <a:pt x="105784" y="293163"/>
                </a:lnTo>
                <a:lnTo>
                  <a:pt x="104166" y="305022"/>
                </a:lnTo>
                <a:lnTo>
                  <a:pt x="103446" y="319182"/>
                </a:lnTo>
                <a:lnTo>
                  <a:pt x="102174" y="334048"/>
                </a:lnTo>
                <a:lnTo>
                  <a:pt x="98433" y="347005"/>
                </a:lnTo>
                <a:lnTo>
                  <a:pt x="96135" y="361654"/>
                </a:lnTo>
                <a:lnTo>
                  <a:pt x="95115" y="376737"/>
                </a:lnTo>
                <a:lnTo>
                  <a:pt x="94661" y="389790"/>
                </a:lnTo>
                <a:lnTo>
                  <a:pt x="94405" y="407849"/>
                </a:lnTo>
                <a:lnTo>
                  <a:pt x="91805" y="419493"/>
                </a:lnTo>
                <a:lnTo>
                  <a:pt x="84986" y="436758"/>
                </a:lnTo>
                <a:lnTo>
                  <a:pt x="80635" y="448216"/>
                </a:lnTo>
                <a:lnTo>
                  <a:pt x="78184" y="465378"/>
                </a:lnTo>
                <a:lnTo>
                  <a:pt x="77458" y="482527"/>
                </a:lnTo>
                <a:lnTo>
                  <a:pt x="77179" y="509975"/>
                </a:lnTo>
                <a:lnTo>
                  <a:pt x="77154" y="533920"/>
                </a:lnTo>
                <a:lnTo>
                  <a:pt x="78105" y="536792"/>
                </a:lnTo>
                <a:lnTo>
                  <a:pt x="81704" y="542524"/>
                </a:lnTo>
                <a:lnTo>
                  <a:pt x="83997" y="544433"/>
                </a:lnTo>
                <a:lnTo>
                  <a:pt x="86478" y="545706"/>
                </a:lnTo>
                <a:lnTo>
                  <a:pt x="89084" y="546554"/>
                </a:lnTo>
                <a:lnTo>
                  <a:pt x="90823" y="548073"/>
                </a:lnTo>
                <a:lnTo>
                  <a:pt x="91981" y="550037"/>
                </a:lnTo>
                <a:lnTo>
                  <a:pt x="92753" y="552299"/>
                </a:lnTo>
                <a:lnTo>
                  <a:pt x="96152" y="557353"/>
                </a:lnTo>
                <a:lnTo>
                  <a:pt x="98391" y="560035"/>
                </a:lnTo>
                <a:lnTo>
                  <a:pt x="100837" y="561822"/>
                </a:lnTo>
                <a:lnTo>
                  <a:pt x="106094" y="563808"/>
                </a:lnTo>
                <a:lnTo>
                  <a:pt x="123121" y="566036"/>
                </a:lnTo>
                <a:lnTo>
                  <a:pt x="134482" y="571195"/>
                </a:lnTo>
                <a:lnTo>
                  <a:pt x="150443" y="573147"/>
                </a:lnTo>
                <a:lnTo>
                  <a:pt x="171894" y="574678"/>
                </a:lnTo>
                <a:lnTo>
                  <a:pt x="184665" y="578412"/>
                </a:lnTo>
                <a:lnTo>
                  <a:pt x="191690" y="578836"/>
                </a:lnTo>
                <a:lnTo>
                  <a:pt x="234411" y="574521"/>
                </a:lnTo>
                <a:lnTo>
                  <a:pt x="274709" y="574042"/>
                </a:lnTo>
                <a:lnTo>
                  <a:pt x="309639" y="573031"/>
                </a:lnTo>
                <a:lnTo>
                  <a:pt x="349701" y="567187"/>
                </a:lnTo>
                <a:lnTo>
                  <a:pt x="389963" y="565750"/>
                </a:lnTo>
                <a:lnTo>
                  <a:pt x="427859" y="560951"/>
                </a:lnTo>
                <a:lnTo>
                  <a:pt x="476487" y="556686"/>
                </a:lnTo>
                <a:lnTo>
                  <a:pt x="512233" y="551174"/>
                </a:lnTo>
                <a:lnTo>
                  <a:pt x="551611" y="549118"/>
                </a:lnTo>
                <a:lnTo>
                  <a:pt x="588785" y="547556"/>
                </a:lnTo>
                <a:lnTo>
                  <a:pt x="628586" y="542436"/>
                </a:lnTo>
                <a:lnTo>
                  <a:pt x="665884" y="539544"/>
                </a:lnTo>
                <a:lnTo>
                  <a:pt x="705722" y="534030"/>
                </a:lnTo>
                <a:lnTo>
                  <a:pt x="743032" y="531972"/>
                </a:lnTo>
                <a:lnTo>
                  <a:pt x="782874" y="531364"/>
                </a:lnTo>
                <a:lnTo>
                  <a:pt x="1031443" y="531107"/>
                </a:lnTo>
                <a:lnTo>
                  <a:pt x="1081908" y="537892"/>
                </a:lnTo>
                <a:lnTo>
                  <a:pt x="1126206" y="539326"/>
                </a:lnTo>
                <a:lnTo>
                  <a:pt x="1255595" y="539678"/>
                </a:lnTo>
                <a:lnTo>
                  <a:pt x="1298822" y="532298"/>
                </a:lnTo>
                <a:lnTo>
                  <a:pt x="1322758" y="530390"/>
                </a:lnTo>
                <a:lnTo>
                  <a:pt x="1350445" y="522396"/>
                </a:lnTo>
                <a:lnTo>
                  <a:pt x="1356800" y="518346"/>
                </a:lnTo>
                <a:lnTo>
                  <a:pt x="1365734" y="510710"/>
                </a:lnTo>
                <a:lnTo>
                  <a:pt x="1367689" y="507984"/>
                </a:lnTo>
                <a:lnTo>
                  <a:pt x="1371394" y="499596"/>
                </a:lnTo>
                <a:lnTo>
                  <a:pt x="1375636" y="493924"/>
                </a:lnTo>
                <a:lnTo>
                  <a:pt x="1376196" y="491078"/>
                </a:lnTo>
                <a:lnTo>
                  <a:pt x="1375616" y="488229"/>
                </a:lnTo>
                <a:lnTo>
                  <a:pt x="1374278" y="485376"/>
                </a:lnTo>
                <a:lnTo>
                  <a:pt x="1372790" y="477127"/>
                </a:lnTo>
                <a:lnTo>
                  <a:pt x="1371953" y="461773"/>
                </a:lnTo>
                <a:lnTo>
                  <a:pt x="1371836" y="456309"/>
                </a:lnTo>
                <a:lnTo>
                  <a:pt x="1369165" y="445158"/>
                </a:lnTo>
                <a:lnTo>
                  <a:pt x="1365756" y="433853"/>
                </a:lnTo>
                <a:lnTo>
                  <a:pt x="1363836" y="416777"/>
                </a:lnTo>
                <a:lnTo>
                  <a:pt x="1362315" y="399653"/>
                </a:lnTo>
                <a:lnTo>
                  <a:pt x="1358583" y="388228"/>
                </a:lnTo>
                <a:lnTo>
                  <a:pt x="1356289" y="374260"/>
                </a:lnTo>
                <a:lnTo>
                  <a:pt x="1355271" y="359480"/>
                </a:lnTo>
                <a:lnTo>
                  <a:pt x="1354818" y="346560"/>
                </a:lnTo>
                <a:lnTo>
                  <a:pt x="1354563" y="324026"/>
                </a:lnTo>
                <a:lnTo>
                  <a:pt x="1357043" y="307626"/>
                </a:lnTo>
                <a:lnTo>
                  <a:pt x="1360368" y="290812"/>
                </a:lnTo>
                <a:lnTo>
                  <a:pt x="1361846" y="273814"/>
                </a:lnTo>
                <a:lnTo>
                  <a:pt x="1365042" y="256735"/>
                </a:lnTo>
                <a:lnTo>
                  <a:pt x="1369638" y="239619"/>
                </a:lnTo>
                <a:lnTo>
                  <a:pt x="1374856" y="222486"/>
                </a:lnTo>
                <a:lnTo>
                  <a:pt x="1383148" y="196776"/>
                </a:lnTo>
                <a:lnTo>
                  <a:pt x="1388798" y="182173"/>
                </a:lnTo>
                <a:lnTo>
                  <a:pt x="1394484" y="168380"/>
                </a:lnTo>
                <a:lnTo>
                  <a:pt x="1400186" y="152725"/>
                </a:lnTo>
                <a:lnTo>
                  <a:pt x="1403355" y="138782"/>
                </a:lnTo>
                <a:lnTo>
                  <a:pt x="1405715" y="126235"/>
                </a:lnTo>
                <a:lnTo>
                  <a:pt x="1411448" y="108462"/>
                </a:lnTo>
                <a:lnTo>
                  <a:pt x="1414522" y="91130"/>
                </a:lnTo>
                <a:lnTo>
                  <a:pt x="1418616" y="79657"/>
                </a:lnTo>
                <a:lnTo>
                  <a:pt x="1419137" y="73930"/>
                </a:lnTo>
                <a:lnTo>
                  <a:pt x="1416271" y="57721"/>
                </a:lnTo>
                <a:lnTo>
                  <a:pt x="1414701" y="40119"/>
                </a:lnTo>
                <a:lnTo>
                  <a:pt x="1413670" y="37094"/>
                </a:lnTo>
                <a:lnTo>
                  <a:pt x="1409983" y="31193"/>
                </a:lnTo>
                <a:lnTo>
                  <a:pt x="1402552" y="22516"/>
                </a:lnTo>
                <a:lnTo>
                  <a:pt x="1399855" y="20596"/>
                </a:lnTo>
                <a:lnTo>
                  <a:pt x="1377111" y="11202"/>
                </a:lnTo>
                <a:lnTo>
                  <a:pt x="1361012" y="6240"/>
                </a:lnTo>
                <a:lnTo>
                  <a:pt x="1350701" y="2558"/>
                </a:lnTo>
                <a:lnTo>
                  <a:pt x="1322905" y="0"/>
                </a:lnTo>
                <a:lnTo>
                  <a:pt x="1311540" y="2324"/>
                </a:lnTo>
                <a:lnTo>
                  <a:pt x="1299187" y="5580"/>
                </a:lnTo>
                <a:lnTo>
                  <a:pt x="1259653" y="7841"/>
                </a:lnTo>
                <a:lnTo>
                  <a:pt x="1225768" y="9069"/>
                </a:lnTo>
                <a:lnTo>
                  <a:pt x="1182992" y="15556"/>
                </a:lnTo>
                <a:lnTo>
                  <a:pt x="1140141" y="23384"/>
                </a:lnTo>
                <a:lnTo>
                  <a:pt x="1101302" y="29496"/>
                </a:lnTo>
                <a:lnTo>
                  <a:pt x="1062832" y="33984"/>
                </a:lnTo>
                <a:lnTo>
                  <a:pt x="1022072" y="40515"/>
                </a:lnTo>
                <a:lnTo>
                  <a:pt x="981670" y="46638"/>
                </a:lnTo>
                <a:lnTo>
                  <a:pt x="937955" y="51128"/>
                </a:lnTo>
                <a:lnTo>
                  <a:pt x="898274" y="57660"/>
                </a:lnTo>
                <a:lnTo>
                  <a:pt x="854030" y="63783"/>
                </a:lnTo>
                <a:lnTo>
                  <a:pt x="814492" y="67321"/>
                </a:lnTo>
                <a:lnTo>
                  <a:pt x="770981" y="70560"/>
                </a:lnTo>
                <a:lnTo>
                  <a:pt x="730248" y="75538"/>
                </a:lnTo>
                <a:lnTo>
                  <a:pt x="688794" y="76522"/>
                </a:lnTo>
                <a:lnTo>
                  <a:pt x="638781" y="76732"/>
                </a:lnTo>
                <a:lnTo>
                  <a:pt x="592084" y="83545"/>
                </a:lnTo>
                <a:lnTo>
                  <a:pt x="552776" y="84983"/>
                </a:lnTo>
                <a:lnTo>
                  <a:pt x="463376" y="85327"/>
                </a:lnTo>
                <a:lnTo>
                  <a:pt x="420113" y="92121"/>
                </a:lnTo>
                <a:lnTo>
                  <a:pt x="381224" y="93556"/>
                </a:lnTo>
                <a:lnTo>
                  <a:pt x="326109" y="93878"/>
                </a:lnTo>
                <a:lnTo>
                  <a:pt x="282939" y="100690"/>
                </a:lnTo>
                <a:lnTo>
                  <a:pt x="257189" y="104491"/>
                </a:lnTo>
                <a:lnTo>
                  <a:pt x="231462" y="109110"/>
                </a:lnTo>
                <a:lnTo>
                  <a:pt x="205742" y="113018"/>
                </a:lnTo>
                <a:lnTo>
                  <a:pt x="182563" y="117669"/>
                </a:lnTo>
                <a:lnTo>
                  <a:pt x="161090" y="121587"/>
                </a:lnTo>
                <a:lnTo>
                  <a:pt x="118071" y="134404"/>
                </a:lnTo>
                <a:lnTo>
                  <a:pt x="102958" y="136672"/>
                </a:lnTo>
                <a:lnTo>
                  <a:pt x="77734" y="143349"/>
                </a:lnTo>
                <a:lnTo>
                  <a:pt x="65981" y="145410"/>
                </a:lnTo>
                <a:lnTo>
                  <a:pt x="42914" y="151954"/>
                </a:lnTo>
                <a:lnTo>
                  <a:pt x="31455" y="153997"/>
                </a:lnTo>
                <a:lnTo>
                  <a:pt x="20012" y="158080"/>
                </a:lnTo>
                <a:lnTo>
                  <a:pt x="11117" y="163069"/>
                </a:lnTo>
                <a:lnTo>
                  <a:pt x="0" y="1710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1120"/>
          <p:cNvSpPr/>
          <p:nvPr/>
        </p:nvSpPr>
        <p:spPr>
          <a:xfrm>
            <a:off x="1143009" y="3523307"/>
            <a:ext cx="214268" cy="214269"/>
          </a:xfrm>
          <a:custGeom>
            <a:avLst/>
            <a:gdLst/>
            <a:ahLst/>
            <a:cxnLst/>
            <a:rect l="0" t="0" r="0" b="0"/>
            <a:pathLst>
              <a:path w="214268" h="214269">
                <a:moveTo>
                  <a:pt x="8563" y="42853"/>
                </a:moveTo>
                <a:lnTo>
                  <a:pt x="0" y="42853"/>
                </a:lnTo>
                <a:lnTo>
                  <a:pt x="4544" y="38302"/>
                </a:lnTo>
                <a:lnTo>
                  <a:pt x="5884" y="36009"/>
                </a:lnTo>
                <a:lnTo>
                  <a:pt x="7372" y="30921"/>
                </a:lnTo>
                <a:lnTo>
                  <a:pt x="9674" y="29183"/>
                </a:lnTo>
                <a:lnTo>
                  <a:pt x="13114" y="28025"/>
                </a:lnTo>
                <a:lnTo>
                  <a:pt x="17312" y="27253"/>
                </a:lnTo>
                <a:lnTo>
                  <a:pt x="21063" y="25785"/>
                </a:lnTo>
                <a:lnTo>
                  <a:pt x="24516" y="23854"/>
                </a:lnTo>
                <a:lnTo>
                  <a:pt x="27771" y="21614"/>
                </a:lnTo>
                <a:lnTo>
                  <a:pt x="33927" y="19126"/>
                </a:lnTo>
                <a:lnTo>
                  <a:pt x="36903" y="18462"/>
                </a:lnTo>
                <a:lnTo>
                  <a:pt x="40791" y="17067"/>
                </a:lnTo>
                <a:lnTo>
                  <a:pt x="45288" y="15185"/>
                </a:lnTo>
                <a:lnTo>
                  <a:pt x="50192" y="12977"/>
                </a:lnTo>
                <a:lnTo>
                  <a:pt x="55365" y="11506"/>
                </a:lnTo>
                <a:lnTo>
                  <a:pt x="60720" y="10525"/>
                </a:lnTo>
                <a:lnTo>
                  <a:pt x="66194" y="9871"/>
                </a:lnTo>
                <a:lnTo>
                  <a:pt x="70796" y="8482"/>
                </a:lnTo>
                <a:lnTo>
                  <a:pt x="74817" y="6604"/>
                </a:lnTo>
                <a:lnTo>
                  <a:pt x="78450" y="4400"/>
                </a:lnTo>
                <a:lnTo>
                  <a:pt x="82777" y="2930"/>
                </a:lnTo>
                <a:lnTo>
                  <a:pt x="87566" y="1950"/>
                </a:lnTo>
                <a:lnTo>
                  <a:pt x="92664" y="1297"/>
                </a:lnTo>
                <a:lnTo>
                  <a:pt x="97968" y="861"/>
                </a:lnTo>
                <a:lnTo>
                  <a:pt x="103409" y="571"/>
                </a:lnTo>
                <a:lnTo>
                  <a:pt x="117628" y="162"/>
                </a:lnTo>
                <a:lnTo>
                  <a:pt x="143727" y="5"/>
                </a:lnTo>
                <a:lnTo>
                  <a:pt x="147250" y="0"/>
                </a:lnTo>
                <a:lnTo>
                  <a:pt x="150551" y="949"/>
                </a:lnTo>
                <a:lnTo>
                  <a:pt x="156759" y="4544"/>
                </a:lnTo>
                <a:lnTo>
                  <a:pt x="158795" y="6836"/>
                </a:lnTo>
                <a:lnTo>
                  <a:pt x="160153" y="9316"/>
                </a:lnTo>
                <a:lnTo>
                  <a:pt x="161058" y="11923"/>
                </a:lnTo>
                <a:lnTo>
                  <a:pt x="164603" y="17359"/>
                </a:lnTo>
                <a:lnTo>
                  <a:pt x="166882" y="20141"/>
                </a:lnTo>
                <a:lnTo>
                  <a:pt x="167449" y="22949"/>
                </a:lnTo>
                <a:lnTo>
                  <a:pt x="166875" y="25774"/>
                </a:lnTo>
                <a:lnTo>
                  <a:pt x="165539" y="28609"/>
                </a:lnTo>
                <a:lnTo>
                  <a:pt x="164649" y="32405"/>
                </a:lnTo>
                <a:lnTo>
                  <a:pt x="164055" y="36840"/>
                </a:lnTo>
                <a:lnTo>
                  <a:pt x="163659" y="41702"/>
                </a:lnTo>
                <a:lnTo>
                  <a:pt x="162443" y="45895"/>
                </a:lnTo>
                <a:lnTo>
                  <a:pt x="160680" y="49643"/>
                </a:lnTo>
                <a:lnTo>
                  <a:pt x="158552" y="53095"/>
                </a:lnTo>
                <a:lnTo>
                  <a:pt x="153647" y="59470"/>
                </a:lnTo>
                <a:lnTo>
                  <a:pt x="148292" y="65478"/>
                </a:lnTo>
                <a:lnTo>
                  <a:pt x="142737" y="71323"/>
                </a:lnTo>
                <a:lnTo>
                  <a:pt x="134255" y="79969"/>
                </a:lnTo>
                <a:lnTo>
                  <a:pt x="132363" y="82837"/>
                </a:lnTo>
                <a:lnTo>
                  <a:pt x="130260" y="88564"/>
                </a:lnTo>
                <a:lnTo>
                  <a:pt x="128747" y="90472"/>
                </a:lnTo>
                <a:lnTo>
                  <a:pt x="126785" y="91744"/>
                </a:lnTo>
                <a:lnTo>
                  <a:pt x="122066" y="93157"/>
                </a:lnTo>
                <a:lnTo>
                  <a:pt x="116794" y="93785"/>
                </a:lnTo>
                <a:lnTo>
                  <a:pt x="115007" y="94905"/>
                </a:lnTo>
                <a:lnTo>
                  <a:pt x="113816" y="96604"/>
                </a:lnTo>
                <a:lnTo>
                  <a:pt x="111572" y="102494"/>
                </a:lnTo>
                <a:lnTo>
                  <a:pt x="111451" y="96027"/>
                </a:lnTo>
                <a:lnTo>
                  <a:pt x="111436" y="94631"/>
                </a:lnTo>
                <a:lnTo>
                  <a:pt x="117325" y="94355"/>
                </a:lnTo>
                <a:lnTo>
                  <a:pt x="122016" y="94301"/>
                </a:lnTo>
                <a:lnTo>
                  <a:pt x="167374" y="94288"/>
                </a:lnTo>
                <a:lnTo>
                  <a:pt x="169682" y="95240"/>
                </a:lnTo>
                <a:lnTo>
                  <a:pt x="174786" y="98838"/>
                </a:lnTo>
                <a:lnTo>
                  <a:pt x="178434" y="100179"/>
                </a:lnTo>
                <a:lnTo>
                  <a:pt x="182770" y="101073"/>
                </a:lnTo>
                <a:lnTo>
                  <a:pt x="187566" y="101669"/>
                </a:lnTo>
                <a:lnTo>
                  <a:pt x="191716" y="103018"/>
                </a:lnTo>
                <a:lnTo>
                  <a:pt x="195435" y="104871"/>
                </a:lnTo>
                <a:lnTo>
                  <a:pt x="198867" y="107058"/>
                </a:lnTo>
                <a:lnTo>
                  <a:pt x="201155" y="109469"/>
                </a:lnTo>
                <a:lnTo>
                  <a:pt x="202680" y="112028"/>
                </a:lnTo>
                <a:lnTo>
                  <a:pt x="203697" y="114687"/>
                </a:lnTo>
                <a:lnTo>
                  <a:pt x="205327" y="116460"/>
                </a:lnTo>
                <a:lnTo>
                  <a:pt x="207367" y="117642"/>
                </a:lnTo>
                <a:lnTo>
                  <a:pt x="209679" y="118430"/>
                </a:lnTo>
                <a:lnTo>
                  <a:pt x="211220" y="119907"/>
                </a:lnTo>
                <a:lnTo>
                  <a:pt x="212248" y="121845"/>
                </a:lnTo>
                <a:lnTo>
                  <a:pt x="213390" y="126538"/>
                </a:lnTo>
                <a:lnTo>
                  <a:pt x="213897" y="131798"/>
                </a:lnTo>
                <a:lnTo>
                  <a:pt x="214122" y="137312"/>
                </a:lnTo>
                <a:lnTo>
                  <a:pt x="214250" y="145770"/>
                </a:lnTo>
                <a:lnTo>
                  <a:pt x="214267" y="148612"/>
                </a:lnTo>
                <a:lnTo>
                  <a:pt x="213327" y="152412"/>
                </a:lnTo>
                <a:lnTo>
                  <a:pt x="211747" y="156849"/>
                </a:lnTo>
                <a:lnTo>
                  <a:pt x="209741" y="161713"/>
                </a:lnTo>
                <a:lnTo>
                  <a:pt x="207452" y="165908"/>
                </a:lnTo>
                <a:lnTo>
                  <a:pt x="204973" y="169657"/>
                </a:lnTo>
                <a:lnTo>
                  <a:pt x="202368" y="173109"/>
                </a:lnTo>
                <a:lnTo>
                  <a:pt x="196933" y="179484"/>
                </a:lnTo>
                <a:lnTo>
                  <a:pt x="194151" y="182518"/>
                </a:lnTo>
                <a:lnTo>
                  <a:pt x="190391" y="185493"/>
                </a:lnTo>
                <a:lnTo>
                  <a:pt x="185979" y="188429"/>
                </a:lnTo>
                <a:lnTo>
                  <a:pt x="181133" y="191338"/>
                </a:lnTo>
                <a:lnTo>
                  <a:pt x="175997" y="194231"/>
                </a:lnTo>
                <a:lnTo>
                  <a:pt x="165211" y="199984"/>
                </a:lnTo>
                <a:lnTo>
                  <a:pt x="159667" y="201900"/>
                </a:lnTo>
                <a:lnTo>
                  <a:pt x="154066" y="203176"/>
                </a:lnTo>
                <a:lnTo>
                  <a:pt x="148428" y="204027"/>
                </a:lnTo>
                <a:lnTo>
                  <a:pt x="143716" y="205547"/>
                </a:lnTo>
                <a:lnTo>
                  <a:pt x="139623" y="207514"/>
                </a:lnTo>
                <a:lnTo>
                  <a:pt x="135941" y="209776"/>
                </a:lnTo>
                <a:lnTo>
                  <a:pt x="131582" y="211285"/>
                </a:lnTo>
                <a:lnTo>
                  <a:pt x="126770" y="212291"/>
                </a:lnTo>
                <a:lnTo>
                  <a:pt x="121658" y="212962"/>
                </a:lnTo>
                <a:lnTo>
                  <a:pt x="116345" y="213409"/>
                </a:lnTo>
                <a:lnTo>
                  <a:pt x="110897" y="213707"/>
                </a:lnTo>
                <a:lnTo>
                  <a:pt x="96669" y="214126"/>
                </a:lnTo>
                <a:lnTo>
                  <a:pt x="78777" y="214268"/>
                </a:lnTo>
                <a:lnTo>
                  <a:pt x="74423" y="213327"/>
                </a:lnTo>
                <a:lnTo>
                  <a:pt x="70567" y="211747"/>
                </a:lnTo>
                <a:lnTo>
                  <a:pt x="67044" y="209741"/>
                </a:lnTo>
                <a:lnTo>
                  <a:pt x="62790" y="208404"/>
                </a:lnTo>
                <a:lnTo>
                  <a:pt x="58049" y="207513"/>
                </a:lnTo>
                <a:lnTo>
                  <a:pt x="52984" y="206919"/>
                </a:lnTo>
                <a:lnTo>
                  <a:pt x="48654" y="206523"/>
                </a:lnTo>
                <a:lnTo>
                  <a:pt x="44816" y="206259"/>
                </a:lnTo>
                <a:lnTo>
                  <a:pt x="41304" y="206082"/>
                </a:lnTo>
                <a:lnTo>
                  <a:pt x="38010" y="205013"/>
                </a:lnTo>
                <a:lnTo>
                  <a:pt x="31811" y="201284"/>
                </a:lnTo>
                <a:lnTo>
                  <a:pt x="25880" y="198992"/>
                </a:lnTo>
                <a:lnTo>
                  <a:pt x="20070" y="197973"/>
                </a:lnTo>
                <a:lnTo>
                  <a:pt x="17187" y="197701"/>
                </a:lnTo>
                <a:lnTo>
                  <a:pt x="8563" y="1971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1121"/>
          <p:cNvSpPr/>
          <p:nvPr/>
        </p:nvSpPr>
        <p:spPr>
          <a:xfrm>
            <a:off x="971581" y="3754754"/>
            <a:ext cx="574327" cy="17147"/>
          </a:xfrm>
          <a:custGeom>
            <a:avLst/>
            <a:gdLst/>
            <a:ahLst/>
            <a:cxnLst/>
            <a:rect l="0" t="0" r="0" b="0"/>
            <a:pathLst>
              <a:path w="574327" h="17147">
                <a:moveTo>
                  <a:pt x="17113" y="8573"/>
                </a:moveTo>
                <a:lnTo>
                  <a:pt x="4095" y="8573"/>
                </a:lnTo>
                <a:lnTo>
                  <a:pt x="2719" y="9525"/>
                </a:lnTo>
                <a:lnTo>
                  <a:pt x="1802" y="11113"/>
                </a:lnTo>
                <a:lnTo>
                  <a:pt x="0" y="17041"/>
                </a:lnTo>
                <a:lnTo>
                  <a:pt x="17338" y="17142"/>
                </a:lnTo>
                <a:lnTo>
                  <a:pt x="101207" y="17146"/>
                </a:lnTo>
                <a:lnTo>
                  <a:pt x="107466" y="16193"/>
                </a:lnTo>
                <a:lnTo>
                  <a:pt x="114496" y="14606"/>
                </a:lnTo>
                <a:lnTo>
                  <a:pt x="122040" y="12595"/>
                </a:lnTo>
                <a:lnTo>
                  <a:pt x="129927" y="11254"/>
                </a:lnTo>
                <a:lnTo>
                  <a:pt x="138043" y="10360"/>
                </a:lnTo>
                <a:lnTo>
                  <a:pt x="146310" y="9765"/>
                </a:lnTo>
                <a:lnTo>
                  <a:pt x="154680" y="9368"/>
                </a:lnTo>
                <a:lnTo>
                  <a:pt x="171599" y="8926"/>
                </a:lnTo>
                <a:lnTo>
                  <a:pt x="180111" y="7856"/>
                </a:lnTo>
                <a:lnTo>
                  <a:pt x="188644" y="6190"/>
                </a:lnTo>
                <a:lnTo>
                  <a:pt x="197189" y="4127"/>
                </a:lnTo>
                <a:lnTo>
                  <a:pt x="205744" y="2751"/>
                </a:lnTo>
                <a:lnTo>
                  <a:pt x="214305" y="1834"/>
                </a:lnTo>
                <a:lnTo>
                  <a:pt x="222869" y="1223"/>
                </a:lnTo>
                <a:lnTo>
                  <a:pt x="232389" y="816"/>
                </a:lnTo>
                <a:lnTo>
                  <a:pt x="253126" y="363"/>
                </a:lnTo>
                <a:lnTo>
                  <a:pt x="57432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1122"/>
          <p:cNvSpPr/>
          <p:nvPr/>
        </p:nvSpPr>
        <p:spPr>
          <a:xfrm>
            <a:off x="1194583" y="3814762"/>
            <a:ext cx="179474" cy="231415"/>
          </a:xfrm>
          <a:custGeom>
            <a:avLst/>
            <a:gdLst/>
            <a:ahLst/>
            <a:cxnLst/>
            <a:rect l="0" t="0" r="0" b="0"/>
            <a:pathLst>
              <a:path w="179474" h="231415">
                <a:moveTo>
                  <a:pt x="111294" y="17145"/>
                </a:moveTo>
                <a:lnTo>
                  <a:pt x="99362" y="17145"/>
                </a:lnTo>
                <a:lnTo>
                  <a:pt x="96672" y="16192"/>
                </a:lnTo>
                <a:lnTo>
                  <a:pt x="91143" y="12594"/>
                </a:lnTo>
                <a:lnTo>
                  <a:pt x="87226" y="9764"/>
                </a:lnTo>
                <a:lnTo>
                  <a:pt x="83769" y="9102"/>
                </a:lnTo>
                <a:lnTo>
                  <a:pt x="78340" y="8677"/>
                </a:lnTo>
                <a:lnTo>
                  <a:pt x="77895" y="7690"/>
                </a:lnTo>
                <a:lnTo>
                  <a:pt x="77400" y="4053"/>
                </a:lnTo>
                <a:lnTo>
                  <a:pt x="76315" y="3654"/>
                </a:lnTo>
                <a:lnTo>
                  <a:pt x="74640" y="4341"/>
                </a:lnTo>
                <a:lnTo>
                  <a:pt x="72570" y="5752"/>
                </a:lnTo>
                <a:lnTo>
                  <a:pt x="67731" y="7319"/>
                </a:lnTo>
                <a:lnTo>
                  <a:pt x="62405" y="8015"/>
                </a:lnTo>
                <a:lnTo>
                  <a:pt x="56863" y="8325"/>
                </a:lnTo>
                <a:lnTo>
                  <a:pt x="54052" y="9360"/>
                </a:lnTo>
                <a:lnTo>
                  <a:pt x="51225" y="11003"/>
                </a:lnTo>
                <a:lnTo>
                  <a:pt x="48388" y="13050"/>
                </a:lnTo>
                <a:lnTo>
                  <a:pt x="45544" y="15368"/>
                </a:lnTo>
                <a:lnTo>
                  <a:pt x="42696" y="17865"/>
                </a:lnTo>
                <a:lnTo>
                  <a:pt x="39844" y="20482"/>
                </a:lnTo>
                <a:lnTo>
                  <a:pt x="34136" y="25931"/>
                </a:lnTo>
                <a:lnTo>
                  <a:pt x="31280" y="28717"/>
                </a:lnTo>
                <a:lnTo>
                  <a:pt x="28424" y="30575"/>
                </a:lnTo>
                <a:lnTo>
                  <a:pt x="25567" y="31814"/>
                </a:lnTo>
                <a:lnTo>
                  <a:pt x="22710" y="32639"/>
                </a:lnTo>
                <a:lnTo>
                  <a:pt x="19853" y="34142"/>
                </a:lnTo>
                <a:lnTo>
                  <a:pt x="16996" y="36096"/>
                </a:lnTo>
                <a:lnTo>
                  <a:pt x="14139" y="38352"/>
                </a:lnTo>
                <a:lnTo>
                  <a:pt x="11281" y="39855"/>
                </a:lnTo>
                <a:lnTo>
                  <a:pt x="8424" y="40858"/>
                </a:lnTo>
                <a:lnTo>
                  <a:pt x="5566" y="41526"/>
                </a:lnTo>
                <a:lnTo>
                  <a:pt x="3661" y="42924"/>
                </a:lnTo>
                <a:lnTo>
                  <a:pt x="2391" y="44809"/>
                </a:lnTo>
                <a:lnTo>
                  <a:pt x="980" y="49442"/>
                </a:lnTo>
                <a:lnTo>
                  <a:pt x="186" y="56454"/>
                </a:lnTo>
                <a:lnTo>
                  <a:pt x="0" y="58428"/>
                </a:lnTo>
                <a:lnTo>
                  <a:pt x="2457" y="61846"/>
                </a:lnTo>
                <a:lnTo>
                  <a:pt x="4446" y="64091"/>
                </a:lnTo>
                <a:lnTo>
                  <a:pt x="5772" y="66539"/>
                </a:lnTo>
                <a:lnTo>
                  <a:pt x="7245" y="71801"/>
                </a:lnTo>
                <a:lnTo>
                  <a:pt x="8591" y="73585"/>
                </a:lnTo>
                <a:lnTo>
                  <a:pt x="10440" y="74774"/>
                </a:lnTo>
                <a:lnTo>
                  <a:pt x="15035" y="76095"/>
                </a:lnTo>
                <a:lnTo>
                  <a:pt x="20252" y="76683"/>
                </a:lnTo>
                <a:lnTo>
                  <a:pt x="22977" y="77792"/>
                </a:lnTo>
                <a:lnTo>
                  <a:pt x="28544" y="81564"/>
                </a:lnTo>
                <a:lnTo>
                  <a:pt x="32315" y="82951"/>
                </a:lnTo>
                <a:lnTo>
                  <a:pt x="36734" y="83876"/>
                </a:lnTo>
                <a:lnTo>
                  <a:pt x="41585" y="84493"/>
                </a:lnTo>
                <a:lnTo>
                  <a:pt x="45771" y="84903"/>
                </a:lnTo>
                <a:lnTo>
                  <a:pt x="49514" y="85177"/>
                </a:lnTo>
                <a:lnTo>
                  <a:pt x="52963" y="85360"/>
                </a:lnTo>
                <a:lnTo>
                  <a:pt x="57167" y="86434"/>
                </a:lnTo>
                <a:lnTo>
                  <a:pt x="61874" y="88103"/>
                </a:lnTo>
                <a:lnTo>
                  <a:pt x="66917" y="90167"/>
                </a:lnTo>
                <a:lnTo>
                  <a:pt x="71232" y="91544"/>
                </a:lnTo>
                <a:lnTo>
                  <a:pt x="75061" y="92462"/>
                </a:lnTo>
                <a:lnTo>
                  <a:pt x="78566" y="93074"/>
                </a:lnTo>
                <a:lnTo>
                  <a:pt x="82808" y="94434"/>
                </a:lnTo>
                <a:lnTo>
                  <a:pt x="87541" y="96294"/>
                </a:lnTo>
                <a:lnTo>
                  <a:pt x="92601" y="98486"/>
                </a:lnTo>
                <a:lnTo>
                  <a:pt x="96927" y="99947"/>
                </a:lnTo>
                <a:lnTo>
                  <a:pt x="100763" y="100922"/>
                </a:lnTo>
                <a:lnTo>
                  <a:pt x="104274" y="101571"/>
                </a:lnTo>
                <a:lnTo>
                  <a:pt x="107566" y="102957"/>
                </a:lnTo>
                <a:lnTo>
                  <a:pt x="110714" y="104833"/>
                </a:lnTo>
                <a:lnTo>
                  <a:pt x="113765" y="107036"/>
                </a:lnTo>
                <a:lnTo>
                  <a:pt x="117704" y="109457"/>
                </a:lnTo>
                <a:lnTo>
                  <a:pt x="122235" y="112024"/>
                </a:lnTo>
                <a:lnTo>
                  <a:pt x="127160" y="114688"/>
                </a:lnTo>
                <a:lnTo>
                  <a:pt x="130444" y="117416"/>
                </a:lnTo>
                <a:lnTo>
                  <a:pt x="132633" y="120188"/>
                </a:lnTo>
                <a:lnTo>
                  <a:pt x="136018" y="125807"/>
                </a:lnTo>
                <a:lnTo>
                  <a:pt x="140697" y="131479"/>
                </a:lnTo>
                <a:lnTo>
                  <a:pt x="145952" y="137175"/>
                </a:lnTo>
                <a:lnTo>
                  <a:pt x="152536" y="144042"/>
                </a:lnTo>
                <a:lnTo>
                  <a:pt x="153436" y="150061"/>
                </a:lnTo>
                <a:lnTo>
                  <a:pt x="153836" y="158134"/>
                </a:lnTo>
                <a:lnTo>
                  <a:pt x="154014" y="164897"/>
                </a:lnTo>
                <a:lnTo>
                  <a:pt x="153109" y="168034"/>
                </a:lnTo>
                <a:lnTo>
                  <a:pt x="149563" y="174059"/>
                </a:lnTo>
                <a:lnTo>
                  <a:pt x="144813" y="179912"/>
                </a:lnTo>
                <a:lnTo>
                  <a:pt x="139526" y="185689"/>
                </a:lnTo>
                <a:lnTo>
                  <a:pt x="131195" y="194296"/>
                </a:lnTo>
                <a:lnTo>
                  <a:pt x="116995" y="208596"/>
                </a:lnTo>
                <a:lnTo>
                  <a:pt x="115095" y="211454"/>
                </a:lnTo>
                <a:lnTo>
                  <a:pt x="112983" y="217169"/>
                </a:lnTo>
                <a:lnTo>
                  <a:pt x="110515" y="220027"/>
                </a:lnTo>
                <a:lnTo>
                  <a:pt x="106965" y="222885"/>
                </a:lnTo>
                <a:lnTo>
                  <a:pt x="102693" y="225742"/>
                </a:lnTo>
                <a:lnTo>
                  <a:pt x="98892" y="227647"/>
                </a:lnTo>
                <a:lnTo>
                  <a:pt x="95406" y="228917"/>
                </a:lnTo>
                <a:lnTo>
                  <a:pt x="92130" y="229764"/>
                </a:lnTo>
                <a:lnTo>
                  <a:pt x="88993" y="230329"/>
                </a:lnTo>
                <a:lnTo>
                  <a:pt x="85949" y="230705"/>
                </a:lnTo>
                <a:lnTo>
                  <a:pt x="82967" y="230956"/>
                </a:lnTo>
                <a:lnTo>
                  <a:pt x="80027" y="231123"/>
                </a:lnTo>
                <a:lnTo>
                  <a:pt x="74220" y="231309"/>
                </a:lnTo>
                <a:lnTo>
                  <a:pt x="65596" y="231414"/>
                </a:lnTo>
                <a:lnTo>
                  <a:pt x="62731" y="230476"/>
                </a:lnTo>
                <a:lnTo>
                  <a:pt x="59869" y="228898"/>
                </a:lnTo>
                <a:lnTo>
                  <a:pt x="57008" y="226894"/>
                </a:lnTo>
                <a:lnTo>
                  <a:pt x="54148" y="224605"/>
                </a:lnTo>
                <a:lnTo>
                  <a:pt x="51289" y="222127"/>
                </a:lnTo>
                <a:lnTo>
                  <a:pt x="48431" y="219522"/>
                </a:lnTo>
                <a:lnTo>
                  <a:pt x="42715" y="214088"/>
                </a:lnTo>
                <a:lnTo>
                  <a:pt x="39857" y="211305"/>
                </a:lnTo>
                <a:lnTo>
                  <a:pt x="37952" y="208498"/>
                </a:lnTo>
                <a:lnTo>
                  <a:pt x="35835" y="202838"/>
                </a:lnTo>
                <a:lnTo>
                  <a:pt x="34643" y="198848"/>
                </a:lnTo>
                <a:lnTo>
                  <a:pt x="29739" y="193115"/>
                </a:lnTo>
                <a:lnTo>
                  <a:pt x="28349" y="190655"/>
                </a:lnTo>
                <a:lnTo>
                  <a:pt x="26805" y="185384"/>
                </a:lnTo>
                <a:lnTo>
                  <a:pt x="27345" y="182644"/>
                </a:lnTo>
                <a:lnTo>
                  <a:pt x="30486" y="177061"/>
                </a:lnTo>
                <a:lnTo>
                  <a:pt x="32517" y="171403"/>
                </a:lnTo>
                <a:lnTo>
                  <a:pt x="33419" y="165714"/>
                </a:lnTo>
                <a:lnTo>
                  <a:pt x="33821" y="160011"/>
                </a:lnTo>
                <a:lnTo>
                  <a:pt x="34880" y="157156"/>
                </a:lnTo>
                <a:lnTo>
                  <a:pt x="38597" y="151445"/>
                </a:lnTo>
                <a:lnTo>
                  <a:pt x="43424" y="145731"/>
                </a:lnTo>
                <a:lnTo>
                  <a:pt x="46045" y="142874"/>
                </a:lnTo>
                <a:lnTo>
                  <a:pt x="49697" y="140017"/>
                </a:lnTo>
                <a:lnTo>
                  <a:pt x="54037" y="137160"/>
                </a:lnTo>
                <a:lnTo>
                  <a:pt x="58835" y="134302"/>
                </a:lnTo>
                <a:lnTo>
                  <a:pt x="62986" y="131445"/>
                </a:lnTo>
                <a:lnTo>
                  <a:pt x="66706" y="128588"/>
                </a:lnTo>
                <a:lnTo>
                  <a:pt x="70139" y="125730"/>
                </a:lnTo>
                <a:lnTo>
                  <a:pt x="74332" y="122873"/>
                </a:lnTo>
                <a:lnTo>
                  <a:pt x="79033" y="120015"/>
                </a:lnTo>
                <a:lnTo>
                  <a:pt x="84072" y="117158"/>
                </a:lnTo>
                <a:lnTo>
                  <a:pt x="94750" y="111442"/>
                </a:lnTo>
                <a:lnTo>
                  <a:pt x="100265" y="108585"/>
                </a:lnTo>
                <a:lnTo>
                  <a:pt x="104894" y="105728"/>
                </a:lnTo>
                <a:lnTo>
                  <a:pt x="108932" y="102870"/>
                </a:lnTo>
                <a:lnTo>
                  <a:pt x="112577" y="100013"/>
                </a:lnTo>
                <a:lnTo>
                  <a:pt x="116912" y="97155"/>
                </a:lnTo>
                <a:lnTo>
                  <a:pt x="121707" y="94298"/>
                </a:lnTo>
                <a:lnTo>
                  <a:pt x="126808" y="91440"/>
                </a:lnTo>
                <a:lnTo>
                  <a:pt x="137557" y="85725"/>
                </a:lnTo>
                <a:lnTo>
                  <a:pt x="143090" y="82867"/>
                </a:lnTo>
                <a:lnTo>
                  <a:pt x="147731" y="80010"/>
                </a:lnTo>
                <a:lnTo>
                  <a:pt x="151778" y="77153"/>
                </a:lnTo>
                <a:lnTo>
                  <a:pt x="155428" y="74295"/>
                </a:lnTo>
                <a:lnTo>
                  <a:pt x="158814" y="71438"/>
                </a:lnTo>
                <a:lnTo>
                  <a:pt x="162024" y="68580"/>
                </a:lnTo>
                <a:lnTo>
                  <a:pt x="165117" y="65722"/>
                </a:lnTo>
                <a:lnTo>
                  <a:pt x="167178" y="62865"/>
                </a:lnTo>
                <a:lnTo>
                  <a:pt x="169469" y="57150"/>
                </a:lnTo>
                <a:lnTo>
                  <a:pt x="173027" y="51435"/>
                </a:lnTo>
                <a:lnTo>
                  <a:pt x="178521" y="44556"/>
                </a:lnTo>
                <a:lnTo>
                  <a:pt x="179273" y="41075"/>
                </a:lnTo>
                <a:lnTo>
                  <a:pt x="179473" y="38814"/>
                </a:lnTo>
                <a:lnTo>
                  <a:pt x="178654" y="36353"/>
                </a:lnTo>
                <a:lnTo>
                  <a:pt x="175204" y="31079"/>
                </a:lnTo>
                <a:lnTo>
                  <a:pt x="173036" y="25561"/>
                </a:lnTo>
                <a:lnTo>
                  <a:pt x="172458" y="22755"/>
                </a:lnTo>
                <a:lnTo>
                  <a:pt x="171120" y="20885"/>
                </a:lnTo>
                <a:lnTo>
                  <a:pt x="169275" y="19638"/>
                </a:lnTo>
                <a:lnTo>
                  <a:pt x="167093" y="18807"/>
                </a:lnTo>
                <a:lnTo>
                  <a:pt x="162129" y="15344"/>
                </a:lnTo>
                <a:lnTo>
                  <a:pt x="159471" y="13087"/>
                </a:lnTo>
                <a:lnTo>
                  <a:pt x="156747" y="11582"/>
                </a:lnTo>
                <a:lnTo>
                  <a:pt x="151180" y="9910"/>
                </a:lnTo>
                <a:lnTo>
                  <a:pt x="148363" y="9465"/>
                </a:lnTo>
                <a:lnTo>
                  <a:pt x="145531" y="9167"/>
                </a:lnTo>
                <a:lnTo>
                  <a:pt x="142691" y="8969"/>
                </a:lnTo>
                <a:lnTo>
                  <a:pt x="139845" y="7884"/>
                </a:lnTo>
                <a:lnTo>
                  <a:pt x="136996" y="6209"/>
                </a:lnTo>
                <a:lnTo>
                  <a:pt x="130129" y="1227"/>
                </a:lnTo>
                <a:lnTo>
                  <a:pt x="126650" y="545"/>
                </a:lnTo>
                <a:lnTo>
                  <a:pt x="11986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1123"/>
          <p:cNvSpPr/>
          <p:nvPr/>
        </p:nvSpPr>
        <p:spPr>
          <a:xfrm>
            <a:off x="1631632" y="3711892"/>
            <a:ext cx="205741" cy="120016"/>
          </a:xfrm>
          <a:custGeom>
            <a:avLst/>
            <a:gdLst/>
            <a:ahLst/>
            <a:cxnLst/>
            <a:rect l="0" t="0" r="0" b="0"/>
            <a:pathLst>
              <a:path w="205741" h="120016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9683" y="6844"/>
                </a:lnTo>
                <a:lnTo>
                  <a:pt x="13123" y="9325"/>
                </a:lnTo>
                <a:lnTo>
                  <a:pt x="23230" y="15601"/>
                </a:lnTo>
                <a:lnTo>
                  <a:pt x="26916" y="17068"/>
                </a:lnTo>
                <a:lnTo>
                  <a:pt x="38633" y="21238"/>
                </a:lnTo>
                <a:lnTo>
                  <a:pt x="43853" y="23684"/>
                </a:lnTo>
                <a:lnTo>
                  <a:pt x="48285" y="26267"/>
                </a:lnTo>
                <a:lnTo>
                  <a:pt x="52193" y="28941"/>
                </a:lnTo>
                <a:lnTo>
                  <a:pt x="55750" y="30724"/>
                </a:lnTo>
                <a:lnTo>
                  <a:pt x="59074" y="31913"/>
                </a:lnTo>
                <a:lnTo>
                  <a:pt x="62243" y="32705"/>
                </a:lnTo>
                <a:lnTo>
                  <a:pt x="66260" y="34186"/>
                </a:lnTo>
                <a:lnTo>
                  <a:pt x="70843" y="36126"/>
                </a:lnTo>
                <a:lnTo>
                  <a:pt x="75804" y="38372"/>
                </a:lnTo>
                <a:lnTo>
                  <a:pt x="86396" y="43407"/>
                </a:lnTo>
                <a:lnTo>
                  <a:pt x="91887" y="46083"/>
                </a:lnTo>
                <a:lnTo>
                  <a:pt x="96500" y="48819"/>
                </a:lnTo>
                <a:lnTo>
                  <a:pt x="100529" y="51596"/>
                </a:lnTo>
                <a:lnTo>
                  <a:pt x="104167" y="54400"/>
                </a:lnTo>
                <a:lnTo>
                  <a:pt x="108497" y="57222"/>
                </a:lnTo>
                <a:lnTo>
                  <a:pt x="113289" y="60056"/>
                </a:lnTo>
                <a:lnTo>
                  <a:pt x="118388" y="62897"/>
                </a:lnTo>
                <a:lnTo>
                  <a:pt x="122741" y="65744"/>
                </a:lnTo>
                <a:lnTo>
                  <a:pt x="126594" y="68594"/>
                </a:lnTo>
                <a:lnTo>
                  <a:pt x="130116" y="71447"/>
                </a:lnTo>
                <a:lnTo>
                  <a:pt x="134369" y="74302"/>
                </a:lnTo>
                <a:lnTo>
                  <a:pt x="139109" y="77157"/>
                </a:lnTo>
                <a:lnTo>
                  <a:pt x="151303" y="84033"/>
                </a:lnTo>
                <a:lnTo>
                  <a:pt x="155511" y="87513"/>
                </a:lnTo>
                <a:lnTo>
                  <a:pt x="157966" y="89775"/>
                </a:lnTo>
                <a:lnTo>
                  <a:pt x="161508" y="92235"/>
                </a:lnTo>
                <a:lnTo>
                  <a:pt x="165775" y="94827"/>
                </a:lnTo>
                <a:lnTo>
                  <a:pt x="177208" y="101281"/>
                </a:lnTo>
                <a:lnTo>
                  <a:pt x="181312" y="104704"/>
                </a:lnTo>
                <a:lnTo>
                  <a:pt x="183739" y="106950"/>
                </a:lnTo>
                <a:lnTo>
                  <a:pt x="186311" y="108448"/>
                </a:lnTo>
                <a:lnTo>
                  <a:pt x="191707" y="110111"/>
                </a:lnTo>
                <a:lnTo>
                  <a:pt x="193527" y="111508"/>
                </a:lnTo>
                <a:lnTo>
                  <a:pt x="194741" y="113391"/>
                </a:lnTo>
                <a:lnTo>
                  <a:pt x="196688" y="118707"/>
                </a:lnTo>
                <a:lnTo>
                  <a:pt x="197800" y="119143"/>
                </a:lnTo>
                <a:lnTo>
                  <a:pt x="203890" y="119843"/>
                </a:lnTo>
                <a:lnTo>
                  <a:pt x="205740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1124"/>
          <p:cNvSpPr/>
          <p:nvPr/>
        </p:nvSpPr>
        <p:spPr>
          <a:xfrm>
            <a:off x="1644733" y="3703320"/>
            <a:ext cx="149777" cy="205741"/>
          </a:xfrm>
          <a:custGeom>
            <a:avLst/>
            <a:gdLst/>
            <a:ahLst/>
            <a:cxnLst/>
            <a:rect l="0" t="0" r="0" b="0"/>
            <a:pathLst>
              <a:path w="149777" h="205741">
                <a:moveTo>
                  <a:pt x="149776" y="0"/>
                </a:moveTo>
                <a:lnTo>
                  <a:pt x="149776" y="7381"/>
                </a:lnTo>
                <a:lnTo>
                  <a:pt x="148824" y="7778"/>
                </a:lnTo>
                <a:lnTo>
                  <a:pt x="145226" y="8219"/>
                </a:lnTo>
                <a:lnTo>
                  <a:pt x="143885" y="9289"/>
                </a:lnTo>
                <a:lnTo>
                  <a:pt x="142991" y="10955"/>
                </a:lnTo>
                <a:lnTo>
                  <a:pt x="142396" y="13019"/>
                </a:lnTo>
                <a:lnTo>
                  <a:pt x="139193" y="17851"/>
                </a:lnTo>
                <a:lnTo>
                  <a:pt x="134595" y="23173"/>
                </a:lnTo>
                <a:lnTo>
                  <a:pt x="129377" y="28714"/>
                </a:lnTo>
                <a:lnTo>
                  <a:pt x="126652" y="32478"/>
                </a:lnTo>
                <a:lnTo>
                  <a:pt x="123883" y="36892"/>
                </a:lnTo>
                <a:lnTo>
                  <a:pt x="121084" y="41739"/>
                </a:lnTo>
                <a:lnTo>
                  <a:pt x="118265" y="45924"/>
                </a:lnTo>
                <a:lnTo>
                  <a:pt x="115434" y="49666"/>
                </a:lnTo>
                <a:lnTo>
                  <a:pt x="112594" y="53113"/>
                </a:lnTo>
                <a:lnTo>
                  <a:pt x="109748" y="57316"/>
                </a:lnTo>
                <a:lnTo>
                  <a:pt x="106899" y="62023"/>
                </a:lnTo>
                <a:lnTo>
                  <a:pt x="104046" y="67066"/>
                </a:lnTo>
                <a:lnTo>
                  <a:pt x="98337" y="77749"/>
                </a:lnTo>
                <a:lnTo>
                  <a:pt x="95481" y="83265"/>
                </a:lnTo>
                <a:lnTo>
                  <a:pt x="91672" y="88848"/>
                </a:lnTo>
                <a:lnTo>
                  <a:pt x="87228" y="94474"/>
                </a:lnTo>
                <a:lnTo>
                  <a:pt x="82360" y="100130"/>
                </a:lnTo>
                <a:lnTo>
                  <a:pt x="78162" y="105806"/>
                </a:lnTo>
                <a:lnTo>
                  <a:pt x="74411" y="111495"/>
                </a:lnTo>
                <a:lnTo>
                  <a:pt x="70958" y="117192"/>
                </a:lnTo>
                <a:lnTo>
                  <a:pt x="67703" y="121943"/>
                </a:lnTo>
                <a:lnTo>
                  <a:pt x="64581" y="126063"/>
                </a:lnTo>
                <a:lnTo>
                  <a:pt x="61547" y="129762"/>
                </a:lnTo>
                <a:lnTo>
                  <a:pt x="57619" y="134133"/>
                </a:lnTo>
                <a:lnTo>
                  <a:pt x="48175" y="144069"/>
                </a:lnTo>
                <a:lnTo>
                  <a:pt x="36699" y="155823"/>
                </a:lnTo>
                <a:lnTo>
                  <a:pt x="33434" y="160079"/>
                </a:lnTo>
                <a:lnTo>
                  <a:pt x="30305" y="164822"/>
                </a:lnTo>
                <a:lnTo>
                  <a:pt x="27266" y="169888"/>
                </a:lnTo>
                <a:lnTo>
                  <a:pt x="24288" y="174219"/>
                </a:lnTo>
                <a:lnTo>
                  <a:pt x="21350" y="178058"/>
                </a:lnTo>
                <a:lnTo>
                  <a:pt x="18439" y="181570"/>
                </a:lnTo>
                <a:lnTo>
                  <a:pt x="16498" y="184864"/>
                </a:lnTo>
                <a:lnTo>
                  <a:pt x="14341" y="191064"/>
                </a:lnTo>
                <a:lnTo>
                  <a:pt x="12814" y="193099"/>
                </a:lnTo>
                <a:lnTo>
                  <a:pt x="10843" y="194455"/>
                </a:lnTo>
                <a:lnTo>
                  <a:pt x="8577" y="195359"/>
                </a:lnTo>
                <a:lnTo>
                  <a:pt x="6113" y="196914"/>
                </a:lnTo>
                <a:lnTo>
                  <a:pt x="3519" y="198903"/>
                </a:lnTo>
                <a:lnTo>
                  <a:pt x="836" y="201182"/>
                </a:lnTo>
                <a:lnTo>
                  <a:pt x="0" y="202701"/>
                </a:lnTo>
                <a:lnTo>
                  <a:pt x="396" y="203714"/>
                </a:lnTo>
                <a:lnTo>
                  <a:pt x="4044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1125"/>
          <p:cNvSpPr/>
          <p:nvPr/>
        </p:nvSpPr>
        <p:spPr>
          <a:xfrm>
            <a:off x="2025967" y="3711892"/>
            <a:ext cx="240031" cy="25719"/>
          </a:xfrm>
          <a:custGeom>
            <a:avLst/>
            <a:gdLst/>
            <a:ahLst/>
            <a:cxnLst/>
            <a:rect l="0" t="0" r="0" b="0"/>
            <a:pathLst>
              <a:path w="240031" h="25719">
                <a:moveTo>
                  <a:pt x="0" y="17145"/>
                </a:moveTo>
                <a:lnTo>
                  <a:pt x="0" y="24526"/>
                </a:lnTo>
                <a:lnTo>
                  <a:pt x="952" y="24923"/>
                </a:lnTo>
                <a:lnTo>
                  <a:pt x="7381" y="25613"/>
                </a:lnTo>
                <a:lnTo>
                  <a:pt x="14229" y="25697"/>
                </a:lnTo>
                <a:lnTo>
                  <a:pt x="87287" y="25718"/>
                </a:lnTo>
                <a:lnTo>
                  <a:pt x="91529" y="24765"/>
                </a:lnTo>
                <a:lnTo>
                  <a:pt x="96262" y="23178"/>
                </a:lnTo>
                <a:lnTo>
                  <a:pt x="101322" y="21167"/>
                </a:lnTo>
                <a:lnTo>
                  <a:pt x="106601" y="19826"/>
                </a:lnTo>
                <a:lnTo>
                  <a:pt x="112024" y="18932"/>
                </a:lnTo>
                <a:lnTo>
                  <a:pt x="117546" y="18337"/>
                </a:lnTo>
                <a:lnTo>
                  <a:pt x="122179" y="17940"/>
                </a:lnTo>
                <a:lnTo>
                  <a:pt x="126220" y="17675"/>
                </a:lnTo>
                <a:lnTo>
                  <a:pt x="129867" y="17498"/>
                </a:lnTo>
                <a:lnTo>
                  <a:pt x="138999" y="17302"/>
                </a:lnTo>
                <a:lnTo>
                  <a:pt x="144100" y="17250"/>
                </a:lnTo>
                <a:lnTo>
                  <a:pt x="149407" y="16262"/>
                </a:lnTo>
                <a:lnTo>
                  <a:pt x="154850" y="14652"/>
                </a:lnTo>
                <a:lnTo>
                  <a:pt x="160383" y="12625"/>
                </a:lnTo>
                <a:lnTo>
                  <a:pt x="165025" y="11274"/>
                </a:lnTo>
                <a:lnTo>
                  <a:pt x="169071" y="10374"/>
                </a:lnTo>
                <a:lnTo>
                  <a:pt x="172722" y="9773"/>
                </a:lnTo>
                <a:lnTo>
                  <a:pt x="179318" y="9106"/>
                </a:lnTo>
                <a:lnTo>
                  <a:pt x="186377" y="8810"/>
                </a:lnTo>
                <a:lnTo>
                  <a:pt x="207365" y="8604"/>
                </a:lnTo>
                <a:lnTo>
                  <a:pt x="216805" y="8582"/>
                </a:lnTo>
                <a:lnTo>
                  <a:pt x="219784" y="7626"/>
                </a:lnTo>
                <a:lnTo>
                  <a:pt x="222723" y="6037"/>
                </a:lnTo>
                <a:lnTo>
                  <a:pt x="230946" y="353"/>
                </a:lnTo>
                <a:lnTo>
                  <a:pt x="238175" y="47"/>
                </a:lnTo>
                <a:lnTo>
                  <a:pt x="240030" y="0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1126"/>
          <p:cNvSpPr/>
          <p:nvPr/>
        </p:nvSpPr>
        <p:spPr>
          <a:xfrm>
            <a:off x="2531744" y="3480435"/>
            <a:ext cx="51436" cy="197168"/>
          </a:xfrm>
          <a:custGeom>
            <a:avLst/>
            <a:gdLst/>
            <a:ahLst/>
            <a:cxnLst/>
            <a:rect l="0" t="0" r="0" b="0"/>
            <a:pathLst>
              <a:path w="51436" h="197168">
                <a:moveTo>
                  <a:pt x="0" y="0"/>
                </a:moveTo>
                <a:lnTo>
                  <a:pt x="4551" y="4551"/>
                </a:lnTo>
                <a:lnTo>
                  <a:pt x="5892" y="6844"/>
                </a:lnTo>
                <a:lnTo>
                  <a:pt x="7381" y="11932"/>
                </a:lnTo>
                <a:lnTo>
                  <a:pt x="8220" y="15600"/>
                </a:lnTo>
                <a:lnTo>
                  <a:pt x="8416" y="21538"/>
                </a:lnTo>
                <a:lnTo>
                  <a:pt x="8468" y="25788"/>
                </a:lnTo>
                <a:lnTo>
                  <a:pt x="9456" y="29575"/>
                </a:lnTo>
                <a:lnTo>
                  <a:pt x="11066" y="33051"/>
                </a:lnTo>
                <a:lnTo>
                  <a:pt x="13093" y="36322"/>
                </a:lnTo>
                <a:lnTo>
                  <a:pt x="14444" y="40407"/>
                </a:lnTo>
                <a:lnTo>
                  <a:pt x="15344" y="45035"/>
                </a:lnTo>
                <a:lnTo>
                  <a:pt x="15945" y="50026"/>
                </a:lnTo>
                <a:lnTo>
                  <a:pt x="17297" y="54305"/>
                </a:lnTo>
                <a:lnTo>
                  <a:pt x="19152" y="58111"/>
                </a:lnTo>
                <a:lnTo>
                  <a:pt x="21341" y="61601"/>
                </a:lnTo>
                <a:lnTo>
                  <a:pt x="22800" y="65832"/>
                </a:lnTo>
                <a:lnTo>
                  <a:pt x="23773" y="70558"/>
                </a:lnTo>
                <a:lnTo>
                  <a:pt x="24421" y="75613"/>
                </a:lnTo>
                <a:lnTo>
                  <a:pt x="24853" y="79936"/>
                </a:lnTo>
                <a:lnTo>
                  <a:pt x="25142" y="83771"/>
                </a:lnTo>
                <a:lnTo>
                  <a:pt x="25334" y="87280"/>
                </a:lnTo>
                <a:lnTo>
                  <a:pt x="26414" y="91524"/>
                </a:lnTo>
                <a:lnTo>
                  <a:pt x="28087" y="96258"/>
                </a:lnTo>
                <a:lnTo>
                  <a:pt x="30155" y="101320"/>
                </a:lnTo>
                <a:lnTo>
                  <a:pt x="31533" y="105646"/>
                </a:lnTo>
                <a:lnTo>
                  <a:pt x="32452" y="109483"/>
                </a:lnTo>
                <a:lnTo>
                  <a:pt x="33065" y="112994"/>
                </a:lnTo>
                <a:lnTo>
                  <a:pt x="33474" y="117239"/>
                </a:lnTo>
                <a:lnTo>
                  <a:pt x="33746" y="121974"/>
                </a:lnTo>
                <a:lnTo>
                  <a:pt x="34048" y="131363"/>
                </a:lnTo>
                <a:lnTo>
                  <a:pt x="34219" y="142957"/>
                </a:lnTo>
                <a:lnTo>
                  <a:pt x="34259" y="152754"/>
                </a:lnTo>
                <a:lnTo>
                  <a:pt x="35222" y="156128"/>
                </a:lnTo>
                <a:lnTo>
                  <a:pt x="36816" y="158378"/>
                </a:lnTo>
                <a:lnTo>
                  <a:pt x="38832" y="159878"/>
                </a:lnTo>
                <a:lnTo>
                  <a:pt x="40176" y="161830"/>
                </a:lnTo>
                <a:lnTo>
                  <a:pt x="41669" y="166539"/>
                </a:lnTo>
                <a:lnTo>
                  <a:pt x="42332" y="171807"/>
                </a:lnTo>
                <a:lnTo>
                  <a:pt x="42509" y="174546"/>
                </a:lnTo>
                <a:lnTo>
                  <a:pt x="43580" y="177323"/>
                </a:lnTo>
                <a:lnTo>
                  <a:pt x="45246" y="180128"/>
                </a:lnTo>
                <a:lnTo>
                  <a:pt x="47309" y="182950"/>
                </a:lnTo>
                <a:lnTo>
                  <a:pt x="48684" y="185785"/>
                </a:lnTo>
                <a:lnTo>
                  <a:pt x="50213" y="191473"/>
                </a:lnTo>
                <a:lnTo>
                  <a:pt x="51435" y="1971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1127"/>
          <p:cNvSpPr/>
          <p:nvPr/>
        </p:nvSpPr>
        <p:spPr>
          <a:xfrm>
            <a:off x="2428875" y="3737610"/>
            <a:ext cx="257176" cy="42863"/>
          </a:xfrm>
          <a:custGeom>
            <a:avLst/>
            <a:gdLst/>
            <a:ahLst/>
            <a:cxnLst/>
            <a:rect l="0" t="0" r="0" b="0"/>
            <a:pathLst>
              <a:path w="257176" h="42863">
                <a:moveTo>
                  <a:pt x="0" y="42862"/>
                </a:moveTo>
                <a:lnTo>
                  <a:pt x="0" y="34394"/>
                </a:lnTo>
                <a:lnTo>
                  <a:pt x="7380" y="34299"/>
                </a:lnTo>
                <a:lnTo>
                  <a:pt x="28692" y="34290"/>
                </a:lnTo>
                <a:lnTo>
                  <a:pt x="32463" y="33337"/>
                </a:lnTo>
                <a:lnTo>
                  <a:pt x="36882" y="31750"/>
                </a:lnTo>
                <a:lnTo>
                  <a:pt x="41733" y="29739"/>
                </a:lnTo>
                <a:lnTo>
                  <a:pt x="46872" y="28398"/>
                </a:lnTo>
                <a:lnTo>
                  <a:pt x="52203" y="27505"/>
                </a:lnTo>
                <a:lnTo>
                  <a:pt x="57662" y="26909"/>
                </a:lnTo>
                <a:lnTo>
                  <a:pt x="63206" y="26512"/>
                </a:lnTo>
                <a:lnTo>
                  <a:pt x="68807" y="26247"/>
                </a:lnTo>
                <a:lnTo>
                  <a:pt x="74446" y="26070"/>
                </a:lnTo>
                <a:lnTo>
                  <a:pt x="80111" y="25000"/>
                </a:lnTo>
                <a:lnTo>
                  <a:pt x="85792" y="23334"/>
                </a:lnTo>
                <a:lnTo>
                  <a:pt x="91484" y="21271"/>
                </a:lnTo>
                <a:lnTo>
                  <a:pt x="97184" y="19895"/>
                </a:lnTo>
                <a:lnTo>
                  <a:pt x="102890" y="18978"/>
                </a:lnTo>
                <a:lnTo>
                  <a:pt x="108598" y="18367"/>
                </a:lnTo>
                <a:lnTo>
                  <a:pt x="113356" y="17960"/>
                </a:lnTo>
                <a:lnTo>
                  <a:pt x="121183" y="17507"/>
                </a:lnTo>
                <a:lnTo>
                  <a:pt x="126508" y="16434"/>
                </a:lnTo>
                <a:lnTo>
                  <a:pt x="132916" y="14766"/>
                </a:lnTo>
                <a:lnTo>
                  <a:pt x="140046" y="12701"/>
                </a:lnTo>
                <a:lnTo>
                  <a:pt x="146704" y="11325"/>
                </a:lnTo>
                <a:lnTo>
                  <a:pt x="153047" y="10407"/>
                </a:lnTo>
                <a:lnTo>
                  <a:pt x="159181" y="9796"/>
                </a:lnTo>
                <a:lnTo>
                  <a:pt x="166128" y="9388"/>
                </a:lnTo>
                <a:lnTo>
                  <a:pt x="181467" y="8935"/>
                </a:lnTo>
                <a:lnTo>
                  <a:pt x="188605" y="7861"/>
                </a:lnTo>
                <a:lnTo>
                  <a:pt x="195269" y="6193"/>
                </a:lnTo>
                <a:lnTo>
                  <a:pt x="201617" y="4129"/>
                </a:lnTo>
                <a:lnTo>
                  <a:pt x="206801" y="2752"/>
                </a:lnTo>
                <a:lnTo>
                  <a:pt x="211210" y="1835"/>
                </a:lnTo>
                <a:lnTo>
                  <a:pt x="215101" y="1223"/>
                </a:lnTo>
                <a:lnTo>
                  <a:pt x="219601" y="815"/>
                </a:lnTo>
                <a:lnTo>
                  <a:pt x="224505" y="543"/>
                </a:lnTo>
                <a:lnTo>
                  <a:pt x="235035" y="241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1128"/>
          <p:cNvSpPr/>
          <p:nvPr/>
        </p:nvSpPr>
        <p:spPr>
          <a:xfrm>
            <a:off x="2471750" y="3814772"/>
            <a:ext cx="257163" cy="205696"/>
          </a:xfrm>
          <a:custGeom>
            <a:avLst/>
            <a:gdLst/>
            <a:ahLst/>
            <a:cxnLst/>
            <a:rect l="0" t="0" r="0" b="0"/>
            <a:pathLst>
              <a:path w="257163" h="205696">
                <a:moveTo>
                  <a:pt x="17132" y="25707"/>
                </a:moveTo>
                <a:lnTo>
                  <a:pt x="17132" y="21157"/>
                </a:lnTo>
                <a:lnTo>
                  <a:pt x="18085" y="19816"/>
                </a:lnTo>
                <a:lnTo>
                  <a:pt x="19672" y="18923"/>
                </a:lnTo>
                <a:lnTo>
                  <a:pt x="23976" y="17930"/>
                </a:lnTo>
                <a:lnTo>
                  <a:pt x="29064" y="17488"/>
                </a:lnTo>
                <a:lnTo>
                  <a:pt x="31754" y="16418"/>
                </a:lnTo>
                <a:lnTo>
                  <a:pt x="37283" y="12689"/>
                </a:lnTo>
                <a:lnTo>
                  <a:pt x="42916" y="10396"/>
                </a:lnTo>
                <a:lnTo>
                  <a:pt x="45751" y="9785"/>
                </a:lnTo>
                <a:lnTo>
                  <a:pt x="51442" y="6566"/>
                </a:lnTo>
                <a:lnTo>
                  <a:pt x="54293" y="4374"/>
                </a:lnTo>
                <a:lnTo>
                  <a:pt x="58098" y="2913"/>
                </a:lnTo>
                <a:lnTo>
                  <a:pt x="62540" y="1939"/>
                </a:lnTo>
                <a:lnTo>
                  <a:pt x="67407" y="1289"/>
                </a:lnTo>
                <a:lnTo>
                  <a:pt x="75354" y="567"/>
                </a:lnTo>
                <a:lnTo>
                  <a:pt x="82061" y="247"/>
                </a:lnTo>
                <a:lnTo>
                  <a:pt x="88217" y="104"/>
                </a:lnTo>
                <a:lnTo>
                  <a:pt x="113065" y="0"/>
                </a:lnTo>
                <a:lnTo>
                  <a:pt x="116330" y="949"/>
                </a:lnTo>
                <a:lnTo>
                  <a:pt x="122497" y="4544"/>
                </a:lnTo>
                <a:lnTo>
                  <a:pt x="128413" y="6776"/>
                </a:lnTo>
                <a:lnTo>
                  <a:pt x="131325" y="7372"/>
                </a:lnTo>
                <a:lnTo>
                  <a:pt x="137099" y="10573"/>
                </a:lnTo>
                <a:lnTo>
                  <a:pt x="142841" y="15171"/>
                </a:lnTo>
                <a:lnTo>
                  <a:pt x="148568" y="20390"/>
                </a:lnTo>
                <a:lnTo>
                  <a:pt x="150475" y="23115"/>
                </a:lnTo>
                <a:lnTo>
                  <a:pt x="152596" y="28683"/>
                </a:lnTo>
                <a:lnTo>
                  <a:pt x="156078" y="34332"/>
                </a:lnTo>
                <a:lnTo>
                  <a:pt x="158340" y="37173"/>
                </a:lnTo>
                <a:lnTo>
                  <a:pt x="159848" y="40971"/>
                </a:lnTo>
                <a:lnTo>
                  <a:pt x="160854" y="45408"/>
                </a:lnTo>
                <a:lnTo>
                  <a:pt x="161524" y="50271"/>
                </a:lnTo>
                <a:lnTo>
                  <a:pt x="161018" y="54466"/>
                </a:lnTo>
                <a:lnTo>
                  <a:pt x="159729" y="58215"/>
                </a:lnTo>
                <a:lnTo>
                  <a:pt x="157916" y="61666"/>
                </a:lnTo>
                <a:lnTo>
                  <a:pt x="156708" y="65872"/>
                </a:lnTo>
                <a:lnTo>
                  <a:pt x="155903" y="70582"/>
                </a:lnTo>
                <a:lnTo>
                  <a:pt x="155366" y="75626"/>
                </a:lnTo>
                <a:lnTo>
                  <a:pt x="154056" y="80894"/>
                </a:lnTo>
                <a:lnTo>
                  <a:pt x="152229" y="86311"/>
                </a:lnTo>
                <a:lnTo>
                  <a:pt x="150059" y="91827"/>
                </a:lnTo>
                <a:lnTo>
                  <a:pt x="147660" y="97410"/>
                </a:lnTo>
                <a:lnTo>
                  <a:pt x="142454" y="108693"/>
                </a:lnTo>
                <a:lnTo>
                  <a:pt x="134169" y="125755"/>
                </a:lnTo>
                <a:lnTo>
                  <a:pt x="131351" y="130506"/>
                </a:lnTo>
                <a:lnTo>
                  <a:pt x="128521" y="134626"/>
                </a:lnTo>
                <a:lnTo>
                  <a:pt x="125681" y="138325"/>
                </a:lnTo>
                <a:lnTo>
                  <a:pt x="121883" y="142696"/>
                </a:lnTo>
                <a:lnTo>
                  <a:pt x="117446" y="147515"/>
                </a:lnTo>
                <a:lnTo>
                  <a:pt x="112583" y="152632"/>
                </a:lnTo>
                <a:lnTo>
                  <a:pt x="108389" y="157949"/>
                </a:lnTo>
                <a:lnTo>
                  <a:pt x="104640" y="163399"/>
                </a:lnTo>
                <a:lnTo>
                  <a:pt x="101188" y="168937"/>
                </a:lnTo>
                <a:lnTo>
                  <a:pt x="97934" y="173581"/>
                </a:lnTo>
                <a:lnTo>
                  <a:pt x="94813" y="177630"/>
                </a:lnTo>
                <a:lnTo>
                  <a:pt x="91779" y="181282"/>
                </a:lnTo>
                <a:lnTo>
                  <a:pt x="88804" y="184669"/>
                </a:lnTo>
                <a:lnTo>
                  <a:pt x="82959" y="190972"/>
                </a:lnTo>
                <a:lnTo>
                  <a:pt x="79114" y="193034"/>
                </a:lnTo>
                <a:lnTo>
                  <a:pt x="74646" y="194408"/>
                </a:lnTo>
                <a:lnTo>
                  <a:pt x="69762" y="195325"/>
                </a:lnTo>
                <a:lnTo>
                  <a:pt x="61796" y="198883"/>
                </a:lnTo>
                <a:lnTo>
                  <a:pt x="55080" y="202687"/>
                </a:lnTo>
                <a:lnTo>
                  <a:pt x="48920" y="204378"/>
                </a:lnTo>
                <a:lnTo>
                  <a:pt x="43008" y="205129"/>
                </a:lnTo>
                <a:lnTo>
                  <a:pt x="37205" y="205463"/>
                </a:lnTo>
                <a:lnTo>
                  <a:pt x="31451" y="205611"/>
                </a:lnTo>
                <a:lnTo>
                  <a:pt x="22856" y="205695"/>
                </a:lnTo>
                <a:lnTo>
                  <a:pt x="19995" y="204754"/>
                </a:lnTo>
                <a:lnTo>
                  <a:pt x="14277" y="201169"/>
                </a:lnTo>
                <a:lnTo>
                  <a:pt x="8561" y="198941"/>
                </a:lnTo>
                <a:lnTo>
                  <a:pt x="5703" y="198346"/>
                </a:lnTo>
                <a:lnTo>
                  <a:pt x="3798" y="196997"/>
                </a:lnTo>
                <a:lnTo>
                  <a:pt x="2528" y="195146"/>
                </a:lnTo>
                <a:lnTo>
                  <a:pt x="1116" y="190549"/>
                </a:lnTo>
                <a:lnTo>
                  <a:pt x="489" y="185330"/>
                </a:lnTo>
                <a:lnTo>
                  <a:pt x="210" y="179836"/>
                </a:lnTo>
                <a:lnTo>
                  <a:pt x="31" y="173099"/>
                </a:lnTo>
                <a:lnTo>
                  <a:pt x="0" y="167381"/>
                </a:lnTo>
                <a:lnTo>
                  <a:pt x="948" y="164924"/>
                </a:lnTo>
                <a:lnTo>
                  <a:pt x="4542" y="159654"/>
                </a:lnTo>
                <a:lnTo>
                  <a:pt x="9314" y="154137"/>
                </a:lnTo>
                <a:lnTo>
                  <a:pt x="11920" y="151332"/>
                </a:lnTo>
                <a:lnTo>
                  <a:pt x="14610" y="149462"/>
                </a:lnTo>
                <a:lnTo>
                  <a:pt x="20138" y="147385"/>
                </a:lnTo>
                <a:lnTo>
                  <a:pt x="23899" y="145878"/>
                </a:lnTo>
                <a:lnTo>
                  <a:pt x="28311" y="143922"/>
                </a:lnTo>
                <a:lnTo>
                  <a:pt x="33157" y="141664"/>
                </a:lnTo>
                <a:lnTo>
                  <a:pt x="41082" y="136617"/>
                </a:lnTo>
                <a:lnTo>
                  <a:pt x="44528" y="133937"/>
                </a:lnTo>
                <a:lnTo>
                  <a:pt x="48731" y="132151"/>
                </a:lnTo>
                <a:lnTo>
                  <a:pt x="53438" y="130960"/>
                </a:lnTo>
                <a:lnTo>
                  <a:pt x="58481" y="130166"/>
                </a:lnTo>
                <a:lnTo>
                  <a:pt x="63748" y="129636"/>
                </a:lnTo>
                <a:lnTo>
                  <a:pt x="69164" y="129283"/>
                </a:lnTo>
                <a:lnTo>
                  <a:pt x="79310" y="128891"/>
                </a:lnTo>
                <a:lnTo>
                  <a:pt x="86994" y="128717"/>
                </a:lnTo>
                <a:lnTo>
                  <a:pt x="129846" y="128581"/>
                </a:lnTo>
                <a:lnTo>
                  <a:pt x="134185" y="129532"/>
                </a:lnTo>
                <a:lnTo>
                  <a:pt x="138982" y="131119"/>
                </a:lnTo>
                <a:lnTo>
                  <a:pt x="144085" y="133130"/>
                </a:lnTo>
                <a:lnTo>
                  <a:pt x="149393" y="134470"/>
                </a:lnTo>
                <a:lnTo>
                  <a:pt x="154836" y="135363"/>
                </a:lnTo>
                <a:lnTo>
                  <a:pt x="160369" y="135959"/>
                </a:lnTo>
                <a:lnTo>
                  <a:pt x="165011" y="137308"/>
                </a:lnTo>
                <a:lnTo>
                  <a:pt x="172709" y="141348"/>
                </a:lnTo>
                <a:lnTo>
                  <a:pt x="179305" y="143778"/>
                </a:lnTo>
                <a:lnTo>
                  <a:pt x="182397" y="144427"/>
                </a:lnTo>
                <a:lnTo>
                  <a:pt x="188373" y="147686"/>
                </a:lnTo>
                <a:lnTo>
                  <a:pt x="191300" y="149889"/>
                </a:lnTo>
                <a:lnTo>
                  <a:pt x="197093" y="152337"/>
                </a:lnTo>
                <a:lnTo>
                  <a:pt x="199971" y="152990"/>
                </a:lnTo>
                <a:lnTo>
                  <a:pt x="205709" y="156255"/>
                </a:lnTo>
                <a:lnTo>
                  <a:pt x="208572" y="158459"/>
                </a:lnTo>
                <a:lnTo>
                  <a:pt x="214294" y="160908"/>
                </a:lnTo>
                <a:lnTo>
                  <a:pt x="220965" y="161997"/>
                </a:lnTo>
                <a:lnTo>
                  <a:pt x="225410" y="162287"/>
                </a:lnTo>
                <a:lnTo>
                  <a:pt x="234478" y="162610"/>
                </a:lnTo>
                <a:lnTo>
                  <a:pt x="244937" y="162791"/>
                </a:lnTo>
                <a:lnTo>
                  <a:pt x="257162" y="1628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1129"/>
          <p:cNvSpPr/>
          <p:nvPr/>
        </p:nvSpPr>
        <p:spPr>
          <a:xfrm>
            <a:off x="2824404" y="3506152"/>
            <a:ext cx="170257" cy="454334"/>
          </a:xfrm>
          <a:custGeom>
            <a:avLst/>
            <a:gdLst/>
            <a:ahLst/>
            <a:cxnLst/>
            <a:rect l="0" t="0" r="0" b="0"/>
            <a:pathLst>
              <a:path w="170257" h="454334">
                <a:moveTo>
                  <a:pt x="84531" y="0"/>
                </a:moveTo>
                <a:lnTo>
                  <a:pt x="84531" y="7381"/>
                </a:lnTo>
                <a:lnTo>
                  <a:pt x="79980" y="12770"/>
                </a:lnTo>
                <a:lnTo>
                  <a:pt x="78639" y="15181"/>
                </a:lnTo>
                <a:lnTo>
                  <a:pt x="75800" y="23125"/>
                </a:lnTo>
                <a:lnTo>
                  <a:pt x="71760" y="28693"/>
                </a:lnTo>
                <a:lnTo>
                  <a:pt x="69330" y="34342"/>
                </a:lnTo>
                <a:lnTo>
                  <a:pt x="67297" y="40981"/>
                </a:lnTo>
                <a:lnTo>
                  <a:pt x="63219" y="50281"/>
                </a:lnTo>
                <a:lnTo>
                  <a:pt x="58231" y="58225"/>
                </a:lnTo>
                <a:lnTo>
                  <a:pt x="55568" y="61676"/>
                </a:lnTo>
                <a:lnTo>
                  <a:pt x="52839" y="64930"/>
                </a:lnTo>
                <a:lnTo>
                  <a:pt x="50068" y="68052"/>
                </a:lnTo>
                <a:lnTo>
                  <a:pt x="47268" y="71085"/>
                </a:lnTo>
                <a:lnTo>
                  <a:pt x="44449" y="75013"/>
                </a:lnTo>
                <a:lnTo>
                  <a:pt x="41617" y="79536"/>
                </a:lnTo>
                <a:lnTo>
                  <a:pt x="38777" y="84457"/>
                </a:lnTo>
                <a:lnTo>
                  <a:pt x="35621" y="95004"/>
                </a:lnTo>
                <a:lnTo>
                  <a:pt x="34218" y="106042"/>
                </a:lnTo>
                <a:lnTo>
                  <a:pt x="33594" y="117297"/>
                </a:lnTo>
                <a:lnTo>
                  <a:pt x="32475" y="122013"/>
                </a:lnTo>
                <a:lnTo>
                  <a:pt x="28692" y="129793"/>
                </a:lnTo>
                <a:lnTo>
                  <a:pt x="23836" y="138966"/>
                </a:lnTo>
                <a:lnTo>
                  <a:pt x="21207" y="144079"/>
                </a:lnTo>
                <a:lnTo>
                  <a:pt x="18287" y="154840"/>
                </a:lnTo>
                <a:lnTo>
                  <a:pt x="16989" y="165973"/>
                </a:lnTo>
                <a:lnTo>
                  <a:pt x="16412" y="177271"/>
                </a:lnTo>
                <a:lnTo>
                  <a:pt x="13615" y="188642"/>
                </a:lnTo>
                <a:lnTo>
                  <a:pt x="10150" y="199093"/>
                </a:lnTo>
                <a:lnTo>
                  <a:pt x="8199" y="211285"/>
                </a:lnTo>
                <a:lnTo>
                  <a:pt x="7743" y="221222"/>
                </a:lnTo>
                <a:lnTo>
                  <a:pt x="7486" y="237526"/>
                </a:lnTo>
                <a:lnTo>
                  <a:pt x="7410" y="249872"/>
                </a:lnTo>
                <a:lnTo>
                  <a:pt x="4852" y="259009"/>
                </a:lnTo>
                <a:lnTo>
                  <a:pt x="1493" y="268468"/>
                </a:lnTo>
                <a:lnTo>
                  <a:pt x="0" y="275846"/>
                </a:lnTo>
                <a:lnTo>
                  <a:pt x="1876" y="284841"/>
                </a:lnTo>
                <a:lnTo>
                  <a:pt x="4933" y="295189"/>
                </a:lnTo>
                <a:lnTo>
                  <a:pt x="6291" y="306138"/>
                </a:lnTo>
                <a:lnTo>
                  <a:pt x="7606" y="310772"/>
                </a:lnTo>
                <a:lnTo>
                  <a:pt x="11607" y="318461"/>
                </a:lnTo>
                <a:lnTo>
                  <a:pt x="14020" y="327593"/>
                </a:lnTo>
                <a:lnTo>
                  <a:pt x="14663" y="332695"/>
                </a:lnTo>
                <a:lnTo>
                  <a:pt x="17919" y="340905"/>
                </a:lnTo>
                <a:lnTo>
                  <a:pt x="22540" y="348681"/>
                </a:lnTo>
                <a:lnTo>
                  <a:pt x="27769" y="358487"/>
                </a:lnTo>
                <a:lnTo>
                  <a:pt x="30728" y="366655"/>
                </a:lnTo>
                <a:lnTo>
                  <a:pt x="31517" y="370167"/>
                </a:lnTo>
                <a:lnTo>
                  <a:pt x="34934" y="376609"/>
                </a:lnTo>
                <a:lnTo>
                  <a:pt x="39628" y="382647"/>
                </a:lnTo>
                <a:lnTo>
                  <a:pt x="44889" y="388505"/>
                </a:lnTo>
                <a:lnTo>
                  <a:pt x="50402" y="394284"/>
                </a:lnTo>
                <a:lnTo>
                  <a:pt x="53206" y="397158"/>
                </a:lnTo>
                <a:lnTo>
                  <a:pt x="56980" y="400028"/>
                </a:lnTo>
                <a:lnTo>
                  <a:pt x="61401" y="402893"/>
                </a:lnTo>
                <a:lnTo>
                  <a:pt x="66253" y="405755"/>
                </a:lnTo>
                <a:lnTo>
                  <a:pt x="69488" y="408616"/>
                </a:lnTo>
                <a:lnTo>
                  <a:pt x="71645" y="411476"/>
                </a:lnTo>
                <a:lnTo>
                  <a:pt x="73083" y="414335"/>
                </a:lnTo>
                <a:lnTo>
                  <a:pt x="75946" y="416241"/>
                </a:lnTo>
                <a:lnTo>
                  <a:pt x="79760" y="417511"/>
                </a:lnTo>
                <a:lnTo>
                  <a:pt x="84208" y="418358"/>
                </a:lnTo>
                <a:lnTo>
                  <a:pt x="88125" y="419876"/>
                </a:lnTo>
                <a:lnTo>
                  <a:pt x="91689" y="421840"/>
                </a:lnTo>
                <a:lnTo>
                  <a:pt x="95018" y="424101"/>
                </a:lnTo>
                <a:lnTo>
                  <a:pt x="98190" y="426562"/>
                </a:lnTo>
                <a:lnTo>
                  <a:pt x="101257" y="429155"/>
                </a:lnTo>
                <a:lnTo>
                  <a:pt x="104254" y="431835"/>
                </a:lnTo>
                <a:lnTo>
                  <a:pt x="107204" y="433623"/>
                </a:lnTo>
                <a:lnTo>
                  <a:pt x="110124" y="434815"/>
                </a:lnTo>
                <a:lnTo>
                  <a:pt x="113023" y="435609"/>
                </a:lnTo>
                <a:lnTo>
                  <a:pt x="116860" y="436139"/>
                </a:lnTo>
                <a:lnTo>
                  <a:pt x="121324" y="436491"/>
                </a:lnTo>
                <a:lnTo>
                  <a:pt x="133073" y="437058"/>
                </a:lnTo>
                <a:lnTo>
                  <a:pt x="134990" y="438057"/>
                </a:lnTo>
                <a:lnTo>
                  <a:pt x="139659" y="441707"/>
                </a:lnTo>
                <a:lnTo>
                  <a:pt x="142238" y="443061"/>
                </a:lnTo>
                <a:lnTo>
                  <a:pt x="144910" y="443965"/>
                </a:lnTo>
                <a:lnTo>
                  <a:pt x="147643" y="444566"/>
                </a:lnTo>
                <a:lnTo>
                  <a:pt x="150418" y="444968"/>
                </a:lnTo>
                <a:lnTo>
                  <a:pt x="153221" y="445235"/>
                </a:lnTo>
                <a:lnTo>
                  <a:pt x="156041" y="445414"/>
                </a:lnTo>
                <a:lnTo>
                  <a:pt x="157922" y="446485"/>
                </a:lnTo>
                <a:lnTo>
                  <a:pt x="159176" y="448152"/>
                </a:lnTo>
                <a:lnTo>
                  <a:pt x="160012" y="450215"/>
                </a:lnTo>
                <a:lnTo>
                  <a:pt x="161521" y="451591"/>
                </a:lnTo>
                <a:lnTo>
                  <a:pt x="163480" y="452509"/>
                </a:lnTo>
                <a:lnTo>
                  <a:pt x="170203" y="454329"/>
                </a:lnTo>
                <a:lnTo>
                  <a:pt x="170221" y="454333"/>
                </a:lnTo>
                <a:lnTo>
                  <a:pt x="170256" y="4457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1130"/>
          <p:cNvSpPr/>
          <p:nvPr/>
        </p:nvSpPr>
        <p:spPr>
          <a:xfrm>
            <a:off x="3063240" y="3531901"/>
            <a:ext cx="180023" cy="110188"/>
          </a:xfrm>
          <a:custGeom>
            <a:avLst/>
            <a:gdLst/>
            <a:ahLst/>
            <a:cxnLst/>
            <a:rect l="0" t="0" r="0" b="0"/>
            <a:pathLst>
              <a:path w="180023" h="110188">
                <a:moveTo>
                  <a:pt x="17145" y="8541"/>
                </a:moveTo>
                <a:lnTo>
                  <a:pt x="12594" y="8541"/>
                </a:lnTo>
                <a:lnTo>
                  <a:pt x="11253" y="7589"/>
                </a:lnTo>
                <a:lnTo>
                  <a:pt x="10359" y="6001"/>
                </a:lnTo>
                <a:lnTo>
                  <a:pt x="8581" y="0"/>
                </a:lnTo>
                <a:lnTo>
                  <a:pt x="8572" y="12988"/>
                </a:lnTo>
                <a:lnTo>
                  <a:pt x="9524" y="14363"/>
                </a:lnTo>
                <a:lnTo>
                  <a:pt x="11112" y="15280"/>
                </a:lnTo>
                <a:lnTo>
                  <a:pt x="13123" y="15891"/>
                </a:lnTo>
                <a:lnTo>
                  <a:pt x="14463" y="17251"/>
                </a:lnTo>
                <a:lnTo>
                  <a:pt x="15357" y="19110"/>
                </a:lnTo>
                <a:lnTo>
                  <a:pt x="15953" y="21302"/>
                </a:lnTo>
                <a:lnTo>
                  <a:pt x="16350" y="23716"/>
                </a:lnTo>
                <a:lnTo>
                  <a:pt x="16615" y="26278"/>
                </a:lnTo>
                <a:lnTo>
                  <a:pt x="17040" y="32682"/>
                </a:lnTo>
                <a:lnTo>
                  <a:pt x="17098" y="36098"/>
                </a:lnTo>
                <a:lnTo>
                  <a:pt x="17114" y="38342"/>
                </a:lnTo>
                <a:lnTo>
                  <a:pt x="16171" y="39839"/>
                </a:lnTo>
                <a:lnTo>
                  <a:pt x="14591" y="40836"/>
                </a:lnTo>
                <a:lnTo>
                  <a:pt x="12585" y="41501"/>
                </a:lnTo>
                <a:lnTo>
                  <a:pt x="11247" y="42897"/>
                </a:lnTo>
                <a:lnTo>
                  <a:pt x="10355" y="44780"/>
                </a:lnTo>
                <a:lnTo>
                  <a:pt x="9761" y="46988"/>
                </a:lnTo>
                <a:lnTo>
                  <a:pt x="9364" y="49412"/>
                </a:lnTo>
                <a:lnTo>
                  <a:pt x="9100" y="51981"/>
                </a:lnTo>
                <a:lnTo>
                  <a:pt x="8924" y="54646"/>
                </a:lnTo>
                <a:lnTo>
                  <a:pt x="7854" y="57375"/>
                </a:lnTo>
                <a:lnTo>
                  <a:pt x="6189" y="60147"/>
                </a:lnTo>
                <a:lnTo>
                  <a:pt x="4125" y="62948"/>
                </a:lnTo>
                <a:lnTo>
                  <a:pt x="2750" y="65767"/>
                </a:lnTo>
                <a:lnTo>
                  <a:pt x="1833" y="68599"/>
                </a:lnTo>
                <a:lnTo>
                  <a:pt x="361" y="75438"/>
                </a:lnTo>
                <a:lnTo>
                  <a:pt x="241" y="76951"/>
                </a:lnTo>
                <a:lnTo>
                  <a:pt x="160" y="78913"/>
                </a:lnTo>
                <a:lnTo>
                  <a:pt x="31" y="84355"/>
                </a:lnTo>
                <a:lnTo>
                  <a:pt x="0" y="98702"/>
                </a:lnTo>
                <a:lnTo>
                  <a:pt x="952" y="100081"/>
                </a:lnTo>
                <a:lnTo>
                  <a:pt x="2540" y="101000"/>
                </a:lnTo>
                <a:lnTo>
                  <a:pt x="6843" y="102022"/>
                </a:lnTo>
                <a:lnTo>
                  <a:pt x="11931" y="102475"/>
                </a:lnTo>
                <a:lnTo>
                  <a:pt x="14621" y="103549"/>
                </a:lnTo>
                <a:lnTo>
                  <a:pt x="17368" y="105217"/>
                </a:lnTo>
                <a:lnTo>
                  <a:pt x="20150" y="107282"/>
                </a:lnTo>
                <a:lnTo>
                  <a:pt x="22959" y="108658"/>
                </a:lnTo>
                <a:lnTo>
                  <a:pt x="25783" y="109576"/>
                </a:lnTo>
                <a:lnTo>
                  <a:pt x="28618" y="110187"/>
                </a:lnTo>
                <a:lnTo>
                  <a:pt x="32414" y="109643"/>
                </a:lnTo>
                <a:lnTo>
                  <a:pt x="36849" y="108327"/>
                </a:lnTo>
                <a:lnTo>
                  <a:pt x="41711" y="106498"/>
                </a:lnTo>
                <a:lnTo>
                  <a:pt x="45904" y="105278"/>
                </a:lnTo>
                <a:lnTo>
                  <a:pt x="49653" y="104465"/>
                </a:lnTo>
                <a:lnTo>
                  <a:pt x="53104" y="103923"/>
                </a:lnTo>
                <a:lnTo>
                  <a:pt x="56357" y="103561"/>
                </a:lnTo>
                <a:lnTo>
                  <a:pt x="59479" y="103320"/>
                </a:lnTo>
                <a:lnTo>
                  <a:pt x="62513" y="103160"/>
                </a:lnTo>
                <a:lnTo>
                  <a:pt x="70963" y="102981"/>
                </a:lnTo>
                <a:lnTo>
                  <a:pt x="75884" y="102934"/>
                </a:lnTo>
                <a:lnTo>
                  <a:pt x="80116" y="101950"/>
                </a:lnTo>
                <a:lnTo>
                  <a:pt x="83891" y="100341"/>
                </a:lnTo>
                <a:lnTo>
                  <a:pt x="87359" y="98316"/>
                </a:lnTo>
                <a:lnTo>
                  <a:pt x="91577" y="96966"/>
                </a:lnTo>
                <a:lnTo>
                  <a:pt x="96294" y="96066"/>
                </a:lnTo>
                <a:lnTo>
                  <a:pt x="101343" y="95466"/>
                </a:lnTo>
                <a:lnTo>
                  <a:pt x="106614" y="95066"/>
                </a:lnTo>
                <a:lnTo>
                  <a:pt x="112034" y="94800"/>
                </a:lnTo>
                <a:lnTo>
                  <a:pt x="126222" y="94424"/>
                </a:lnTo>
                <a:lnTo>
                  <a:pt x="156783" y="94270"/>
                </a:lnTo>
                <a:lnTo>
                  <a:pt x="180022" y="942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1131"/>
          <p:cNvSpPr/>
          <p:nvPr/>
        </p:nvSpPr>
        <p:spPr>
          <a:xfrm>
            <a:off x="3150156" y="3531870"/>
            <a:ext cx="50137" cy="188596"/>
          </a:xfrm>
          <a:custGeom>
            <a:avLst/>
            <a:gdLst/>
            <a:ahLst/>
            <a:cxnLst/>
            <a:rect l="0" t="0" r="0" b="0"/>
            <a:pathLst>
              <a:path w="50137" h="188596">
                <a:moveTo>
                  <a:pt x="7381" y="0"/>
                </a:moveTo>
                <a:lnTo>
                  <a:pt x="2830" y="0"/>
                </a:lnTo>
                <a:lnTo>
                  <a:pt x="1490" y="952"/>
                </a:lnTo>
                <a:lnTo>
                  <a:pt x="596" y="2540"/>
                </a:lnTo>
                <a:lnTo>
                  <a:pt x="0" y="4550"/>
                </a:lnTo>
                <a:lnTo>
                  <a:pt x="555" y="5891"/>
                </a:lnTo>
                <a:lnTo>
                  <a:pt x="1878" y="6785"/>
                </a:lnTo>
                <a:lnTo>
                  <a:pt x="3712" y="7381"/>
                </a:lnTo>
                <a:lnTo>
                  <a:pt x="4935" y="8730"/>
                </a:lnTo>
                <a:lnTo>
                  <a:pt x="5751" y="10583"/>
                </a:lnTo>
                <a:lnTo>
                  <a:pt x="6656" y="15181"/>
                </a:lnTo>
                <a:lnTo>
                  <a:pt x="7059" y="20399"/>
                </a:lnTo>
                <a:lnTo>
                  <a:pt x="7238" y="25894"/>
                </a:lnTo>
                <a:lnTo>
                  <a:pt x="7353" y="37182"/>
                </a:lnTo>
                <a:lnTo>
                  <a:pt x="8315" y="40028"/>
                </a:lnTo>
                <a:lnTo>
                  <a:pt x="9908" y="42878"/>
                </a:lnTo>
                <a:lnTo>
                  <a:pt x="11923" y="45730"/>
                </a:lnTo>
                <a:lnTo>
                  <a:pt x="13267" y="49536"/>
                </a:lnTo>
                <a:lnTo>
                  <a:pt x="14162" y="53979"/>
                </a:lnTo>
                <a:lnTo>
                  <a:pt x="14759" y="58846"/>
                </a:lnTo>
                <a:lnTo>
                  <a:pt x="16110" y="63043"/>
                </a:lnTo>
                <a:lnTo>
                  <a:pt x="17963" y="66794"/>
                </a:lnTo>
                <a:lnTo>
                  <a:pt x="20151" y="70246"/>
                </a:lnTo>
                <a:lnTo>
                  <a:pt x="21609" y="73501"/>
                </a:lnTo>
                <a:lnTo>
                  <a:pt x="22581" y="76623"/>
                </a:lnTo>
                <a:lnTo>
                  <a:pt x="23230" y="79657"/>
                </a:lnTo>
                <a:lnTo>
                  <a:pt x="24614" y="83584"/>
                </a:lnTo>
                <a:lnTo>
                  <a:pt x="26490" y="88108"/>
                </a:lnTo>
                <a:lnTo>
                  <a:pt x="28693" y="93028"/>
                </a:lnTo>
                <a:lnTo>
                  <a:pt x="30161" y="97261"/>
                </a:lnTo>
                <a:lnTo>
                  <a:pt x="31141" y="101036"/>
                </a:lnTo>
                <a:lnTo>
                  <a:pt x="31793" y="104505"/>
                </a:lnTo>
                <a:lnTo>
                  <a:pt x="32228" y="107770"/>
                </a:lnTo>
                <a:lnTo>
                  <a:pt x="32518" y="110899"/>
                </a:lnTo>
                <a:lnTo>
                  <a:pt x="32712" y="113937"/>
                </a:lnTo>
                <a:lnTo>
                  <a:pt x="33793" y="117868"/>
                </a:lnTo>
                <a:lnTo>
                  <a:pt x="35466" y="122394"/>
                </a:lnTo>
                <a:lnTo>
                  <a:pt x="37535" y="127315"/>
                </a:lnTo>
                <a:lnTo>
                  <a:pt x="38914" y="131550"/>
                </a:lnTo>
                <a:lnTo>
                  <a:pt x="39833" y="135325"/>
                </a:lnTo>
                <a:lnTo>
                  <a:pt x="40445" y="138794"/>
                </a:lnTo>
                <a:lnTo>
                  <a:pt x="40854" y="142059"/>
                </a:lnTo>
                <a:lnTo>
                  <a:pt x="41126" y="145188"/>
                </a:lnTo>
                <a:lnTo>
                  <a:pt x="41308" y="148227"/>
                </a:lnTo>
                <a:lnTo>
                  <a:pt x="42382" y="151205"/>
                </a:lnTo>
                <a:lnTo>
                  <a:pt x="44049" y="154143"/>
                </a:lnTo>
                <a:lnTo>
                  <a:pt x="46114" y="157055"/>
                </a:lnTo>
                <a:lnTo>
                  <a:pt x="47491" y="159948"/>
                </a:lnTo>
                <a:lnTo>
                  <a:pt x="49020" y="165703"/>
                </a:lnTo>
                <a:lnTo>
                  <a:pt x="49700" y="171436"/>
                </a:lnTo>
                <a:lnTo>
                  <a:pt x="50136" y="178326"/>
                </a:lnTo>
                <a:lnTo>
                  <a:pt x="49220" y="178891"/>
                </a:lnTo>
                <a:lnTo>
                  <a:pt x="47656" y="179268"/>
                </a:lnTo>
                <a:lnTo>
                  <a:pt x="45661" y="179520"/>
                </a:lnTo>
                <a:lnTo>
                  <a:pt x="44331" y="180639"/>
                </a:lnTo>
                <a:lnTo>
                  <a:pt x="43444" y="182338"/>
                </a:lnTo>
                <a:lnTo>
                  <a:pt x="41671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1132"/>
          <p:cNvSpPr/>
          <p:nvPr/>
        </p:nvSpPr>
        <p:spPr>
          <a:xfrm>
            <a:off x="2951797" y="3711892"/>
            <a:ext cx="428626" cy="25718"/>
          </a:xfrm>
          <a:custGeom>
            <a:avLst/>
            <a:gdLst/>
            <a:ahLst/>
            <a:cxnLst/>
            <a:rect l="0" t="0" r="0" b="0"/>
            <a:pathLst>
              <a:path w="428626" h="25718">
                <a:moveTo>
                  <a:pt x="0" y="17145"/>
                </a:moveTo>
                <a:lnTo>
                  <a:pt x="4551" y="17145"/>
                </a:lnTo>
                <a:lnTo>
                  <a:pt x="6844" y="18098"/>
                </a:lnTo>
                <a:lnTo>
                  <a:pt x="9325" y="19685"/>
                </a:lnTo>
                <a:lnTo>
                  <a:pt x="11932" y="21696"/>
                </a:lnTo>
                <a:lnTo>
                  <a:pt x="14622" y="23037"/>
                </a:lnTo>
                <a:lnTo>
                  <a:pt x="17368" y="23930"/>
                </a:lnTo>
                <a:lnTo>
                  <a:pt x="24068" y="25365"/>
                </a:lnTo>
                <a:lnTo>
                  <a:pt x="34331" y="25613"/>
                </a:lnTo>
                <a:lnTo>
                  <a:pt x="78797" y="25717"/>
                </a:lnTo>
                <a:lnTo>
                  <a:pt x="83011" y="24765"/>
                </a:lnTo>
                <a:lnTo>
                  <a:pt x="87726" y="23177"/>
                </a:lnTo>
                <a:lnTo>
                  <a:pt x="92774" y="21166"/>
                </a:lnTo>
                <a:lnTo>
                  <a:pt x="98044" y="19826"/>
                </a:lnTo>
                <a:lnTo>
                  <a:pt x="103463" y="18932"/>
                </a:lnTo>
                <a:lnTo>
                  <a:pt x="108980" y="18337"/>
                </a:lnTo>
                <a:lnTo>
                  <a:pt x="115516" y="17940"/>
                </a:lnTo>
                <a:lnTo>
                  <a:pt x="130398" y="17498"/>
                </a:lnTo>
                <a:lnTo>
                  <a:pt x="150291" y="17250"/>
                </a:lnTo>
                <a:lnTo>
                  <a:pt x="157344" y="16262"/>
                </a:lnTo>
                <a:lnTo>
                  <a:pt x="164903" y="14652"/>
                </a:lnTo>
                <a:lnTo>
                  <a:pt x="172801" y="12625"/>
                </a:lnTo>
                <a:lnTo>
                  <a:pt x="179970" y="11274"/>
                </a:lnTo>
                <a:lnTo>
                  <a:pt x="186655" y="10374"/>
                </a:lnTo>
                <a:lnTo>
                  <a:pt x="193017" y="9773"/>
                </a:lnTo>
                <a:lnTo>
                  <a:pt x="200115" y="9373"/>
                </a:lnTo>
                <a:lnTo>
                  <a:pt x="215623" y="8928"/>
                </a:lnTo>
                <a:lnTo>
                  <a:pt x="240418" y="8678"/>
                </a:lnTo>
                <a:lnTo>
                  <a:pt x="248861" y="7691"/>
                </a:lnTo>
                <a:lnTo>
                  <a:pt x="257348" y="6079"/>
                </a:lnTo>
                <a:lnTo>
                  <a:pt x="265862" y="4053"/>
                </a:lnTo>
                <a:lnTo>
                  <a:pt x="273444" y="2702"/>
                </a:lnTo>
                <a:lnTo>
                  <a:pt x="280404" y="1801"/>
                </a:lnTo>
                <a:lnTo>
                  <a:pt x="286948" y="1201"/>
                </a:lnTo>
                <a:lnTo>
                  <a:pt x="294169" y="801"/>
                </a:lnTo>
                <a:lnTo>
                  <a:pt x="309812" y="356"/>
                </a:lnTo>
                <a:lnTo>
                  <a:pt x="348219" y="31"/>
                </a:lnTo>
                <a:lnTo>
                  <a:pt x="397041" y="0"/>
                </a:lnTo>
                <a:lnTo>
                  <a:pt x="399949" y="953"/>
                </a:lnTo>
                <a:lnTo>
                  <a:pt x="402840" y="2540"/>
                </a:lnTo>
                <a:lnTo>
                  <a:pt x="405720" y="4551"/>
                </a:lnTo>
                <a:lnTo>
                  <a:pt x="408592" y="5891"/>
                </a:lnTo>
                <a:lnTo>
                  <a:pt x="411460" y="6785"/>
                </a:lnTo>
                <a:lnTo>
                  <a:pt x="418355" y="8220"/>
                </a:lnTo>
                <a:lnTo>
                  <a:pt x="428625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1133"/>
          <p:cNvSpPr/>
          <p:nvPr/>
        </p:nvSpPr>
        <p:spPr>
          <a:xfrm>
            <a:off x="3208972" y="3780472"/>
            <a:ext cx="42863" cy="162879"/>
          </a:xfrm>
          <a:custGeom>
            <a:avLst/>
            <a:gdLst/>
            <a:ahLst/>
            <a:cxnLst/>
            <a:rect l="0" t="0" r="0" b="0"/>
            <a:pathLst>
              <a:path w="42863" h="162879">
                <a:moveTo>
                  <a:pt x="8572" y="0"/>
                </a:moveTo>
                <a:lnTo>
                  <a:pt x="3" y="0"/>
                </a:lnTo>
                <a:lnTo>
                  <a:pt x="0" y="45380"/>
                </a:lnTo>
                <a:lnTo>
                  <a:pt x="953" y="49303"/>
                </a:lnTo>
                <a:lnTo>
                  <a:pt x="2540" y="53824"/>
                </a:lnTo>
                <a:lnTo>
                  <a:pt x="4551" y="58743"/>
                </a:lnTo>
                <a:lnTo>
                  <a:pt x="5891" y="62974"/>
                </a:lnTo>
                <a:lnTo>
                  <a:pt x="6785" y="66748"/>
                </a:lnTo>
                <a:lnTo>
                  <a:pt x="7381" y="70216"/>
                </a:lnTo>
                <a:lnTo>
                  <a:pt x="7778" y="74433"/>
                </a:lnTo>
                <a:lnTo>
                  <a:pt x="8043" y="79150"/>
                </a:lnTo>
                <a:lnTo>
                  <a:pt x="8219" y="84199"/>
                </a:lnTo>
                <a:lnTo>
                  <a:pt x="9290" y="88518"/>
                </a:lnTo>
                <a:lnTo>
                  <a:pt x="10955" y="92349"/>
                </a:lnTo>
                <a:lnTo>
                  <a:pt x="13019" y="95856"/>
                </a:lnTo>
                <a:lnTo>
                  <a:pt x="14394" y="99147"/>
                </a:lnTo>
                <a:lnTo>
                  <a:pt x="15311" y="102293"/>
                </a:lnTo>
                <a:lnTo>
                  <a:pt x="15923" y="105343"/>
                </a:lnTo>
                <a:lnTo>
                  <a:pt x="16330" y="108329"/>
                </a:lnTo>
                <a:lnTo>
                  <a:pt x="16602" y="111272"/>
                </a:lnTo>
                <a:lnTo>
                  <a:pt x="16783" y="114186"/>
                </a:lnTo>
                <a:lnTo>
                  <a:pt x="17856" y="117081"/>
                </a:lnTo>
                <a:lnTo>
                  <a:pt x="19524" y="119965"/>
                </a:lnTo>
                <a:lnTo>
                  <a:pt x="21588" y="122839"/>
                </a:lnTo>
                <a:lnTo>
                  <a:pt x="22965" y="125708"/>
                </a:lnTo>
                <a:lnTo>
                  <a:pt x="23882" y="128573"/>
                </a:lnTo>
                <a:lnTo>
                  <a:pt x="24494" y="131435"/>
                </a:lnTo>
                <a:lnTo>
                  <a:pt x="24902" y="134296"/>
                </a:lnTo>
                <a:lnTo>
                  <a:pt x="25174" y="137156"/>
                </a:lnTo>
                <a:lnTo>
                  <a:pt x="25355" y="140015"/>
                </a:lnTo>
                <a:lnTo>
                  <a:pt x="26428" y="141921"/>
                </a:lnTo>
                <a:lnTo>
                  <a:pt x="28097" y="143191"/>
                </a:lnTo>
                <a:lnTo>
                  <a:pt x="30161" y="144038"/>
                </a:lnTo>
                <a:lnTo>
                  <a:pt x="31537" y="145556"/>
                </a:lnTo>
                <a:lnTo>
                  <a:pt x="32455" y="147520"/>
                </a:lnTo>
                <a:lnTo>
                  <a:pt x="34183" y="153908"/>
                </a:lnTo>
                <a:lnTo>
                  <a:pt x="34258" y="158738"/>
                </a:lnTo>
                <a:lnTo>
                  <a:pt x="35221" y="160118"/>
                </a:lnTo>
                <a:lnTo>
                  <a:pt x="36816" y="161038"/>
                </a:lnTo>
                <a:lnTo>
                  <a:pt x="42862" y="1628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1134"/>
          <p:cNvSpPr/>
          <p:nvPr/>
        </p:nvSpPr>
        <p:spPr>
          <a:xfrm>
            <a:off x="3346132" y="3497579"/>
            <a:ext cx="197016" cy="428626"/>
          </a:xfrm>
          <a:custGeom>
            <a:avLst/>
            <a:gdLst/>
            <a:ahLst/>
            <a:cxnLst/>
            <a:rect l="0" t="0" r="0" b="0"/>
            <a:pathLst>
              <a:path w="197016" h="428626">
                <a:moveTo>
                  <a:pt x="0" y="0"/>
                </a:moveTo>
                <a:lnTo>
                  <a:pt x="7381" y="0"/>
                </a:lnTo>
                <a:lnTo>
                  <a:pt x="12770" y="4552"/>
                </a:lnTo>
                <a:lnTo>
                  <a:pt x="15181" y="5892"/>
                </a:lnTo>
                <a:lnTo>
                  <a:pt x="20400" y="7381"/>
                </a:lnTo>
                <a:lnTo>
                  <a:pt x="25894" y="10583"/>
                </a:lnTo>
                <a:lnTo>
                  <a:pt x="28693" y="12771"/>
                </a:lnTo>
                <a:lnTo>
                  <a:pt x="32464" y="15182"/>
                </a:lnTo>
                <a:lnTo>
                  <a:pt x="36882" y="17741"/>
                </a:lnTo>
                <a:lnTo>
                  <a:pt x="46872" y="23125"/>
                </a:lnTo>
                <a:lnTo>
                  <a:pt x="57662" y="28693"/>
                </a:lnTo>
                <a:lnTo>
                  <a:pt x="63206" y="32464"/>
                </a:lnTo>
                <a:lnTo>
                  <a:pt x="68808" y="36883"/>
                </a:lnTo>
                <a:lnTo>
                  <a:pt x="74447" y="41734"/>
                </a:lnTo>
                <a:lnTo>
                  <a:pt x="80111" y="45920"/>
                </a:lnTo>
                <a:lnTo>
                  <a:pt x="85793" y="49664"/>
                </a:lnTo>
                <a:lnTo>
                  <a:pt x="91485" y="53112"/>
                </a:lnTo>
                <a:lnTo>
                  <a:pt x="97185" y="57316"/>
                </a:lnTo>
                <a:lnTo>
                  <a:pt x="102890" y="62023"/>
                </a:lnTo>
                <a:lnTo>
                  <a:pt x="108598" y="67066"/>
                </a:lnTo>
                <a:lnTo>
                  <a:pt x="120021" y="77750"/>
                </a:lnTo>
                <a:lnTo>
                  <a:pt x="148591" y="105807"/>
                </a:lnTo>
                <a:lnTo>
                  <a:pt x="160020" y="117193"/>
                </a:lnTo>
                <a:lnTo>
                  <a:pt x="164783" y="123849"/>
                </a:lnTo>
                <a:lnTo>
                  <a:pt x="168910" y="131144"/>
                </a:lnTo>
                <a:lnTo>
                  <a:pt x="182378" y="158832"/>
                </a:lnTo>
                <a:lnTo>
                  <a:pt x="185403" y="165896"/>
                </a:lnTo>
                <a:lnTo>
                  <a:pt x="188372" y="173462"/>
                </a:lnTo>
                <a:lnTo>
                  <a:pt x="191304" y="181364"/>
                </a:lnTo>
                <a:lnTo>
                  <a:pt x="193258" y="189490"/>
                </a:lnTo>
                <a:lnTo>
                  <a:pt x="194561" y="197764"/>
                </a:lnTo>
                <a:lnTo>
                  <a:pt x="195430" y="206138"/>
                </a:lnTo>
                <a:lnTo>
                  <a:pt x="196009" y="213625"/>
                </a:lnTo>
                <a:lnTo>
                  <a:pt x="196395" y="220522"/>
                </a:lnTo>
                <a:lnTo>
                  <a:pt x="196652" y="227025"/>
                </a:lnTo>
                <a:lnTo>
                  <a:pt x="196939" y="241871"/>
                </a:lnTo>
                <a:lnTo>
                  <a:pt x="197015" y="249830"/>
                </a:lnTo>
                <a:lnTo>
                  <a:pt x="196113" y="257993"/>
                </a:lnTo>
                <a:lnTo>
                  <a:pt x="194560" y="266293"/>
                </a:lnTo>
                <a:lnTo>
                  <a:pt x="192571" y="274684"/>
                </a:lnTo>
                <a:lnTo>
                  <a:pt x="190294" y="283135"/>
                </a:lnTo>
                <a:lnTo>
                  <a:pt x="185222" y="300146"/>
                </a:lnTo>
                <a:lnTo>
                  <a:pt x="177013" y="325788"/>
                </a:lnTo>
                <a:lnTo>
                  <a:pt x="174206" y="333397"/>
                </a:lnTo>
                <a:lnTo>
                  <a:pt x="171383" y="340375"/>
                </a:lnTo>
                <a:lnTo>
                  <a:pt x="165705" y="353208"/>
                </a:lnTo>
                <a:lnTo>
                  <a:pt x="160007" y="365261"/>
                </a:lnTo>
                <a:lnTo>
                  <a:pt x="151444" y="382758"/>
                </a:lnTo>
                <a:lnTo>
                  <a:pt x="145731" y="391730"/>
                </a:lnTo>
                <a:lnTo>
                  <a:pt x="140017" y="399845"/>
                </a:lnTo>
                <a:lnTo>
                  <a:pt x="134302" y="409801"/>
                </a:lnTo>
                <a:lnTo>
                  <a:pt x="130280" y="417016"/>
                </a:lnTo>
                <a:lnTo>
                  <a:pt x="124539" y="423704"/>
                </a:lnTo>
                <a:lnTo>
                  <a:pt x="120015" y="4286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1135"/>
          <p:cNvSpPr/>
          <p:nvPr/>
        </p:nvSpPr>
        <p:spPr>
          <a:xfrm>
            <a:off x="3637597" y="3694747"/>
            <a:ext cx="188596" cy="8574"/>
          </a:xfrm>
          <a:custGeom>
            <a:avLst/>
            <a:gdLst/>
            <a:ahLst/>
            <a:cxnLst/>
            <a:rect l="0" t="0" r="0" b="0"/>
            <a:pathLst>
              <a:path w="188596" h="8574">
                <a:moveTo>
                  <a:pt x="0" y="8573"/>
                </a:moveTo>
                <a:lnTo>
                  <a:pt x="7381" y="1192"/>
                </a:lnTo>
                <a:lnTo>
                  <a:pt x="8730" y="795"/>
                </a:lnTo>
                <a:lnTo>
                  <a:pt x="10583" y="530"/>
                </a:lnTo>
                <a:lnTo>
                  <a:pt x="12770" y="353"/>
                </a:lnTo>
                <a:lnTo>
                  <a:pt x="17741" y="157"/>
                </a:lnTo>
                <a:lnTo>
                  <a:pt x="24077" y="70"/>
                </a:lnTo>
                <a:lnTo>
                  <a:pt x="112611" y="0"/>
                </a:lnTo>
                <a:lnTo>
                  <a:pt x="116984" y="953"/>
                </a:lnTo>
                <a:lnTo>
                  <a:pt x="121804" y="2540"/>
                </a:lnTo>
                <a:lnTo>
                  <a:pt x="126923" y="4551"/>
                </a:lnTo>
                <a:lnTo>
                  <a:pt x="132240" y="5892"/>
                </a:lnTo>
                <a:lnTo>
                  <a:pt x="137690" y="6785"/>
                </a:lnTo>
                <a:lnTo>
                  <a:pt x="143228" y="7381"/>
                </a:lnTo>
                <a:lnTo>
                  <a:pt x="147873" y="7778"/>
                </a:lnTo>
                <a:lnTo>
                  <a:pt x="151922" y="8043"/>
                </a:lnTo>
                <a:lnTo>
                  <a:pt x="158961" y="8337"/>
                </a:lnTo>
                <a:lnTo>
                  <a:pt x="168279" y="8503"/>
                </a:lnTo>
                <a:lnTo>
                  <a:pt x="188595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1136"/>
          <p:cNvSpPr/>
          <p:nvPr/>
        </p:nvSpPr>
        <p:spPr>
          <a:xfrm>
            <a:off x="3629025" y="3763330"/>
            <a:ext cx="231458" cy="8571"/>
          </a:xfrm>
          <a:custGeom>
            <a:avLst/>
            <a:gdLst/>
            <a:ahLst/>
            <a:cxnLst/>
            <a:rect l="0" t="0" r="0" b="0"/>
            <a:pathLst>
              <a:path w="231458" h="8571">
                <a:moveTo>
                  <a:pt x="0" y="8570"/>
                </a:moveTo>
                <a:lnTo>
                  <a:pt x="58494" y="8570"/>
                </a:lnTo>
                <a:lnTo>
                  <a:pt x="63761" y="7617"/>
                </a:lnTo>
                <a:lnTo>
                  <a:pt x="69177" y="6030"/>
                </a:lnTo>
                <a:lnTo>
                  <a:pt x="74693" y="4019"/>
                </a:lnTo>
                <a:lnTo>
                  <a:pt x="80275" y="2678"/>
                </a:lnTo>
                <a:lnTo>
                  <a:pt x="85902" y="1784"/>
                </a:lnTo>
                <a:lnTo>
                  <a:pt x="91558" y="1189"/>
                </a:lnTo>
                <a:lnTo>
                  <a:pt x="98185" y="792"/>
                </a:lnTo>
                <a:lnTo>
                  <a:pt x="113170" y="350"/>
                </a:lnTo>
                <a:lnTo>
                  <a:pt x="151097" y="28"/>
                </a:lnTo>
                <a:lnTo>
                  <a:pt x="181156" y="0"/>
                </a:lnTo>
                <a:lnTo>
                  <a:pt x="185541" y="951"/>
                </a:lnTo>
                <a:lnTo>
                  <a:pt x="190368" y="2538"/>
                </a:lnTo>
                <a:lnTo>
                  <a:pt x="195492" y="4549"/>
                </a:lnTo>
                <a:lnTo>
                  <a:pt x="199861" y="5889"/>
                </a:lnTo>
                <a:lnTo>
                  <a:pt x="203725" y="6782"/>
                </a:lnTo>
                <a:lnTo>
                  <a:pt x="212221" y="8217"/>
                </a:lnTo>
                <a:lnTo>
                  <a:pt x="218244" y="8465"/>
                </a:lnTo>
                <a:lnTo>
                  <a:pt x="231457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1137"/>
          <p:cNvSpPr/>
          <p:nvPr/>
        </p:nvSpPr>
        <p:spPr>
          <a:xfrm>
            <a:off x="4074795" y="3694747"/>
            <a:ext cx="171451" cy="8574"/>
          </a:xfrm>
          <a:custGeom>
            <a:avLst/>
            <a:gdLst/>
            <a:ahLst/>
            <a:cxnLst/>
            <a:rect l="0" t="0" r="0" b="0"/>
            <a:pathLst>
              <a:path w="171451" h="8574">
                <a:moveTo>
                  <a:pt x="0" y="0"/>
                </a:moveTo>
                <a:lnTo>
                  <a:pt x="96771" y="0"/>
                </a:lnTo>
                <a:lnTo>
                  <a:pt x="100709" y="953"/>
                </a:lnTo>
                <a:lnTo>
                  <a:pt x="105239" y="2540"/>
                </a:lnTo>
                <a:lnTo>
                  <a:pt x="110164" y="4551"/>
                </a:lnTo>
                <a:lnTo>
                  <a:pt x="114400" y="5892"/>
                </a:lnTo>
                <a:lnTo>
                  <a:pt x="118177" y="6785"/>
                </a:lnTo>
                <a:lnTo>
                  <a:pt x="121646" y="7381"/>
                </a:lnTo>
                <a:lnTo>
                  <a:pt x="125865" y="7778"/>
                </a:lnTo>
                <a:lnTo>
                  <a:pt x="130583" y="8043"/>
                </a:lnTo>
                <a:lnTo>
                  <a:pt x="139952" y="8337"/>
                </a:lnTo>
                <a:lnTo>
                  <a:pt x="153727" y="8526"/>
                </a:lnTo>
                <a:lnTo>
                  <a:pt x="17145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1138"/>
          <p:cNvSpPr/>
          <p:nvPr/>
        </p:nvSpPr>
        <p:spPr>
          <a:xfrm>
            <a:off x="4357687" y="3540451"/>
            <a:ext cx="197026" cy="231450"/>
          </a:xfrm>
          <a:custGeom>
            <a:avLst/>
            <a:gdLst/>
            <a:ahLst/>
            <a:cxnLst/>
            <a:rect l="0" t="0" r="0" b="0"/>
            <a:pathLst>
              <a:path w="197026" h="231450">
                <a:moveTo>
                  <a:pt x="171450" y="8564"/>
                </a:moveTo>
                <a:lnTo>
                  <a:pt x="171450" y="0"/>
                </a:lnTo>
                <a:lnTo>
                  <a:pt x="171450" y="4545"/>
                </a:lnTo>
                <a:lnTo>
                  <a:pt x="170498" y="5884"/>
                </a:lnTo>
                <a:lnTo>
                  <a:pt x="168910" y="6777"/>
                </a:lnTo>
                <a:lnTo>
                  <a:pt x="166900" y="7373"/>
                </a:lnTo>
                <a:lnTo>
                  <a:pt x="150416" y="12761"/>
                </a:lnTo>
                <a:lnTo>
                  <a:pt x="144093" y="14220"/>
                </a:lnTo>
                <a:lnTo>
                  <a:pt x="137972" y="15192"/>
                </a:lnTo>
                <a:lnTo>
                  <a:pt x="131987" y="15840"/>
                </a:lnTo>
                <a:lnTo>
                  <a:pt x="126091" y="17224"/>
                </a:lnTo>
                <a:lnTo>
                  <a:pt x="120256" y="19100"/>
                </a:lnTo>
                <a:lnTo>
                  <a:pt x="114460" y="21303"/>
                </a:lnTo>
                <a:lnTo>
                  <a:pt x="108692" y="22771"/>
                </a:lnTo>
                <a:lnTo>
                  <a:pt x="102941" y="23751"/>
                </a:lnTo>
                <a:lnTo>
                  <a:pt x="97203" y="24403"/>
                </a:lnTo>
                <a:lnTo>
                  <a:pt x="91472" y="24839"/>
                </a:lnTo>
                <a:lnTo>
                  <a:pt x="85746" y="25129"/>
                </a:lnTo>
                <a:lnTo>
                  <a:pt x="71127" y="25537"/>
                </a:lnTo>
                <a:lnTo>
                  <a:pt x="41346" y="25699"/>
                </a:lnTo>
                <a:lnTo>
                  <a:pt x="31830" y="25706"/>
                </a:lnTo>
                <a:lnTo>
                  <a:pt x="28840" y="24754"/>
                </a:lnTo>
                <a:lnTo>
                  <a:pt x="22978" y="21157"/>
                </a:lnTo>
                <a:lnTo>
                  <a:pt x="18873" y="18327"/>
                </a:lnTo>
                <a:lnTo>
                  <a:pt x="15373" y="17665"/>
                </a:lnTo>
                <a:lnTo>
                  <a:pt x="8971" y="17167"/>
                </a:lnTo>
                <a:lnTo>
                  <a:pt x="3712" y="17142"/>
                </a:lnTo>
                <a:lnTo>
                  <a:pt x="5778" y="17139"/>
                </a:lnTo>
                <a:lnTo>
                  <a:pt x="6709" y="18091"/>
                </a:lnTo>
                <a:lnTo>
                  <a:pt x="7330" y="19677"/>
                </a:lnTo>
                <a:lnTo>
                  <a:pt x="8409" y="25867"/>
                </a:lnTo>
                <a:lnTo>
                  <a:pt x="8524" y="32317"/>
                </a:lnTo>
                <a:lnTo>
                  <a:pt x="8571" y="58869"/>
                </a:lnTo>
                <a:lnTo>
                  <a:pt x="7619" y="63056"/>
                </a:lnTo>
                <a:lnTo>
                  <a:pt x="2681" y="73498"/>
                </a:lnTo>
                <a:lnTo>
                  <a:pt x="1191" y="79651"/>
                </a:lnTo>
                <a:lnTo>
                  <a:pt x="794" y="83578"/>
                </a:lnTo>
                <a:lnTo>
                  <a:pt x="529" y="88101"/>
                </a:lnTo>
                <a:lnTo>
                  <a:pt x="235" y="97254"/>
                </a:lnTo>
                <a:lnTo>
                  <a:pt x="47" y="110890"/>
                </a:lnTo>
                <a:lnTo>
                  <a:pt x="0" y="141197"/>
                </a:lnTo>
                <a:lnTo>
                  <a:pt x="953" y="142706"/>
                </a:lnTo>
                <a:lnTo>
                  <a:pt x="2540" y="143712"/>
                </a:lnTo>
                <a:lnTo>
                  <a:pt x="7381" y="145326"/>
                </a:lnTo>
                <a:lnTo>
                  <a:pt x="10583" y="143007"/>
                </a:lnTo>
                <a:lnTo>
                  <a:pt x="12770" y="141055"/>
                </a:lnTo>
                <a:lnTo>
                  <a:pt x="15181" y="139754"/>
                </a:lnTo>
                <a:lnTo>
                  <a:pt x="20400" y="138308"/>
                </a:lnTo>
                <a:lnTo>
                  <a:pt x="25894" y="135125"/>
                </a:lnTo>
                <a:lnTo>
                  <a:pt x="28693" y="132943"/>
                </a:lnTo>
                <a:lnTo>
                  <a:pt x="32464" y="130536"/>
                </a:lnTo>
                <a:lnTo>
                  <a:pt x="36883" y="127978"/>
                </a:lnTo>
                <a:lnTo>
                  <a:pt x="41733" y="125321"/>
                </a:lnTo>
                <a:lnTo>
                  <a:pt x="46872" y="123549"/>
                </a:lnTo>
                <a:lnTo>
                  <a:pt x="52203" y="122368"/>
                </a:lnTo>
                <a:lnTo>
                  <a:pt x="57662" y="121581"/>
                </a:lnTo>
                <a:lnTo>
                  <a:pt x="63207" y="120103"/>
                </a:lnTo>
                <a:lnTo>
                  <a:pt x="68807" y="118166"/>
                </a:lnTo>
                <a:lnTo>
                  <a:pt x="74447" y="115922"/>
                </a:lnTo>
                <a:lnTo>
                  <a:pt x="80111" y="113474"/>
                </a:lnTo>
                <a:lnTo>
                  <a:pt x="91485" y="108213"/>
                </a:lnTo>
                <a:lnTo>
                  <a:pt x="96232" y="106429"/>
                </a:lnTo>
                <a:lnTo>
                  <a:pt x="100350" y="105240"/>
                </a:lnTo>
                <a:lnTo>
                  <a:pt x="104048" y="104447"/>
                </a:lnTo>
                <a:lnTo>
                  <a:pt x="108418" y="103918"/>
                </a:lnTo>
                <a:lnTo>
                  <a:pt x="113236" y="103566"/>
                </a:lnTo>
                <a:lnTo>
                  <a:pt x="118353" y="103331"/>
                </a:lnTo>
                <a:lnTo>
                  <a:pt x="129119" y="103070"/>
                </a:lnTo>
                <a:lnTo>
                  <a:pt x="147002" y="102902"/>
                </a:lnTo>
                <a:lnTo>
                  <a:pt x="150388" y="103841"/>
                </a:lnTo>
                <a:lnTo>
                  <a:pt x="153599" y="105419"/>
                </a:lnTo>
                <a:lnTo>
                  <a:pt x="156692" y="107424"/>
                </a:lnTo>
                <a:lnTo>
                  <a:pt x="160658" y="108761"/>
                </a:lnTo>
                <a:lnTo>
                  <a:pt x="165209" y="109652"/>
                </a:lnTo>
                <a:lnTo>
                  <a:pt x="170147" y="110245"/>
                </a:lnTo>
                <a:lnTo>
                  <a:pt x="173439" y="111594"/>
                </a:lnTo>
                <a:lnTo>
                  <a:pt x="175633" y="113446"/>
                </a:lnTo>
                <a:lnTo>
                  <a:pt x="181262" y="120602"/>
                </a:lnTo>
                <a:lnTo>
                  <a:pt x="186289" y="125986"/>
                </a:lnTo>
                <a:lnTo>
                  <a:pt x="191698" y="131554"/>
                </a:lnTo>
                <a:lnTo>
                  <a:pt x="193521" y="134372"/>
                </a:lnTo>
                <a:lnTo>
                  <a:pt x="195547" y="140044"/>
                </a:lnTo>
                <a:lnTo>
                  <a:pt x="196087" y="143842"/>
                </a:lnTo>
                <a:lnTo>
                  <a:pt x="196447" y="148279"/>
                </a:lnTo>
                <a:lnTo>
                  <a:pt x="196847" y="157337"/>
                </a:lnTo>
                <a:lnTo>
                  <a:pt x="197025" y="164537"/>
                </a:lnTo>
                <a:lnTo>
                  <a:pt x="196120" y="168743"/>
                </a:lnTo>
                <a:lnTo>
                  <a:pt x="194564" y="173453"/>
                </a:lnTo>
                <a:lnTo>
                  <a:pt x="192575" y="178497"/>
                </a:lnTo>
                <a:lnTo>
                  <a:pt x="190295" y="182813"/>
                </a:lnTo>
                <a:lnTo>
                  <a:pt x="187824" y="186642"/>
                </a:lnTo>
                <a:lnTo>
                  <a:pt x="182537" y="193437"/>
                </a:lnTo>
                <a:lnTo>
                  <a:pt x="177013" y="199632"/>
                </a:lnTo>
                <a:lnTo>
                  <a:pt x="173253" y="202618"/>
                </a:lnTo>
                <a:lnTo>
                  <a:pt x="168842" y="205561"/>
                </a:lnTo>
                <a:lnTo>
                  <a:pt x="163997" y="208475"/>
                </a:lnTo>
                <a:lnTo>
                  <a:pt x="158861" y="211370"/>
                </a:lnTo>
                <a:lnTo>
                  <a:pt x="148075" y="217127"/>
                </a:lnTo>
                <a:lnTo>
                  <a:pt x="143484" y="219996"/>
                </a:lnTo>
                <a:lnTo>
                  <a:pt x="139471" y="222861"/>
                </a:lnTo>
                <a:lnTo>
                  <a:pt x="135843" y="225724"/>
                </a:lnTo>
                <a:lnTo>
                  <a:pt x="131519" y="227632"/>
                </a:lnTo>
                <a:lnTo>
                  <a:pt x="126732" y="228904"/>
                </a:lnTo>
                <a:lnTo>
                  <a:pt x="121636" y="229752"/>
                </a:lnTo>
                <a:lnTo>
                  <a:pt x="117285" y="230318"/>
                </a:lnTo>
                <a:lnTo>
                  <a:pt x="113433" y="230695"/>
                </a:lnTo>
                <a:lnTo>
                  <a:pt x="109912" y="230946"/>
                </a:lnTo>
                <a:lnTo>
                  <a:pt x="105659" y="231113"/>
                </a:lnTo>
                <a:lnTo>
                  <a:pt x="91526" y="231349"/>
                </a:lnTo>
                <a:lnTo>
                  <a:pt x="42863" y="2314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1139"/>
          <p:cNvSpPr/>
          <p:nvPr/>
        </p:nvSpPr>
        <p:spPr>
          <a:xfrm>
            <a:off x="1271596" y="4123487"/>
            <a:ext cx="214186" cy="214199"/>
          </a:xfrm>
          <a:custGeom>
            <a:avLst/>
            <a:gdLst/>
            <a:ahLst/>
            <a:cxnLst/>
            <a:rect l="0" t="0" r="0" b="0"/>
            <a:pathLst>
              <a:path w="214186" h="214199">
                <a:moveTo>
                  <a:pt x="8563" y="42748"/>
                </a:moveTo>
                <a:lnTo>
                  <a:pt x="8563" y="35367"/>
                </a:lnTo>
                <a:lnTo>
                  <a:pt x="7611" y="34970"/>
                </a:lnTo>
                <a:lnTo>
                  <a:pt x="1182" y="34280"/>
                </a:lnTo>
                <a:lnTo>
                  <a:pt x="0" y="34176"/>
                </a:lnTo>
                <a:lnTo>
                  <a:pt x="17312" y="34175"/>
                </a:lnTo>
                <a:lnTo>
                  <a:pt x="20111" y="33223"/>
                </a:lnTo>
                <a:lnTo>
                  <a:pt x="21977" y="31635"/>
                </a:lnTo>
                <a:lnTo>
                  <a:pt x="25002" y="27331"/>
                </a:lnTo>
                <a:lnTo>
                  <a:pt x="29522" y="22244"/>
                </a:lnTo>
                <a:lnTo>
                  <a:pt x="33013" y="20506"/>
                </a:lnTo>
                <a:lnTo>
                  <a:pt x="37246" y="19347"/>
                </a:lnTo>
                <a:lnTo>
                  <a:pt x="41973" y="18575"/>
                </a:lnTo>
                <a:lnTo>
                  <a:pt x="47029" y="17107"/>
                </a:lnTo>
                <a:lnTo>
                  <a:pt x="52304" y="15177"/>
                </a:lnTo>
                <a:lnTo>
                  <a:pt x="57727" y="12937"/>
                </a:lnTo>
                <a:lnTo>
                  <a:pt x="63246" y="11444"/>
                </a:lnTo>
                <a:lnTo>
                  <a:pt x="68831" y="10449"/>
                </a:lnTo>
                <a:lnTo>
                  <a:pt x="74460" y="9785"/>
                </a:lnTo>
                <a:lnTo>
                  <a:pt x="79164" y="8390"/>
                </a:lnTo>
                <a:lnTo>
                  <a:pt x="83253" y="6508"/>
                </a:lnTo>
                <a:lnTo>
                  <a:pt x="86932" y="4300"/>
                </a:lnTo>
                <a:lnTo>
                  <a:pt x="91289" y="2828"/>
                </a:lnTo>
                <a:lnTo>
                  <a:pt x="96099" y="1848"/>
                </a:lnTo>
                <a:lnTo>
                  <a:pt x="101210" y="1193"/>
                </a:lnTo>
                <a:lnTo>
                  <a:pt x="106523" y="757"/>
                </a:lnTo>
                <a:lnTo>
                  <a:pt x="111970" y="467"/>
                </a:lnTo>
                <a:lnTo>
                  <a:pt x="126197" y="57"/>
                </a:lnTo>
                <a:lnTo>
                  <a:pt x="129849" y="0"/>
                </a:lnTo>
                <a:lnTo>
                  <a:pt x="133235" y="914"/>
                </a:lnTo>
                <a:lnTo>
                  <a:pt x="139538" y="4470"/>
                </a:lnTo>
                <a:lnTo>
                  <a:pt x="145514" y="9225"/>
                </a:lnTo>
                <a:lnTo>
                  <a:pt x="152561" y="15489"/>
                </a:lnTo>
                <a:lnTo>
                  <a:pt x="153140" y="16955"/>
                </a:lnTo>
                <a:lnTo>
                  <a:pt x="153782" y="21124"/>
                </a:lnTo>
                <a:lnTo>
                  <a:pt x="153953" y="24522"/>
                </a:lnTo>
                <a:lnTo>
                  <a:pt x="154144" y="33377"/>
                </a:lnTo>
                <a:lnTo>
                  <a:pt x="154251" y="44522"/>
                </a:lnTo>
                <a:lnTo>
                  <a:pt x="153313" y="48693"/>
                </a:lnTo>
                <a:lnTo>
                  <a:pt x="151736" y="53379"/>
                </a:lnTo>
                <a:lnTo>
                  <a:pt x="149732" y="58407"/>
                </a:lnTo>
                <a:lnTo>
                  <a:pt x="146491" y="62712"/>
                </a:lnTo>
                <a:lnTo>
                  <a:pt x="142425" y="66535"/>
                </a:lnTo>
                <a:lnTo>
                  <a:pt x="137809" y="70036"/>
                </a:lnTo>
                <a:lnTo>
                  <a:pt x="134732" y="73322"/>
                </a:lnTo>
                <a:lnTo>
                  <a:pt x="132681" y="76466"/>
                </a:lnTo>
                <a:lnTo>
                  <a:pt x="131314" y="79514"/>
                </a:lnTo>
                <a:lnTo>
                  <a:pt x="128497" y="82498"/>
                </a:lnTo>
                <a:lnTo>
                  <a:pt x="124714" y="85440"/>
                </a:lnTo>
                <a:lnTo>
                  <a:pt x="120287" y="88355"/>
                </a:lnTo>
                <a:lnTo>
                  <a:pt x="115431" y="91250"/>
                </a:lnTo>
                <a:lnTo>
                  <a:pt x="110288" y="94133"/>
                </a:lnTo>
                <a:lnTo>
                  <a:pt x="104955" y="97007"/>
                </a:lnTo>
                <a:lnTo>
                  <a:pt x="100447" y="98923"/>
                </a:lnTo>
                <a:lnTo>
                  <a:pt x="96489" y="100200"/>
                </a:lnTo>
                <a:lnTo>
                  <a:pt x="92898" y="101052"/>
                </a:lnTo>
                <a:lnTo>
                  <a:pt x="90504" y="102572"/>
                </a:lnTo>
                <a:lnTo>
                  <a:pt x="88908" y="104538"/>
                </a:lnTo>
                <a:lnTo>
                  <a:pt x="87844" y="106802"/>
                </a:lnTo>
                <a:lnTo>
                  <a:pt x="86182" y="108310"/>
                </a:lnTo>
                <a:lnTo>
                  <a:pt x="84122" y="109316"/>
                </a:lnTo>
                <a:lnTo>
                  <a:pt x="77179" y="111317"/>
                </a:lnTo>
                <a:lnTo>
                  <a:pt x="89914" y="98557"/>
                </a:lnTo>
                <a:lnTo>
                  <a:pt x="93278" y="97099"/>
                </a:lnTo>
                <a:lnTo>
                  <a:pt x="97425" y="96127"/>
                </a:lnTo>
                <a:lnTo>
                  <a:pt x="102094" y="95479"/>
                </a:lnTo>
                <a:lnTo>
                  <a:pt x="106160" y="94095"/>
                </a:lnTo>
                <a:lnTo>
                  <a:pt x="109823" y="92219"/>
                </a:lnTo>
                <a:lnTo>
                  <a:pt x="116433" y="88547"/>
                </a:lnTo>
                <a:lnTo>
                  <a:pt x="122545" y="86916"/>
                </a:lnTo>
                <a:lnTo>
                  <a:pt x="126461" y="86480"/>
                </a:lnTo>
                <a:lnTo>
                  <a:pt x="130977" y="86190"/>
                </a:lnTo>
                <a:lnTo>
                  <a:pt x="135893" y="85997"/>
                </a:lnTo>
                <a:lnTo>
                  <a:pt x="146434" y="85782"/>
                </a:lnTo>
                <a:lnTo>
                  <a:pt x="164173" y="85644"/>
                </a:lnTo>
                <a:lnTo>
                  <a:pt x="168501" y="86585"/>
                </a:lnTo>
                <a:lnTo>
                  <a:pt x="173291" y="88165"/>
                </a:lnTo>
                <a:lnTo>
                  <a:pt x="178389" y="90171"/>
                </a:lnTo>
                <a:lnTo>
                  <a:pt x="182741" y="91508"/>
                </a:lnTo>
                <a:lnTo>
                  <a:pt x="186594" y="92400"/>
                </a:lnTo>
                <a:lnTo>
                  <a:pt x="190116" y="92994"/>
                </a:lnTo>
                <a:lnTo>
                  <a:pt x="196568" y="96194"/>
                </a:lnTo>
                <a:lnTo>
                  <a:pt x="199623" y="98382"/>
                </a:lnTo>
                <a:lnTo>
                  <a:pt x="201659" y="100792"/>
                </a:lnTo>
                <a:lnTo>
                  <a:pt x="203016" y="103351"/>
                </a:lnTo>
                <a:lnTo>
                  <a:pt x="203921" y="106010"/>
                </a:lnTo>
                <a:lnTo>
                  <a:pt x="207466" y="111504"/>
                </a:lnTo>
                <a:lnTo>
                  <a:pt x="212953" y="118242"/>
                </a:lnTo>
                <a:lnTo>
                  <a:pt x="213703" y="121703"/>
                </a:lnTo>
                <a:lnTo>
                  <a:pt x="214037" y="126417"/>
                </a:lnTo>
                <a:lnTo>
                  <a:pt x="214185" y="131686"/>
                </a:lnTo>
                <a:lnTo>
                  <a:pt x="213272" y="135378"/>
                </a:lnTo>
                <a:lnTo>
                  <a:pt x="211711" y="139744"/>
                </a:lnTo>
                <a:lnTo>
                  <a:pt x="209718" y="144559"/>
                </a:lnTo>
                <a:lnTo>
                  <a:pt x="208389" y="148722"/>
                </a:lnTo>
                <a:lnTo>
                  <a:pt x="207503" y="152450"/>
                </a:lnTo>
                <a:lnTo>
                  <a:pt x="206912" y="155887"/>
                </a:lnTo>
                <a:lnTo>
                  <a:pt x="204613" y="159132"/>
                </a:lnTo>
                <a:lnTo>
                  <a:pt x="201176" y="162247"/>
                </a:lnTo>
                <a:lnTo>
                  <a:pt x="196979" y="165276"/>
                </a:lnTo>
                <a:lnTo>
                  <a:pt x="193229" y="167296"/>
                </a:lnTo>
                <a:lnTo>
                  <a:pt x="189776" y="168642"/>
                </a:lnTo>
                <a:lnTo>
                  <a:pt x="186522" y="169540"/>
                </a:lnTo>
                <a:lnTo>
                  <a:pt x="180366" y="173077"/>
                </a:lnTo>
                <a:lnTo>
                  <a:pt x="177391" y="175354"/>
                </a:lnTo>
                <a:lnTo>
                  <a:pt x="173503" y="177824"/>
                </a:lnTo>
                <a:lnTo>
                  <a:pt x="169006" y="180424"/>
                </a:lnTo>
                <a:lnTo>
                  <a:pt x="158929" y="185852"/>
                </a:lnTo>
                <a:lnTo>
                  <a:pt x="148100" y="191440"/>
                </a:lnTo>
                <a:lnTo>
                  <a:pt x="143498" y="194263"/>
                </a:lnTo>
                <a:lnTo>
                  <a:pt x="139477" y="197098"/>
                </a:lnTo>
                <a:lnTo>
                  <a:pt x="135844" y="199940"/>
                </a:lnTo>
                <a:lnTo>
                  <a:pt x="131517" y="201835"/>
                </a:lnTo>
                <a:lnTo>
                  <a:pt x="126728" y="203099"/>
                </a:lnTo>
                <a:lnTo>
                  <a:pt x="121630" y="203941"/>
                </a:lnTo>
                <a:lnTo>
                  <a:pt x="116326" y="204502"/>
                </a:lnTo>
                <a:lnTo>
                  <a:pt x="110885" y="204877"/>
                </a:lnTo>
                <a:lnTo>
                  <a:pt x="105353" y="205126"/>
                </a:lnTo>
                <a:lnTo>
                  <a:pt x="100712" y="206245"/>
                </a:lnTo>
                <a:lnTo>
                  <a:pt x="96666" y="207943"/>
                </a:lnTo>
                <a:lnTo>
                  <a:pt x="93016" y="210028"/>
                </a:lnTo>
                <a:lnTo>
                  <a:pt x="86420" y="212345"/>
                </a:lnTo>
                <a:lnTo>
                  <a:pt x="83328" y="212962"/>
                </a:lnTo>
                <a:lnTo>
                  <a:pt x="79361" y="213374"/>
                </a:lnTo>
                <a:lnTo>
                  <a:pt x="74812" y="213649"/>
                </a:lnTo>
                <a:lnTo>
                  <a:pt x="65630" y="213954"/>
                </a:lnTo>
                <a:lnTo>
                  <a:pt x="51974" y="214149"/>
                </a:lnTo>
                <a:lnTo>
                  <a:pt x="42853" y="2141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1140"/>
          <p:cNvSpPr/>
          <p:nvPr/>
        </p:nvSpPr>
        <p:spPr>
          <a:xfrm>
            <a:off x="1125854" y="4346260"/>
            <a:ext cx="522924" cy="59653"/>
          </a:xfrm>
          <a:custGeom>
            <a:avLst/>
            <a:gdLst/>
            <a:ahLst/>
            <a:cxnLst/>
            <a:rect l="0" t="0" r="0" b="0"/>
            <a:pathLst>
              <a:path w="522924" h="59653">
                <a:moveTo>
                  <a:pt x="0" y="51432"/>
                </a:moveTo>
                <a:lnTo>
                  <a:pt x="4551" y="51432"/>
                </a:lnTo>
                <a:lnTo>
                  <a:pt x="5892" y="52385"/>
                </a:lnTo>
                <a:lnTo>
                  <a:pt x="6786" y="53972"/>
                </a:lnTo>
                <a:lnTo>
                  <a:pt x="7381" y="55983"/>
                </a:lnTo>
                <a:lnTo>
                  <a:pt x="8731" y="57323"/>
                </a:lnTo>
                <a:lnTo>
                  <a:pt x="10583" y="58217"/>
                </a:lnTo>
                <a:lnTo>
                  <a:pt x="15181" y="59211"/>
                </a:lnTo>
                <a:lnTo>
                  <a:pt x="20400" y="59652"/>
                </a:lnTo>
                <a:lnTo>
                  <a:pt x="24078" y="58817"/>
                </a:lnTo>
                <a:lnTo>
                  <a:pt x="28434" y="57308"/>
                </a:lnTo>
                <a:lnTo>
                  <a:pt x="33244" y="55349"/>
                </a:lnTo>
                <a:lnTo>
                  <a:pt x="37403" y="54043"/>
                </a:lnTo>
                <a:lnTo>
                  <a:pt x="47807" y="52206"/>
                </a:lnTo>
                <a:lnTo>
                  <a:pt x="58827" y="51661"/>
                </a:lnTo>
                <a:lnTo>
                  <a:pt x="71866" y="51534"/>
                </a:lnTo>
                <a:lnTo>
                  <a:pt x="78391" y="50548"/>
                </a:lnTo>
                <a:lnTo>
                  <a:pt x="84645" y="48938"/>
                </a:lnTo>
                <a:lnTo>
                  <a:pt x="112923" y="39509"/>
                </a:lnTo>
                <a:lnTo>
                  <a:pt x="121955" y="37768"/>
                </a:lnTo>
                <a:lnTo>
                  <a:pt x="131786" y="36608"/>
                </a:lnTo>
                <a:lnTo>
                  <a:pt x="142150" y="35834"/>
                </a:lnTo>
                <a:lnTo>
                  <a:pt x="151917" y="34366"/>
                </a:lnTo>
                <a:lnTo>
                  <a:pt x="161285" y="32435"/>
                </a:lnTo>
                <a:lnTo>
                  <a:pt x="170389" y="30195"/>
                </a:lnTo>
                <a:lnTo>
                  <a:pt x="179315" y="27749"/>
                </a:lnTo>
                <a:lnTo>
                  <a:pt x="206483" y="19756"/>
                </a:lnTo>
                <a:lnTo>
                  <a:pt x="227343" y="14176"/>
                </a:lnTo>
                <a:lnTo>
                  <a:pt x="237287" y="12307"/>
                </a:lnTo>
                <a:lnTo>
                  <a:pt x="246774" y="11062"/>
                </a:lnTo>
                <a:lnTo>
                  <a:pt x="255956" y="10231"/>
                </a:lnTo>
                <a:lnTo>
                  <a:pt x="265888" y="8725"/>
                </a:lnTo>
                <a:lnTo>
                  <a:pt x="276319" y="6768"/>
                </a:lnTo>
                <a:lnTo>
                  <a:pt x="287083" y="4511"/>
                </a:lnTo>
                <a:lnTo>
                  <a:pt x="298068" y="3007"/>
                </a:lnTo>
                <a:lnTo>
                  <a:pt x="309202" y="2004"/>
                </a:lnTo>
                <a:lnTo>
                  <a:pt x="320435" y="1335"/>
                </a:lnTo>
                <a:lnTo>
                  <a:pt x="340536" y="592"/>
                </a:lnTo>
                <a:lnTo>
                  <a:pt x="367917" y="173"/>
                </a:lnTo>
                <a:lnTo>
                  <a:pt x="449780" y="0"/>
                </a:lnTo>
                <a:lnTo>
                  <a:pt x="456064" y="952"/>
                </a:lnTo>
                <a:lnTo>
                  <a:pt x="462157" y="2539"/>
                </a:lnTo>
                <a:lnTo>
                  <a:pt x="468125" y="4549"/>
                </a:lnTo>
                <a:lnTo>
                  <a:pt x="473056" y="5889"/>
                </a:lnTo>
                <a:lnTo>
                  <a:pt x="481075" y="7378"/>
                </a:lnTo>
                <a:lnTo>
                  <a:pt x="496963" y="8413"/>
                </a:lnTo>
                <a:lnTo>
                  <a:pt x="508588" y="8539"/>
                </a:lnTo>
                <a:lnTo>
                  <a:pt x="511461" y="9502"/>
                </a:lnTo>
                <a:lnTo>
                  <a:pt x="514329" y="11096"/>
                </a:lnTo>
                <a:lnTo>
                  <a:pt x="522923" y="171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1141"/>
          <p:cNvSpPr/>
          <p:nvPr/>
        </p:nvSpPr>
        <p:spPr>
          <a:xfrm>
            <a:off x="1323420" y="4397692"/>
            <a:ext cx="196267" cy="239625"/>
          </a:xfrm>
          <a:custGeom>
            <a:avLst/>
            <a:gdLst/>
            <a:ahLst/>
            <a:cxnLst/>
            <a:rect l="0" t="0" r="0" b="0"/>
            <a:pathLst>
              <a:path w="196267" h="239625">
                <a:moveTo>
                  <a:pt x="119617" y="34290"/>
                </a:moveTo>
                <a:lnTo>
                  <a:pt x="112236" y="34290"/>
                </a:lnTo>
                <a:lnTo>
                  <a:pt x="106847" y="29740"/>
                </a:lnTo>
                <a:lnTo>
                  <a:pt x="104436" y="28399"/>
                </a:lnTo>
                <a:lnTo>
                  <a:pt x="99217" y="26909"/>
                </a:lnTo>
                <a:lnTo>
                  <a:pt x="96492" y="27465"/>
                </a:lnTo>
                <a:lnTo>
                  <a:pt x="90924" y="30622"/>
                </a:lnTo>
                <a:lnTo>
                  <a:pt x="85275" y="32660"/>
                </a:lnTo>
                <a:lnTo>
                  <a:pt x="82435" y="33203"/>
                </a:lnTo>
                <a:lnTo>
                  <a:pt x="78636" y="33565"/>
                </a:lnTo>
                <a:lnTo>
                  <a:pt x="74199" y="33807"/>
                </a:lnTo>
                <a:lnTo>
                  <a:pt x="69336" y="33968"/>
                </a:lnTo>
                <a:lnTo>
                  <a:pt x="65141" y="35028"/>
                </a:lnTo>
                <a:lnTo>
                  <a:pt x="61392" y="36687"/>
                </a:lnTo>
                <a:lnTo>
                  <a:pt x="57941" y="38746"/>
                </a:lnTo>
                <a:lnTo>
                  <a:pt x="53734" y="41071"/>
                </a:lnTo>
                <a:lnTo>
                  <a:pt x="43981" y="46194"/>
                </a:lnTo>
                <a:lnTo>
                  <a:pt x="39665" y="48893"/>
                </a:lnTo>
                <a:lnTo>
                  <a:pt x="35836" y="51646"/>
                </a:lnTo>
                <a:lnTo>
                  <a:pt x="32330" y="54433"/>
                </a:lnTo>
                <a:lnTo>
                  <a:pt x="29041" y="56291"/>
                </a:lnTo>
                <a:lnTo>
                  <a:pt x="25895" y="57530"/>
                </a:lnTo>
                <a:lnTo>
                  <a:pt x="22846" y="58356"/>
                </a:lnTo>
                <a:lnTo>
                  <a:pt x="16918" y="61814"/>
                </a:lnTo>
                <a:lnTo>
                  <a:pt x="14003" y="64069"/>
                </a:lnTo>
                <a:lnTo>
                  <a:pt x="12060" y="66525"/>
                </a:lnTo>
                <a:lnTo>
                  <a:pt x="10765" y="69115"/>
                </a:lnTo>
                <a:lnTo>
                  <a:pt x="9902" y="71794"/>
                </a:lnTo>
                <a:lnTo>
                  <a:pt x="8373" y="73581"/>
                </a:lnTo>
                <a:lnTo>
                  <a:pt x="6402" y="74771"/>
                </a:lnTo>
                <a:lnTo>
                  <a:pt x="4135" y="75565"/>
                </a:lnTo>
                <a:lnTo>
                  <a:pt x="2624" y="77047"/>
                </a:lnTo>
                <a:lnTo>
                  <a:pt x="1617" y="78987"/>
                </a:lnTo>
                <a:lnTo>
                  <a:pt x="0" y="84394"/>
                </a:lnTo>
                <a:lnTo>
                  <a:pt x="2319" y="87674"/>
                </a:lnTo>
                <a:lnTo>
                  <a:pt x="7018" y="92989"/>
                </a:lnTo>
                <a:lnTo>
                  <a:pt x="8356" y="93425"/>
                </a:lnTo>
                <a:lnTo>
                  <a:pt x="12382" y="93910"/>
                </a:lnTo>
                <a:lnTo>
                  <a:pt x="14790" y="94992"/>
                </a:lnTo>
                <a:lnTo>
                  <a:pt x="20004" y="98733"/>
                </a:lnTo>
                <a:lnTo>
                  <a:pt x="22729" y="100113"/>
                </a:lnTo>
                <a:lnTo>
                  <a:pt x="28296" y="101645"/>
                </a:lnTo>
                <a:lnTo>
                  <a:pt x="32066" y="102053"/>
                </a:lnTo>
                <a:lnTo>
                  <a:pt x="36485" y="102325"/>
                </a:lnTo>
                <a:lnTo>
                  <a:pt x="46474" y="102628"/>
                </a:lnTo>
                <a:lnTo>
                  <a:pt x="85394" y="102856"/>
                </a:lnTo>
                <a:lnTo>
                  <a:pt x="108200" y="102867"/>
                </a:lnTo>
                <a:lnTo>
                  <a:pt x="112958" y="103821"/>
                </a:lnTo>
                <a:lnTo>
                  <a:pt x="117083" y="105409"/>
                </a:lnTo>
                <a:lnTo>
                  <a:pt x="120785" y="107420"/>
                </a:lnTo>
                <a:lnTo>
                  <a:pt x="126111" y="109713"/>
                </a:lnTo>
                <a:lnTo>
                  <a:pt x="132519" y="112195"/>
                </a:lnTo>
                <a:lnTo>
                  <a:pt x="139648" y="114802"/>
                </a:lnTo>
                <a:lnTo>
                  <a:pt x="145354" y="116539"/>
                </a:lnTo>
                <a:lnTo>
                  <a:pt x="150110" y="117698"/>
                </a:lnTo>
                <a:lnTo>
                  <a:pt x="154233" y="118471"/>
                </a:lnTo>
                <a:lnTo>
                  <a:pt x="157934" y="119938"/>
                </a:lnTo>
                <a:lnTo>
                  <a:pt x="161354" y="121869"/>
                </a:lnTo>
                <a:lnTo>
                  <a:pt x="164587" y="124108"/>
                </a:lnTo>
                <a:lnTo>
                  <a:pt x="170719" y="129137"/>
                </a:lnTo>
                <a:lnTo>
                  <a:pt x="173687" y="131811"/>
                </a:lnTo>
                <a:lnTo>
                  <a:pt x="176619" y="135499"/>
                </a:lnTo>
                <a:lnTo>
                  <a:pt x="179526" y="139863"/>
                </a:lnTo>
                <a:lnTo>
                  <a:pt x="182416" y="144677"/>
                </a:lnTo>
                <a:lnTo>
                  <a:pt x="185296" y="148839"/>
                </a:lnTo>
                <a:lnTo>
                  <a:pt x="191035" y="156004"/>
                </a:lnTo>
                <a:lnTo>
                  <a:pt x="194221" y="162362"/>
                </a:lnTo>
                <a:lnTo>
                  <a:pt x="195637" y="169316"/>
                </a:lnTo>
                <a:lnTo>
                  <a:pt x="196014" y="173837"/>
                </a:lnTo>
                <a:lnTo>
                  <a:pt x="196266" y="178757"/>
                </a:lnTo>
                <a:lnTo>
                  <a:pt x="195481" y="182989"/>
                </a:lnTo>
                <a:lnTo>
                  <a:pt x="192069" y="190231"/>
                </a:lnTo>
                <a:lnTo>
                  <a:pt x="187378" y="196624"/>
                </a:lnTo>
                <a:lnTo>
                  <a:pt x="184794" y="199663"/>
                </a:lnTo>
                <a:lnTo>
                  <a:pt x="181166" y="203594"/>
                </a:lnTo>
                <a:lnTo>
                  <a:pt x="167910" y="217275"/>
                </a:lnTo>
                <a:lnTo>
                  <a:pt x="160766" y="224520"/>
                </a:lnTo>
                <a:lnTo>
                  <a:pt x="157527" y="226832"/>
                </a:lnTo>
                <a:lnTo>
                  <a:pt x="154415" y="228374"/>
                </a:lnTo>
                <a:lnTo>
                  <a:pt x="151388" y="229402"/>
                </a:lnTo>
                <a:lnTo>
                  <a:pt x="145485" y="233084"/>
                </a:lnTo>
                <a:lnTo>
                  <a:pt x="142577" y="235400"/>
                </a:lnTo>
                <a:lnTo>
                  <a:pt x="138734" y="236943"/>
                </a:lnTo>
                <a:lnTo>
                  <a:pt x="134267" y="237972"/>
                </a:lnTo>
                <a:lnTo>
                  <a:pt x="129383" y="238658"/>
                </a:lnTo>
                <a:lnTo>
                  <a:pt x="125175" y="239116"/>
                </a:lnTo>
                <a:lnTo>
                  <a:pt x="121418" y="239421"/>
                </a:lnTo>
                <a:lnTo>
                  <a:pt x="117960" y="239624"/>
                </a:lnTo>
                <a:lnTo>
                  <a:pt x="114702" y="238807"/>
                </a:lnTo>
                <a:lnTo>
                  <a:pt x="111578" y="237309"/>
                </a:lnTo>
                <a:lnTo>
                  <a:pt x="108543" y="235359"/>
                </a:lnTo>
                <a:lnTo>
                  <a:pt x="102630" y="233192"/>
                </a:lnTo>
                <a:lnTo>
                  <a:pt x="99720" y="232613"/>
                </a:lnTo>
                <a:lnTo>
                  <a:pt x="93946" y="229431"/>
                </a:lnTo>
                <a:lnTo>
                  <a:pt x="91073" y="227249"/>
                </a:lnTo>
                <a:lnTo>
                  <a:pt x="89158" y="223890"/>
                </a:lnTo>
                <a:lnTo>
                  <a:pt x="87881" y="219745"/>
                </a:lnTo>
                <a:lnTo>
                  <a:pt x="87030" y="215076"/>
                </a:lnTo>
                <a:lnTo>
                  <a:pt x="85509" y="211012"/>
                </a:lnTo>
                <a:lnTo>
                  <a:pt x="81281" y="203956"/>
                </a:lnTo>
                <a:lnTo>
                  <a:pt x="79772" y="199788"/>
                </a:lnTo>
                <a:lnTo>
                  <a:pt x="78766" y="195105"/>
                </a:lnTo>
                <a:lnTo>
                  <a:pt x="78096" y="190077"/>
                </a:lnTo>
                <a:lnTo>
                  <a:pt x="77649" y="184820"/>
                </a:lnTo>
                <a:lnTo>
                  <a:pt x="77351" y="179411"/>
                </a:lnTo>
                <a:lnTo>
                  <a:pt x="77019" y="168321"/>
                </a:lnTo>
                <a:lnTo>
                  <a:pt x="76789" y="139982"/>
                </a:lnTo>
                <a:lnTo>
                  <a:pt x="77730" y="134279"/>
                </a:lnTo>
                <a:lnTo>
                  <a:pt x="79310" y="128572"/>
                </a:lnTo>
                <a:lnTo>
                  <a:pt x="81316" y="122862"/>
                </a:lnTo>
                <a:lnTo>
                  <a:pt x="83605" y="118103"/>
                </a:lnTo>
                <a:lnTo>
                  <a:pt x="86084" y="113978"/>
                </a:lnTo>
                <a:lnTo>
                  <a:pt x="88689" y="110275"/>
                </a:lnTo>
                <a:lnTo>
                  <a:pt x="90426" y="105902"/>
                </a:lnTo>
                <a:lnTo>
                  <a:pt x="91584" y="101081"/>
                </a:lnTo>
                <a:lnTo>
                  <a:pt x="92356" y="95963"/>
                </a:lnTo>
                <a:lnTo>
                  <a:pt x="93823" y="90645"/>
                </a:lnTo>
                <a:lnTo>
                  <a:pt x="95753" y="85195"/>
                </a:lnTo>
                <a:lnTo>
                  <a:pt x="97993" y="79657"/>
                </a:lnTo>
                <a:lnTo>
                  <a:pt x="100438" y="75012"/>
                </a:lnTo>
                <a:lnTo>
                  <a:pt x="103021" y="70963"/>
                </a:lnTo>
                <a:lnTo>
                  <a:pt x="108431" y="63924"/>
                </a:lnTo>
                <a:lnTo>
                  <a:pt x="114011" y="57621"/>
                </a:lnTo>
                <a:lnTo>
                  <a:pt x="116832" y="53654"/>
                </a:lnTo>
                <a:lnTo>
                  <a:pt x="119665" y="49104"/>
                </a:lnTo>
                <a:lnTo>
                  <a:pt x="122506" y="44167"/>
                </a:lnTo>
                <a:lnTo>
                  <a:pt x="125353" y="39922"/>
                </a:lnTo>
                <a:lnTo>
                  <a:pt x="131056" y="32665"/>
                </a:lnTo>
                <a:lnTo>
                  <a:pt x="136766" y="26266"/>
                </a:lnTo>
                <a:lnTo>
                  <a:pt x="139622" y="23226"/>
                </a:lnTo>
                <a:lnTo>
                  <a:pt x="142479" y="21199"/>
                </a:lnTo>
                <a:lnTo>
                  <a:pt x="148193" y="18946"/>
                </a:lnTo>
                <a:lnTo>
                  <a:pt x="153907" y="15406"/>
                </a:lnTo>
                <a:lnTo>
                  <a:pt x="160786" y="9923"/>
                </a:lnTo>
                <a:lnTo>
                  <a:pt x="164267" y="9173"/>
                </a:lnTo>
                <a:lnTo>
                  <a:pt x="166529" y="8973"/>
                </a:lnTo>
                <a:lnTo>
                  <a:pt x="168036" y="7887"/>
                </a:lnTo>
                <a:lnTo>
                  <a:pt x="169042" y="6210"/>
                </a:lnTo>
                <a:lnTo>
                  <a:pt x="17105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1142"/>
          <p:cNvSpPr/>
          <p:nvPr/>
        </p:nvSpPr>
        <p:spPr>
          <a:xfrm>
            <a:off x="1760219" y="4303395"/>
            <a:ext cx="180024" cy="128588"/>
          </a:xfrm>
          <a:custGeom>
            <a:avLst/>
            <a:gdLst/>
            <a:ahLst/>
            <a:cxnLst/>
            <a:rect l="0" t="0" r="0" b="0"/>
            <a:pathLst>
              <a:path w="180024" h="128588">
                <a:moveTo>
                  <a:pt x="0" y="0"/>
                </a:moveTo>
                <a:lnTo>
                  <a:pt x="11932" y="0"/>
                </a:lnTo>
                <a:lnTo>
                  <a:pt x="14622" y="952"/>
                </a:lnTo>
                <a:lnTo>
                  <a:pt x="20152" y="4550"/>
                </a:lnTo>
                <a:lnTo>
                  <a:pt x="24069" y="7381"/>
                </a:lnTo>
                <a:lnTo>
                  <a:pt x="27525" y="10583"/>
                </a:lnTo>
                <a:lnTo>
                  <a:pt x="37505" y="20399"/>
                </a:lnTo>
                <a:lnTo>
                  <a:pt x="41196" y="23125"/>
                </a:lnTo>
                <a:lnTo>
                  <a:pt x="45562" y="25894"/>
                </a:lnTo>
                <a:lnTo>
                  <a:pt x="50377" y="28692"/>
                </a:lnTo>
                <a:lnTo>
                  <a:pt x="54540" y="30558"/>
                </a:lnTo>
                <a:lnTo>
                  <a:pt x="58268" y="31802"/>
                </a:lnTo>
                <a:lnTo>
                  <a:pt x="61705" y="32631"/>
                </a:lnTo>
                <a:lnTo>
                  <a:pt x="63997" y="34137"/>
                </a:lnTo>
                <a:lnTo>
                  <a:pt x="65525" y="36093"/>
                </a:lnTo>
                <a:lnTo>
                  <a:pt x="66543" y="38349"/>
                </a:lnTo>
                <a:lnTo>
                  <a:pt x="69127" y="40806"/>
                </a:lnTo>
                <a:lnTo>
                  <a:pt x="72755" y="43396"/>
                </a:lnTo>
                <a:lnTo>
                  <a:pt x="77079" y="46076"/>
                </a:lnTo>
                <a:lnTo>
                  <a:pt x="80913" y="47862"/>
                </a:lnTo>
                <a:lnTo>
                  <a:pt x="84422" y="49053"/>
                </a:lnTo>
                <a:lnTo>
                  <a:pt x="87714" y="49847"/>
                </a:lnTo>
                <a:lnTo>
                  <a:pt x="90861" y="51329"/>
                </a:lnTo>
                <a:lnTo>
                  <a:pt x="93912" y="53269"/>
                </a:lnTo>
                <a:lnTo>
                  <a:pt x="96898" y="55515"/>
                </a:lnTo>
                <a:lnTo>
                  <a:pt x="99842" y="57965"/>
                </a:lnTo>
                <a:lnTo>
                  <a:pt x="102756" y="60551"/>
                </a:lnTo>
                <a:lnTo>
                  <a:pt x="108535" y="65964"/>
                </a:lnTo>
                <a:lnTo>
                  <a:pt x="114278" y="71544"/>
                </a:lnTo>
                <a:lnTo>
                  <a:pt x="118096" y="74366"/>
                </a:lnTo>
                <a:lnTo>
                  <a:pt x="122545" y="77200"/>
                </a:lnTo>
                <a:lnTo>
                  <a:pt x="134274" y="84041"/>
                </a:lnTo>
                <a:lnTo>
                  <a:pt x="138418" y="87516"/>
                </a:lnTo>
                <a:lnTo>
                  <a:pt x="140856" y="89776"/>
                </a:lnTo>
                <a:lnTo>
                  <a:pt x="148839" y="97509"/>
                </a:lnTo>
                <a:lnTo>
                  <a:pt x="166933" y="115501"/>
                </a:lnTo>
                <a:lnTo>
                  <a:pt x="169392" y="117005"/>
                </a:lnTo>
                <a:lnTo>
                  <a:pt x="174663" y="118677"/>
                </a:lnTo>
                <a:lnTo>
                  <a:pt x="176449" y="120075"/>
                </a:lnTo>
                <a:lnTo>
                  <a:pt x="177641" y="121960"/>
                </a:lnTo>
                <a:lnTo>
                  <a:pt x="180023" y="1285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1143"/>
          <p:cNvSpPr/>
          <p:nvPr/>
        </p:nvSpPr>
        <p:spPr>
          <a:xfrm>
            <a:off x="1785937" y="4286250"/>
            <a:ext cx="128589" cy="162878"/>
          </a:xfrm>
          <a:custGeom>
            <a:avLst/>
            <a:gdLst/>
            <a:ahLst/>
            <a:cxnLst/>
            <a:rect l="0" t="0" r="0" b="0"/>
            <a:pathLst>
              <a:path w="128589" h="162878">
                <a:moveTo>
                  <a:pt x="128588" y="0"/>
                </a:moveTo>
                <a:lnTo>
                  <a:pt x="124037" y="4550"/>
                </a:lnTo>
                <a:lnTo>
                  <a:pt x="122696" y="6843"/>
                </a:lnTo>
                <a:lnTo>
                  <a:pt x="121207" y="11931"/>
                </a:lnTo>
                <a:lnTo>
                  <a:pt x="119857" y="14621"/>
                </a:lnTo>
                <a:lnTo>
                  <a:pt x="118004" y="17368"/>
                </a:lnTo>
                <a:lnTo>
                  <a:pt x="115817" y="20151"/>
                </a:lnTo>
                <a:lnTo>
                  <a:pt x="114359" y="22959"/>
                </a:lnTo>
                <a:lnTo>
                  <a:pt x="113387" y="25783"/>
                </a:lnTo>
                <a:lnTo>
                  <a:pt x="112739" y="28619"/>
                </a:lnTo>
                <a:lnTo>
                  <a:pt x="110401" y="31462"/>
                </a:lnTo>
                <a:lnTo>
                  <a:pt x="106938" y="34309"/>
                </a:lnTo>
                <a:lnTo>
                  <a:pt x="102725" y="37160"/>
                </a:lnTo>
                <a:lnTo>
                  <a:pt x="98963" y="40966"/>
                </a:lnTo>
                <a:lnTo>
                  <a:pt x="95503" y="45408"/>
                </a:lnTo>
                <a:lnTo>
                  <a:pt x="92244" y="50274"/>
                </a:lnTo>
                <a:lnTo>
                  <a:pt x="88166" y="55424"/>
                </a:lnTo>
                <a:lnTo>
                  <a:pt x="83542" y="60762"/>
                </a:lnTo>
                <a:lnTo>
                  <a:pt x="78555" y="66225"/>
                </a:lnTo>
                <a:lnTo>
                  <a:pt x="74277" y="71772"/>
                </a:lnTo>
                <a:lnTo>
                  <a:pt x="70473" y="77376"/>
                </a:lnTo>
                <a:lnTo>
                  <a:pt x="66985" y="83017"/>
                </a:lnTo>
                <a:lnTo>
                  <a:pt x="63706" y="88682"/>
                </a:lnTo>
                <a:lnTo>
                  <a:pt x="57524" y="100057"/>
                </a:lnTo>
                <a:lnTo>
                  <a:pt x="48688" y="117170"/>
                </a:lnTo>
                <a:lnTo>
                  <a:pt x="45794" y="121928"/>
                </a:lnTo>
                <a:lnTo>
                  <a:pt x="42912" y="126053"/>
                </a:lnTo>
                <a:lnTo>
                  <a:pt x="40038" y="129755"/>
                </a:lnTo>
                <a:lnTo>
                  <a:pt x="37169" y="133176"/>
                </a:lnTo>
                <a:lnTo>
                  <a:pt x="34304" y="136409"/>
                </a:lnTo>
                <a:lnTo>
                  <a:pt x="28582" y="142541"/>
                </a:lnTo>
                <a:lnTo>
                  <a:pt x="22863" y="148441"/>
                </a:lnTo>
                <a:lnTo>
                  <a:pt x="20004" y="150396"/>
                </a:lnTo>
                <a:lnTo>
                  <a:pt x="17146" y="151699"/>
                </a:lnTo>
                <a:lnTo>
                  <a:pt x="10266" y="153790"/>
                </a:lnTo>
                <a:lnTo>
                  <a:pt x="6785" y="156616"/>
                </a:lnTo>
                <a:lnTo>
                  <a:pt x="0" y="1628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1144"/>
          <p:cNvSpPr/>
          <p:nvPr/>
        </p:nvSpPr>
        <p:spPr>
          <a:xfrm>
            <a:off x="2295348" y="4243387"/>
            <a:ext cx="262115" cy="41672"/>
          </a:xfrm>
          <a:custGeom>
            <a:avLst/>
            <a:gdLst/>
            <a:ahLst/>
            <a:cxnLst/>
            <a:rect l="0" t="0" r="0" b="0"/>
            <a:pathLst>
              <a:path w="262115" h="41672">
                <a:moveTo>
                  <a:pt x="4939" y="34290"/>
                </a:moveTo>
                <a:lnTo>
                  <a:pt x="4939" y="41671"/>
                </a:lnTo>
                <a:lnTo>
                  <a:pt x="4939" y="37959"/>
                </a:lnTo>
                <a:lnTo>
                  <a:pt x="3986" y="36736"/>
                </a:lnTo>
                <a:lnTo>
                  <a:pt x="2399" y="35921"/>
                </a:lnTo>
                <a:lnTo>
                  <a:pt x="388" y="35377"/>
                </a:lnTo>
                <a:lnTo>
                  <a:pt x="0" y="35015"/>
                </a:lnTo>
                <a:lnTo>
                  <a:pt x="694" y="34773"/>
                </a:lnTo>
                <a:lnTo>
                  <a:pt x="4865" y="34298"/>
                </a:lnTo>
                <a:lnTo>
                  <a:pt x="9468" y="38843"/>
                </a:lnTo>
                <a:lnTo>
                  <a:pt x="10816" y="39231"/>
                </a:lnTo>
                <a:lnTo>
                  <a:pt x="11714" y="38536"/>
                </a:lnTo>
                <a:lnTo>
                  <a:pt x="12314" y="37121"/>
                </a:lnTo>
                <a:lnTo>
                  <a:pt x="13665" y="36177"/>
                </a:lnTo>
                <a:lnTo>
                  <a:pt x="17707" y="35129"/>
                </a:lnTo>
                <a:lnTo>
                  <a:pt x="22172" y="34456"/>
                </a:lnTo>
                <a:lnTo>
                  <a:pt x="28672" y="34339"/>
                </a:lnTo>
                <a:lnTo>
                  <a:pt x="67909" y="34290"/>
                </a:lnTo>
                <a:lnTo>
                  <a:pt x="71684" y="33338"/>
                </a:lnTo>
                <a:lnTo>
                  <a:pt x="76106" y="31750"/>
                </a:lnTo>
                <a:lnTo>
                  <a:pt x="80959" y="29739"/>
                </a:lnTo>
                <a:lnTo>
                  <a:pt x="85146" y="28399"/>
                </a:lnTo>
                <a:lnTo>
                  <a:pt x="88890" y="27505"/>
                </a:lnTo>
                <a:lnTo>
                  <a:pt x="95591" y="26512"/>
                </a:lnTo>
                <a:lnTo>
                  <a:pt x="101744" y="26071"/>
                </a:lnTo>
                <a:lnTo>
                  <a:pt x="107653" y="25874"/>
                </a:lnTo>
                <a:lnTo>
                  <a:pt x="119208" y="25749"/>
                </a:lnTo>
                <a:lnTo>
                  <a:pt x="143762" y="25721"/>
                </a:lnTo>
                <a:lnTo>
                  <a:pt x="147970" y="24767"/>
                </a:lnTo>
                <a:lnTo>
                  <a:pt x="152681" y="23179"/>
                </a:lnTo>
                <a:lnTo>
                  <a:pt x="157726" y="21168"/>
                </a:lnTo>
                <a:lnTo>
                  <a:pt x="162042" y="19827"/>
                </a:lnTo>
                <a:lnTo>
                  <a:pt x="165872" y="18933"/>
                </a:lnTo>
                <a:lnTo>
                  <a:pt x="172667" y="17940"/>
                </a:lnTo>
                <a:lnTo>
                  <a:pt x="178862" y="17498"/>
                </a:lnTo>
                <a:lnTo>
                  <a:pt x="187331" y="17302"/>
                </a:lnTo>
                <a:lnTo>
                  <a:pt x="192256" y="17250"/>
                </a:lnTo>
                <a:lnTo>
                  <a:pt x="196492" y="16263"/>
                </a:lnTo>
                <a:lnTo>
                  <a:pt x="200269" y="14652"/>
                </a:lnTo>
                <a:lnTo>
                  <a:pt x="203739" y="12626"/>
                </a:lnTo>
                <a:lnTo>
                  <a:pt x="207005" y="11275"/>
                </a:lnTo>
                <a:lnTo>
                  <a:pt x="210134" y="10374"/>
                </a:lnTo>
                <a:lnTo>
                  <a:pt x="216152" y="9373"/>
                </a:lnTo>
                <a:lnTo>
                  <a:pt x="222002" y="8929"/>
                </a:lnTo>
                <a:lnTo>
                  <a:pt x="227776" y="8731"/>
                </a:lnTo>
                <a:lnTo>
                  <a:pt x="243273" y="8582"/>
                </a:lnTo>
                <a:lnTo>
                  <a:pt x="252201" y="8574"/>
                </a:lnTo>
                <a:lnTo>
                  <a:pt x="253600" y="7621"/>
                </a:lnTo>
                <a:lnTo>
                  <a:pt x="255486" y="6033"/>
                </a:lnTo>
                <a:lnTo>
                  <a:pt x="26211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1145"/>
          <p:cNvSpPr/>
          <p:nvPr/>
        </p:nvSpPr>
        <p:spPr>
          <a:xfrm>
            <a:off x="2627265" y="4140517"/>
            <a:ext cx="195945" cy="77154"/>
          </a:xfrm>
          <a:custGeom>
            <a:avLst/>
            <a:gdLst/>
            <a:ahLst/>
            <a:cxnLst/>
            <a:rect l="0" t="0" r="0" b="0"/>
            <a:pathLst>
              <a:path w="195945" h="77154">
                <a:moveTo>
                  <a:pt x="15922" y="0"/>
                </a:moveTo>
                <a:lnTo>
                  <a:pt x="15922" y="37183"/>
                </a:lnTo>
                <a:lnTo>
                  <a:pt x="14969" y="40028"/>
                </a:lnTo>
                <a:lnTo>
                  <a:pt x="13382" y="42878"/>
                </a:lnTo>
                <a:lnTo>
                  <a:pt x="11371" y="45730"/>
                </a:lnTo>
                <a:lnTo>
                  <a:pt x="10030" y="48585"/>
                </a:lnTo>
                <a:lnTo>
                  <a:pt x="9137" y="51440"/>
                </a:lnTo>
                <a:lnTo>
                  <a:pt x="7702" y="58315"/>
                </a:lnTo>
                <a:lnTo>
                  <a:pt x="6632" y="59832"/>
                </a:lnTo>
                <a:lnTo>
                  <a:pt x="4966" y="61795"/>
                </a:lnTo>
                <a:lnTo>
                  <a:pt x="0" y="67240"/>
                </a:lnTo>
                <a:lnTo>
                  <a:pt x="544" y="67686"/>
                </a:lnTo>
                <a:lnTo>
                  <a:pt x="6265" y="68463"/>
                </a:lnTo>
                <a:lnTo>
                  <a:pt x="6627" y="69454"/>
                </a:lnTo>
                <a:lnTo>
                  <a:pt x="6868" y="71068"/>
                </a:lnTo>
                <a:lnTo>
                  <a:pt x="7341" y="77047"/>
                </a:lnTo>
                <a:lnTo>
                  <a:pt x="13239" y="77132"/>
                </a:lnTo>
                <a:lnTo>
                  <a:pt x="14729" y="77143"/>
                </a:lnTo>
                <a:lnTo>
                  <a:pt x="16080" y="76194"/>
                </a:lnTo>
                <a:lnTo>
                  <a:pt x="17932" y="74609"/>
                </a:lnTo>
                <a:lnTo>
                  <a:pt x="20119" y="72599"/>
                </a:lnTo>
                <a:lnTo>
                  <a:pt x="22530" y="71260"/>
                </a:lnTo>
                <a:lnTo>
                  <a:pt x="27749" y="69771"/>
                </a:lnTo>
                <a:lnTo>
                  <a:pt x="33244" y="69109"/>
                </a:lnTo>
                <a:lnTo>
                  <a:pt x="38860" y="68815"/>
                </a:lnTo>
                <a:lnTo>
                  <a:pt x="44532" y="68685"/>
                </a:lnTo>
                <a:lnTo>
                  <a:pt x="77596" y="68583"/>
                </a:lnTo>
                <a:lnTo>
                  <a:pt x="80851" y="67630"/>
                </a:lnTo>
                <a:lnTo>
                  <a:pt x="83973" y="66041"/>
                </a:lnTo>
                <a:lnTo>
                  <a:pt x="87007" y="64030"/>
                </a:lnTo>
                <a:lnTo>
                  <a:pt x="92918" y="61795"/>
                </a:lnTo>
                <a:lnTo>
                  <a:pt x="95827" y="61199"/>
                </a:lnTo>
                <a:lnTo>
                  <a:pt x="99672" y="60802"/>
                </a:lnTo>
                <a:lnTo>
                  <a:pt x="104141" y="60537"/>
                </a:lnTo>
                <a:lnTo>
                  <a:pt x="114185" y="60243"/>
                </a:lnTo>
                <a:lnTo>
                  <a:pt x="124999" y="60113"/>
                </a:lnTo>
                <a:lnTo>
                  <a:pt x="129598" y="61030"/>
                </a:lnTo>
                <a:lnTo>
                  <a:pt x="133616" y="62594"/>
                </a:lnTo>
                <a:lnTo>
                  <a:pt x="137247" y="64590"/>
                </a:lnTo>
                <a:lnTo>
                  <a:pt x="140620" y="65920"/>
                </a:lnTo>
                <a:lnTo>
                  <a:pt x="143822" y="66807"/>
                </a:lnTo>
                <a:lnTo>
                  <a:pt x="146908" y="67398"/>
                </a:lnTo>
                <a:lnTo>
                  <a:pt x="150871" y="67792"/>
                </a:lnTo>
                <a:lnTo>
                  <a:pt x="155418" y="68055"/>
                </a:lnTo>
                <a:lnTo>
                  <a:pt x="167302" y="68476"/>
                </a:lnTo>
                <a:lnTo>
                  <a:pt x="176493" y="68560"/>
                </a:lnTo>
                <a:lnTo>
                  <a:pt x="181902" y="68571"/>
                </a:lnTo>
                <a:lnTo>
                  <a:pt x="184678" y="69527"/>
                </a:lnTo>
                <a:lnTo>
                  <a:pt x="187481" y="71116"/>
                </a:lnTo>
                <a:lnTo>
                  <a:pt x="195944" y="771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1146"/>
          <p:cNvSpPr/>
          <p:nvPr/>
        </p:nvSpPr>
        <p:spPr>
          <a:xfrm>
            <a:off x="2771775" y="4097654"/>
            <a:ext cx="17145" cy="231459"/>
          </a:xfrm>
          <a:custGeom>
            <a:avLst/>
            <a:gdLst/>
            <a:ahLst/>
            <a:cxnLst/>
            <a:rect l="0" t="0" r="0" b="0"/>
            <a:pathLst>
              <a:path w="17145" h="231459">
                <a:moveTo>
                  <a:pt x="0" y="0"/>
                </a:moveTo>
                <a:lnTo>
                  <a:pt x="0" y="191314"/>
                </a:lnTo>
                <a:lnTo>
                  <a:pt x="952" y="194218"/>
                </a:lnTo>
                <a:lnTo>
                  <a:pt x="2539" y="197106"/>
                </a:lnTo>
                <a:lnTo>
                  <a:pt x="4550" y="199984"/>
                </a:lnTo>
                <a:lnTo>
                  <a:pt x="5891" y="202855"/>
                </a:lnTo>
                <a:lnTo>
                  <a:pt x="6785" y="205722"/>
                </a:lnTo>
                <a:lnTo>
                  <a:pt x="7380" y="208586"/>
                </a:lnTo>
                <a:lnTo>
                  <a:pt x="7778" y="211448"/>
                </a:lnTo>
                <a:lnTo>
                  <a:pt x="8219" y="217167"/>
                </a:lnTo>
                <a:lnTo>
                  <a:pt x="8551" y="223503"/>
                </a:lnTo>
                <a:lnTo>
                  <a:pt x="8569" y="230222"/>
                </a:lnTo>
                <a:lnTo>
                  <a:pt x="9523" y="230634"/>
                </a:lnTo>
                <a:lnTo>
                  <a:pt x="11111" y="230909"/>
                </a:lnTo>
                <a:lnTo>
                  <a:pt x="17144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1147"/>
          <p:cNvSpPr/>
          <p:nvPr/>
        </p:nvSpPr>
        <p:spPr>
          <a:xfrm>
            <a:off x="2514600" y="4380547"/>
            <a:ext cx="445767" cy="34291"/>
          </a:xfrm>
          <a:custGeom>
            <a:avLst/>
            <a:gdLst/>
            <a:ahLst/>
            <a:cxnLst/>
            <a:rect l="0" t="0" r="0" b="0"/>
            <a:pathLst>
              <a:path w="445767" h="34291">
                <a:moveTo>
                  <a:pt x="0" y="34290"/>
                </a:moveTo>
                <a:lnTo>
                  <a:pt x="4938" y="34290"/>
                </a:lnTo>
                <a:lnTo>
                  <a:pt x="2830" y="34290"/>
                </a:lnTo>
                <a:lnTo>
                  <a:pt x="45477" y="34290"/>
                </a:lnTo>
                <a:lnTo>
                  <a:pt x="49368" y="33338"/>
                </a:lnTo>
                <a:lnTo>
                  <a:pt x="53867" y="31750"/>
                </a:lnTo>
                <a:lnTo>
                  <a:pt x="58771" y="29740"/>
                </a:lnTo>
                <a:lnTo>
                  <a:pt x="63946" y="28398"/>
                </a:lnTo>
                <a:lnTo>
                  <a:pt x="69300" y="27505"/>
                </a:lnTo>
                <a:lnTo>
                  <a:pt x="80330" y="26512"/>
                </a:lnTo>
                <a:lnTo>
                  <a:pt x="91582" y="26071"/>
                </a:lnTo>
                <a:lnTo>
                  <a:pt x="98202" y="25001"/>
                </a:lnTo>
                <a:lnTo>
                  <a:pt x="105473" y="23335"/>
                </a:lnTo>
                <a:lnTo>
                  <a:pt x="113177" y="21271"/>
                </a:lnTo>
                <a:lnTo>
                  <a:pt x="120219" y="19896"/>
                </a:lnTo>
                <a:lnTo>
                  <a:pt x="126819" y="18979"/>
                </a:lnTo>
                <a:lnTo>
                  <a:pt x="133123" y="18368"/>
                </a:lnTo>
                <a:lnTo>
                  <a:pt x="140183" y="17007"/>
                </a:lnTo>
                <a:lnTo>
                  <a:pt x="147748" y="15149"/>
                </a:lnTo>
                <a:lnTo>
                  <a:pt x="155648" y="12957"/>
                </a:lnTo>
                <a:lnTo>
                  <a:pt x="163773" y="11495"/>
                </a:lnTo>
                <a:lnTo>
                  <a:pt x="172047" y="10521"/>
                </a:lnTo>
                <a:lnTo>
                  <a:pt x="180420" y="9871"/>
                </a:lnTo>
                <a:lnTo>
                  <a:pt x="187907" y="9438"/>
                </a:lnTo>
                <a:lnTo>
                  <a:pt x="201307" y="8957"/>
                </a:lnTo>
                <a:lnTo>
                  <a:pt x="209452" y="7876"/>
                </a:lnTo>
                <a:lnTo>
                  <a:pt x="218692" y="6204"/>
                </a:lnTo>
                <a:lnTo>
                  <a:pt x="228662" y="4136"/>
                </a:lnTo>
                <a:lnTo>
                  <a:pt x="238166" y="2757"/>
                </a:lnTo>
                <a:lnTo>
                  <a:pt x="247360" y="1838"/>
                </a:lnTo>
                <a:lnTo>
                  <a:pt x="256346" y="1225"/>
                </a:lnTo>
                <a:lnTo>
                  <a:pt x="265195" y="817"/>
                </a:lnTo>
                <a:lnTo>
                  <a:pt x="282647" y="363"/>
                </a:lnTo>
                <a:lnTo>
                  <a:pt x="445766" y="0"/>
                </a:lnTo>
                <a:lnTo>
                  <a:pt x="43719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1148"/>
          <p:cNvSpPr/>
          <p:nvPr/>
        </p:nvSpPr>
        <p:spPr>
          <a:xfrm>
            <a:off x="2643191" y="4474959"/>
            <a:ext cx="231454" cy="179511"/>
          </a:xfrm>
          <a:custGeom>
            <a:avLst/>
            <a:gdLst/>
            <a:ahLst/>
            <a:cxnLst/>
            <a:rect l="0" t="0" r="0" b="0"/>
            <a:pathLst>
              <a:path w="231454" h="179511">
                <a:moveTo>
                  <a:pt x="8568" y="25603"/>
                </a:moveTo>
                <a:lnTo>
                  <a:pt x="8568" y="21053"/>
                </a:lnTo>
                <a:lnTo>
                  <a:pt x="9521" y="19711"/>
                </a:lnTo>
                <a:lnTo>
                  <a:pt x="11109" y="18818"/>
                </a:lnTo>
                <a:lnTo>
                  <a:pt x="13119" y="18222"/>
                </a:lnTo>
                <a:lnTo>
                  <a:pt x="17894" y="15020"/>
                </a:lnTo>
                <a:lnTo>
                  <a:pt x="20500" y="12833"/>
                </a:lnTo>
                <a:lnTo>
                  <a:pt x="23191" y="11374"/>
                </a:lnTo>
                <a:lnTo>
                  <a:pt x="28720" y="9755"/>
                </a:lnTo>
                <a:lnTo>
                  <a:pt x="34352" y="6494"/>
                </a:lnTo>
                <a:lnTo>
                  <a:pt x="37188" y="4292"/>
                </a:lnTo>
                <a:lnTo>
                  <a:pt x="40983" y="2823"/>
                </a:lnTo>
                <a:lnTo>
                  <a:pt x="45418" y="1844"/>
                </a:lnTo>
                <a:lnTo>
                  <a:pt x="50280" y="1191"/>
                </a:lnTo>
                <a:lnTo>
                  <a:pt x="54473" y="756"/>
                </a:lnTo>
                <a:lnTo>
                  <a:pt x="61673" y="272"/>
                </a:lnTo>
                <a:lnTo>
                  <a:pt x="70588" y="58"/>
                </a:lnTo>
                <a:lnTo>
                  <a:pt x="75632" y="0"/>
                </a:lnTo>
                <a:lnTo>
                  <a:pt x="79948" y="915"/>
                </a:lnTo>
                <a:lnTo>
                  <a:pt x="83777" y="2477"/>
                </a:lnTo>
                <a:lnTo>
                  <a:pt x="90572" y="6752"/>
                </a:lnTo>
                <a:lnTo>
                  <a:pt x="96767" y="11827"/>
                </a:lnTo>
                <a:lnTo>
                  <a:pt x="99753" y="13562"/>
                </a:lnTo>
                <a:lnTo>
                  <a:pt x="105610" y="15489"/>
                </a:lnTo>
                <a:lnTo>
                  <a:pt x="111388" y="18886"/>
                </a:lnTo>
                <a:lnTo>
                  <a:pt x="117131" y="23570"/>
                </a:lnTo>
                <a:lnTo>
                  <a:pt x="122859" y="28827"/>
                </a:lnTo>
                <a:lnTo>
                  <a:pt x="124767" y="31563"/>
                </a:lnTo>
                <a:lnTo>
                  <a:pt x="126887" y="37142"/>
                </a:lnTo>
                <a:lnTo>
                  <a:pt x="127453" y="40915"/>
                </a:lnTo>
                <a:lnTo>
                  <a:pt x="127829" y="45336"/>
                </a:lnTo>
                <a:lnTo>
                  <a:pt x="128248" y="54376"/>
                </a:lnTo>
                <a:lnTo>
                  <a:pt x="128435" y="61569"/>
                </a:lnTo>
                <a:lnTo>
                  <a:pt x="128540" y="75524"/>
                </a:lnTo>
                <a:lnTo>
                  <a:pt x="127602" y="80791"/>
                </a:lnTo>
                <a:lnTo>
                  <a:pt x="126024" y="86207"/>
                </a:lnTo>
                <a:lnTo>
                  <a:pt x="124020" y="91724"/>
                </a:lnTo>
                <a:lnTo>
                  <a:pt x="121731" y="97306"/>
                </a:lnTo>
                <a:lnTo>
                  <a:pt x="119252" y="102932"/>
                </a:lnTo>
                <a:lnTo>
                  <a:pt x="116648" y="108589"/>
                </a:lnTo>
                <a:lnTo>
                  <a:pt x="113959" y="113312"/>
                </a:lnTo>
                <a:lnTo>
                  <a:pt x="111214" y="117413"/>
                </a:lnTo>
                <a:lnTo>
                  <a:pt x="108431" y="121100"/>
                </a:lnTo>
                <a:lnTo>
                  <a:pt x="105624" y="125462"/>
                </a:lnTo>
                <a:lnTo>
                  <a:pt x="102799" y="130276"/>
                </a:lnTo>
                <a:lnTo>
                  <a:pt x="99964" y="135390"/>
                </a:lnTo>
                <a:lnTo>
                  <a:pt x="97121" y="139752"/>
                </a:lnTo>
                <a:lnTo>
                  <a:pt x="94274" y="143612"/>
                </a:lnTo>
                <a:lnTo>
                  <a:pt x="91423" y="147139"/>
                </a:lnTo>
                <a:lnTo>
                  <a:pt x="88570" y="150442"/>
                </a:lnTo>
                <a:lnTo>
                  <a:pt x="85715" y="153596"/>
                </a:lnTo>
                <a:lnTo>
                  <a:pt x="80003" y="159642"/>
                </a:lnTo>
                <a:lnTo>
                  <a:pt x="74290" y="165503"/>
                </a:lnTo>
                <a:lnTo>
                  <a:pt x="71433" y="167447"/>
                </a:lnTo>
                <a:lnTo>
                  <a:pt x="65718" y="169607"/>
                </a:lnTo>
                <a:lnTo>
                  <a:pt x="60003" y="173108"/>
                </a:lnTo>
                <a:lnTo>
                  <a:pt x="57146" y="175374"/>
                </a:lnTo>
                <a:lnTo>
                  <a:pt x="54289" y="176885"/>
                </a:lnTo>
                <a:lnTo>
                  <a:pt x="48573" y="178565"/>
                </a:lnTo>
                <a:lnTo>
                  <a:pt x="42859" y="179311"/>
                </a:lnTo>
                <a:lnTo>
                  <a:pt x="40001" y="179510"/>
                </a:lnTo>
                <a:lnTo>
                  <a:pt x="37144" y="178691"/>
                </a:lnTo>
                <a:lnTo>
                  <a:pt x="31428" y="175239"/>
                </a:lnTo>
                <a:lnTo>
                  <a:pt x="25713" y="173071"/>
                </a:lnTo>
                <a:lnTo>
                  <a:pt x="22856" y="172492"/>
                </a:lnTo>
                <a:lnTo>
                  <a:pt x="17141" y="169310"/>
                </a:lnTo>
                <a:lnTo>
                  <a:pt x="14283" y="167127"/>
                </a:lnTo>
                <a:lnTo>
                  <a:pt x="8568" y="164703"/>
                </a:lnTo>
                <a:lnTo>
                  <a:pt x="5711" y="164057"/>
                </a:lnTo>
                <a:lnTo>
                  <a:pt x="3806" y="162673"/>
                </a:lnTo>
                <a:lnTo>
                  <a:pt x="2536" y="160798"/>
                </a:lnTo>
                <a:lnTo>
                  <a:pt x="1125" y="156174"/>
                </a:lnTo>
                <a:lnTo>
                  <a:pt x="498" y="150945"/>
                </a:lnTo>
                <a:lnTo>
                  <a:pt x="330" y="147264"/>
                </a:lnTo>
                <a:lnTo>
                  <a:pt x="95" y="133935"/>
                </a:lnTo>
                <a:lnTo>
                  <a:pt x="0" y="108572"/>
                </a:lnTo>
                <a:lnTo>
                  <a:pt x="951" y="105681"/>
                </a:lnTo>
                <a:lnTo>
                  <a:pt x="2538" y="102801"/>
                </a:lnTo>
                <a:lnTo>
                  <a:pt x="4548" y="99928"/>
                </a:lnTo>
                <a:lnTo>
                  <a:pt x="7793" y="98013"/>
                </a:lnTo>
                <a:lnTo>
                  <a:pt x="11862" y="96736"/>
                </a:lnTo>
                <a:lnTo>
                  <a:pt x="16479" y="95885"/>
                </a:lnTo>
                <a:lnTo>
                  <a:pt x="21462" y="94366"/>
                </a:lnTo>
                <a:lnTo>
                  <a:pt x="26689" y="92400"/>
                </a:lnTo>
                <a:lnTo>
                  <a:pt x="32079" y="90137"/>
                </a:lnTo>
                <a:lnTo>
                  <a:pt x="36625" y="87675"/>
                </a:lnTo>
                <a:lnTo>
                  <a:pt x="40607" y="85082"/>
                </a:lnTo>
                <a:lnTo>
                  <a:pt x="44215" y="82401"/>
                </a:lnTo>
                <a:lnTo>
                  <a:pt x="48526" y="80613"/>
                </a:lnTo>
                <a:lnTo>
                  <a:pt x="53304" y="79421"/>
                </a:lnTo>
                <a:lnTo>
                  <a:pt x="58395" y="78627"/>
                </a:lnTo>
                <a:lnTo>
                  <a:pt x="62741" y="77145"/>
                </a:lnTo>
                <a:lnTo>
                  <a:pt x="66591" y="75204"/>
                </a:lnTo>
                <a:lnTo>
                  <a:pt x="70110" y="72958"/>
                </a:lnTo>
                <a:lnTo>
                  <a:pt x="74361" y="71461"/>
                </a:lnTo>
                <a:lnTo>
                  <a:pt x="79100" y="70462"/>
                </a:lnTo>
                <a:lnTo>
                  <a:pt x="84165" y="69797"/>
                </a:lnTo>
                <a:lnTo>
                  <a:pt x="89446" y="69353"/>
                </a:lnTo>
                <a:lnTo>
                  <a:pt x="94872" y="69057"/>
                </a:lnTo>
                <a:lnTo>
                  <a:pt x="100394" y="68860"/>
                </a:lnTo>
                <a:lnTo>
                  <a:pt x="105980" y="69681"/>
                </a:lnTo>
                <a:lnTo>
                  <a:pt x="111610" y="71181"/>
                </a:lnTo>
                <a:lnTo>
                  <a:pt x="117268" y="73133"/>
                </a:lnTo>
                <a:lnTo>
                  <a:pt x="121992" y="74435"/>
                </a:lnTo>
                <a:lnTo>
                  <a:pt x="126094" y="75303"/>
                </a:lnTo>
                <a:lnTo>
                  <a:pt x="129782" y="75881"/>
                </a:lnTo>
                <a:lnTo>
                  <a:pt x="134145" y="76267"/>
                </a:lnTo>
                <a:lnTo>
                  <a:pt x="138958" y="76524"/>
                </a:lnTo>
                <a:lnTo>
                  <a:pt x="144073" y="76695"/>
                </a:lnTo>
                <a:lnTo>
                  <a:pt x="149387" y="77762"/>
                </a:lnTo>
                <a:lnTo>
                  <a:pt x="154835" y="79426"/>
                </a:lnTo>
                <a:lnTo>
                  <a:pt x="160372" y="81488"/>
                </a:lnTo>
                <a:lnTo>
                  <a:pt x="165016" y="82862"/>
                </a:lnTo>
                <a:lnTo>
                  <a:pt x="169064" y="83778"/>
                </a:lnTo>
                <a:lnTo>
                  <a:pt x="172715" y="84389"/>
                </a:lnTo>
                <a:lnTo>
                  <a:pt x="177055" y="85749"/>
                </a:lnTo>
                <a:lnTo>
                  <a:pt x="181853" y="87608"/>
                </a:lnTo>
                <a:lnTo>
                  <a:pt x="186956" y="89799"/>
                </a:lnTo>
                <a:lnTo>
                  <a:pt x="191311" y="91261"/>
                </a:lnTo>
                <a:lnTo>
                  <a:pt x="195167" y="92235"/>
                </a:lnTo>
                <a:lnTo>
                  <a:pt x="201991" y="93317"/>
                </a:lnTo>
                <a:lnTo>
                  <a:pt x="208199" y="93798"/>
                </a:lnTo>
                <a:lnTo>
                  <a:pt x="211188" y="94879"/>
                </a:lnTo>
                <a:lnTo>
                  <a:pt x="217049" y="98620"/>
                </a:lnTo>
                <a:lnTo>
                  <a:pt x="222829" y="100917"/>
                </a:lnTo>
                <a:lnTo>
                  <a:pt x="229750" y="102392"/>
                </a:lnTo>
                <a:lnTo>
                  <a:pt x="230318" y="103466"/>
                </a:lnTo>
                <a:lnTo>
                  <a:pt x="230696" y="105134"/>
                </a:lnTo>
                <a:lnTo>
                  <a:pt x="231453" y="11132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1149"/>
          <p:cNvSpPr/>
          <p:nvPr/>
        </p:nvSpPr>
        <p:spPr>
          <a:xfrm>
            <a:off x="3166110" y="4294853"/>
            <a:ext cx="197168" cy="17115"/>
          </a:xfrm>
          <a:custGeom>
            <a:avLst/>
            <a:gdLst/>
            <a:ahLst/>
            <a:cxnLst/>
            <a:rect l="0" t="0" r="0" b="0"/>
            <a:pathLst>
              <a:path w="197168" h="17115">
                <a:moveTo>
                  <a:pt x="0" y="17114"/>
                </a:moveTo>
                <a:lnTo>
                  <a:pt x="0" y="9733"/>
                </a:lnTo>
                <a:lnTo>
                  <a:pt x="952" y="9336"/>
                </a:lnTo>
                <a:lnTo>
                  <a:pt x="4550" y="8895"/>
                </a:lnTo>
                <a:lnTo>
                  <a:pt x="10582" y="8588"/>
                </a:lnTo>
                <a:lnTo>
                  <a:pt x="101321" y="8542"/>
                </a:lnTo>
                <a:lnTo>
                  <a:pt x="105648" y="7589"/>
                </a:lnTo>
                <a:lnTo>
                  <a:pt x="109484" y="6001"/>
                </a:lnTo>
                <a:lnTo>
                  <a:pt x="112994" y="3991"/>
                </a:lnTo>
                <a:lnTo>
                  <a:pt x="117239" y="2650"/>
                </a:lnTo>
                <a:lnTo>
                  <a:pt x="121974" y="1757"/>
                </a:lnTo>
                <a:lnTo>
                  <a:pt x="127036" y="1161"/>
                </a:lnTo>
                <a:lnTo>
                  <a:pt x="131363" y="764"/>
                </a:lnTo>
                <a:lnTo>
                  <a:pt x="135200" y="499"/>
                </a:lnTo>
                <a:lnTo>
                  <a:pt x="138711" y="322"/>
                </a:lnTo>
                <a:lnTo>
                  <a:pt x="147691" y="126"/>
                </a:lnTo>
                <a:lnTo>
                  <a:pt x="164428" y="0"/>
                </a:lnTo>
                <a:lnTo>
                  <a:pt x="167721" y="942"/>
                </a:lnTo>
                <a:lnTo>
                  <a:pt x="170869" y="2523"/>
                </a:lnTo>
                <a:lnTo>
                  <a:pt x="173920" y="4529"/>
                </a:lnTo>
                <a:lnTo>
                  <a:pt x="176906" y="5867"/>
                </a:lnTo>
                <a:lnTo>
                  <a:pt x="179850" y="6758"/>
                </a:lnTo>
                <a:lnTo>
                  <a:pt x="182765" y="7353"/>
                </a:lnTo>
                <a:lnTo>
                  <a:pt x="185660" y="7749"/>
                </a:lnTo>
                <a:lnTo>
                  <a:pt x="191418" y="8189"/>
                </a:lnTo>
                <a:lnTo>
                  <a:pt x="197167" y="85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1150"/>
          <p:cNvSpPr/>
          <p:nvPr/>
        </p:nvSpPr>
        <p:spPr>
          <a:xfrm>
            <a:off x="3157540" y="4346288"/>
            <a:ext cx="240028" cy="17115"/>
          </a:xfrm>
          <a:custGeom>
            <a:avLst/>
            <a:gdLst/>
            <a:ahLst/>
            <a:cxnLst/>
            <a:rect l="0" t="0" r="0" b="0"/>
            <a:pathLst>
              <a:path w="240028" h="17115">
                <a:moveTo>
                  <a:pt x="8570" y="17114"/>
                </a:moveTo>
                <a:lnTo>
                  <a:pt x="0" y="17114"/>
                </a:lnTo>
                <a:lnTo>
                  <a:pt x="44560" y="17114"/>
                </a:lnTo>
                <a:lnTo>
                  <a:pt x="48756" y="16162"/>
                </a:lnTo>
                <a:lnTo>
                  <a:pt x="53458" y="14574"/>
                </a:lnTo>
                <a:lnTo>
                  <a:pt x="58497" y="12563"/>
                </a:lnTo>
                <a:lnTo>
                  <a:pt x="63762" y="11223"/>
                </a:lnTo>
                <a:lnTo>
                  <a:pt x="69177" y="10329"/>
                </a:lnTo>
                <a:lnTo>
                  <a:pt x="74692" y="9733"/>
                </a:lnTo>
                <a:lnTo>
                  <a:pt x="79321" y="9336"/>
                </a:lnTo>
                <a:lnTo>
                  <a:pt x="83360" y="9071"/>
                </a:lnTo>
                <a:lnTo>
                  <a:pt x="87005" y="8895"/>
                </a:lnTo>
                <a:lnTo>
                  <a:pt x="96135" y="8698"/>
                </a:lnTo>
                <a:lnTo>
                  <a:pt x="129857" y="8551"/>
                </a:lnTo>
                <a:lnTo>
                  <a:pt x="134195" y="7595"/>
                </a:lnTo>
                <a:lnTo>
                  <a:pt x="138992" y="6006"/>
                </a:lnTo>
                <a:lnTo>
                  <a:pt x="144096" y="3994"/>
                </a:lnTo>
                <a:lnTo>
                  <a:pt x="149403" y="2652"/>
                </a:lnTo>
                <a:lnTo>
                  <a:pt x="154846" y="1758"/>
                </a:lnTo>
                <a:lnTo>
                  <a:pt x="160379" y="1162"/>
                </a:lnTo>
                <a:lnTo>
                  <a:pt x="165021" y="764"/>
                </a:lnTo>
                <a:lnTo>
                  <a:pt x="169068" y="499"/>
                </a:lnTo>
                <a:lnTo>
                  <a:pt x="176105" y="205"/>
                </a:lnTo>
                <a:lnTo>
                  <a:pt x="185421" y="39"/>
                </a:lnTo>
                <a:lnTo>
                  <a:pt x="191311" y="0"/>
                </a:lnTo>
                <a:lnTo>
                  <a:pt x="194214" y="942"/>
                </a:lnTo>
                <a:lnTo>
                  <a:pt x="197103" y="2523"/>
                </a:lnTo>
                <a:lnTo>
                  <a:pt x="199981" y="4529"/>
                </a:lnTo>
                <a:lnTo>
                  <a:pt x="202852" y="5867"/>
                </a:lnTo>
                <a:lnTo>
                  <a:pt x="205719" y="6759"/>
                </a:lnTo>
                <a:lnTo>
                  <a:pt x="208582" y="7353"/>
                </a:lnTo>
                <a:lnTo>
                  <a:pt x="212396" y="7749"/>
                </a:lnTo>
                <a:lnTo>
                  <a:pt x="216844" y="8014"/>
                </a:lnTo>
                <a:lnTo>
                  <a:pt x="228568" y="8437"/>
                </a:lnTo>
                <a:lnTo>
                  <a:pt x="240027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1151"/>
          <p:cNvSpPr/>
          <p:nvPr/>
        </p:nvSpPr>
        <p:spPr>
          <a:xfrm>
            <a:off x="3517582" y="4311970"/>
            <a:ext cx="120016" cy="17143"/>
          </a:xfrm>
          <a:custGeom>
            <a:avLst/>
            <a:gdLst/>
            <a:ahLst/>
            <a:cxnLst/>
            <a:rect l="0" t="0" r="0" b="0"/>
            <a:pathLst>
              <a:path w="120016" h="17143">
                <a:moveTo>
                  <a:pt x="0" y="8570"/>
                </a:moveTo>
                <a:lnTo>
                  <a:pt x="0" y="4019"/>
                </a:lnTo>
                <a:lnTo>
                  <a:pt x="953" y="2678"/>
                </a:lnTo>
                <a:lnTo>
                  <a:pt x="2540" y="1785"/>
                </a:lnTo>
                <a:lnTo>
                  <a:pt x="7381" y="350"/>
                </a:lnTo>
                <a:lnTo>
                  <a:pt x="10583" y="154"/>
                </a:lnTo>
                <a:lnTo>
                  <a:pt x="15181" y="67"/>
                </a:lnTo>
                <a:lnTo>
                  <a:pt x="29802" y="0"/>
                </a:lnTo>
                <a:lnTo>
                  <a:pt x="32250" y="952"/>
                </a:lnTo>
                <a:lnTo>
                  <a:pt x="34835" y="2538"/>
                </a:lnTo>
                <a:lnTo>
                  <a:pt x="37511" y="4549"/>
                </a:lnTo>
                <a:lnTo>
                  <a:pt x="40247" y="5889"/>
                </a:lnTo>
                <a:lnTo>
                  <a:pt x="43024" y="6783"/>
                </a:lnTo>
                <a:lnTo>
                  <a:pt x="45828" y="7379"/>
                </a:lnTo>
                <a:lnTo>
                  <a:pt x="48649" y="7775"/>
                </a:lnTo>
                <a:lnTo>
                  <a:pt x="51483" y="8040"/>
                </a:lnTo>
                <a:lnTo>
                  <a:pt x="54324" y="8217"/>
                </a:lnTo>
                <a:lnTo>
                  <a:pt x="60022" y="8413"/>
                </a:lnTo>
                <a:lnTo>
                  <a:pt x="71440" y="8539"/>
                </a:lnTo>
                <a:lnTo>
                  <a:pt x="74297" y="9501"/>
                </a:lnTo>
                <a:lnTo>
                  <a:pt x="77154" y="11096"/>
                </a:lnTo>
                <a:lnTo>
                  <a:pt x="80011" y="13111"/>
                </a:lnTo>
                <a:lnTo>
                  <a:pt x="83821" y="14455"/>
                </a:lnTo>
                <a:lnTo>
                  <a:pt x="88265" y="15351"/>
                </a:lnTo>
                <a:lnTo>
                  <a:pt x="99985" y="16789"/>
                </a:lnTo>
                <a:lnTo>
                  <a:pt x="101899" y="16906"/>
                </a:lnTo>
                <a:lnTo>
                  <a:pt x="109998" y="17111"/>
                </a:lnTo>
                <a:lnTo>
                  <a:pt x="120015" y="171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1152"/>
          <p:cNvSpPr/>
          <p:nvPr/>
        </p:nvSpPr>
        <p:spPr>
          <a:xfrm>
            <a:off x="3714750" y="4183381"/>
            <a:ext cx="204399" cy="238803"/>
          </a:xfrm>
          <a:custGeom>
            <a:avLst/>
            <a:gdLst/>
            <a:ahLst/>
            <a:cxnLst/>
            <a:rect l="0" t="0" r="0" b="0"/>
            <a:pathLst>
              <a:path w="204399" h="238803">
                <a:moveTo>
                  <a:pt x="154304" y="25716"/>
                </a:moveTo>
                <a:lnTo>
                  <a:pt x="179908" y="25716"/>
                </a:lnTo>
                <a:lnTo>
                  <a:pt x="138289" y="25716"/>
                </a:lnTo>
                <a:lnTo>
                  <a:pt x="134102" y="24764"/>
                </a:lnTo>
                <a:lnTo>
                  <a:pt x="130359" y="23176"/>
                </a:lnTo>
                <a:lnTo>
                  <a:pt x="126911" y="21165"/>
                </a:lnTo>
                <a:lnTo>
                  <a:pt x="120540" y="18931"/>
                </a:lnTo>
                <a:lnTo>
                  <a:pt x="114533" y="17938"/>
                </a:lnTo>
                <a:lnTo>
                  <a:pt x="108688" y="17497"/>
                </a:lnTo>
                <a:lnTo>
                  <a:pt x="105797" y="16426"/>
                </a:lnTo>
                <a:lnTo>
                  <a:pt x="100043" y="12698"/>
                </a:lnTo>
                <a:lnTo>
                  <a:pt x="94310" y="10405"/>
                </a:lnTo>
                <a:lnTo>
                  <a:pt x="88588" y="9386"/>
                </a:lnTo>
                <a:lnTo>
                  <a:pt x="82870" y="8933"/>
                </a:lnTo>
                <a:lnTo>
                  <a:pt x="80011" y="7860"/>
                </a:lnTo>
                <a:lnTo>
                  <a:pt x="74296" y="4128"/>
                </a:lnTo>
                <a:lnTo>
                  <a:pt x="70273" y="1222"/>
                </a:lnTo>
                <a:lnTo>
                  <a:pt x="66792" y="543"/>
                </a:lnTo>
                <a:lnTo>
                  <a:pt x="62070" y="240"/>
                </a:lnTo>
                <a:lnTo>
                  <a:pt x="53023" y="31"/>
                </a:lnTo>
                <a:lnTo>
                  <a:pt x="43257" y="0"/>
                </a:lnTo>
                <a:lnTo>
                  <a:pt x="42940" y="6843"/>
                </a:lnTo>
                <a:lnTo>
                  <a:pt x="42862" y="53103"/>
                </a:lnTo>
                <a:lnTo>
                  <a:pt x="41910" y="56357"/>
                </a:lnTo>
                <a:lnTo>
                  <a:pt x="38312" y="62512"/>
                </a:lnTo>
                <a:lnTo>
                  <a:pt x="36970" y="66439"/>
                </a:lnTo>
                <a:lnTo>
                  <a:pt x="36077" y="70962"/>
                </a:lnTo>
                <a:lnTo>
                  <a:pt x="35481" y="75883"/>
                </a:lnTo>
                <a:lnTo>
                  <a:pt x="35084" y="80115"/>
                </a:lnTo>
                <a:lnTo>
                  <a:pt x="34643" y="87359"/>
                </a:lnTo>
                <a:lnTo>
                  <a:pt x="34446" y="93753"/>
                </a:lnTo>
                <a:lnTo>
                  <a:pt x="34299" y="109716"/>
                </a:lnTo>
                <a:lnTo>
                  <a:pt x="34290" y="119616"/>
                </a:lnTo>
                <a:lnTo>
                  <a:pt x="40181" y="119935"/>
                </a:lnTo>
                <a:lnTo>
                  <a:pt x="41671" y="119979"/>
                </a:lnTo>
                <a:lnTo>
                  <a:pt x="47060" y="115452"/>
                </a:lnTo>
                <a:lnTo>
                  <a:pt x="49471" y="114115"/>
                </a:lnTo>
                <a:lnTo>
                  <a:pt x="54690" y="112630"/>
                </a:lnTo>
                <a:lnTo>
                  <a:pt x="60184" y="109429"/>
                </a:lnTo>
                <a:lnTo>
                  <a:pt x="62982" y="107242"/>
                </a:lnTo>
                <a:lnTo>
                  <a:pt x="66753" y="104832"/>
                </a:lnTo>
                <a:lnTo>
                  <a:pt x="71172" y="102273"/>
                </a:lnTo>
                <a:lnTo>
                  <a:pt x="76023" y="99614"/>
                </a:lnTo>
                <a:lnTo>
                  <a:pt x="80209" y="97841"/>
                </a:lnTo>
                <a:lnTo>
                  <a:pt x="83953" y="96660"/>
                </a:lnTo>
                <a:lnTo>
                  <a:pt x="87401" y="95872"/>
                </a:lnTo>
                <a:lnTo>
                  <a:pt x="93772" y="92456"/>
                </a:lnTo>
                <a:lnTo>
                  <a:pt x="96804" y="90212"/>
                </a:lnTo>
                <a:lnTo>
                  <a:pt x="100731" y="88716"/>
                </a:lnTo>
                <a:lnTo>
                  <a:pt x="105254" y="87719"/>
                </a:lnTo>
                <a:lnTo>
                  <a:pt x="110174" y="87054"/>
                </a:lnTo>
                <a:lnTo>
                  <a:pt x="115360" y="86611"/>
                </a:lnTo>
                <a:lnTo>
                  <a:pt x="120721" y="86315"/>
                </a:lnTo>
                <a:lnTo>
                  <a:pt x="130806" y="85986"/>
                </a:lnTo>
                <a:lnTo>
                  <a:pt x="142792" y="85802"/>
                </a:lnTo>
                <a:lnTo>
                  <a:pt x="152680" y="85758"/>
                </a:lnTo>
                <a:lnTo>
                  <a:pt x="157031" y="86699"/>
                </a:lnTo>
                <a:lnTo>
                  <a:pt x="160885" y="88279"/>
                </a:lnTo>
                <a:lnTo>
                  <a:pt x="164407" y="90285"/>
                </a:lnTo>
                <a:lnTo>
                  <a:pt x="167707" y="91622"/>
                </a:lnTo>
                <a:lnTo>
                  <a:pt x="173913" y="93107"/>
                </a:lnTo>
                <a:lnTo>
                  <a:pt x="179847" y="96308"/>
                </a:lnTo>
                <a:lnTo>
                  <a:pt x="185659" y="100905"/>
                </a:lnTo>
                <a:lnTo>
                  <a:pt x="191418" y="106124"/>
                </a:lnTo>
                <a:lnTo>
                  <a:pt x="193334" y="108848"/>
                </a:lnTo>
                <a:lnTo>
                  <a:pt x="195463" y="114416"/>
                </a:lnTo>
                <a:lnTo>
                  <a:pt x="196984" y="118187"/>
                </a:lnTo>
                <a:lnTo>
                  <a:pt x="198950" y="122606"/>
                </a:lnTo>
                <a:lnTo>
                  <a:pt x="201213" y="127457"/>
                </a:lnTo>
                <a:lnTo>
                  <a:pt x="202722" y="131643"/>
                </a:lnTo>
                <a:lnTo>
                  <a:pt x="204398" y="138835"/>
                </a:lnTo>
                <a:lnTo>
                  <a:pt x="203893" y="142086"/>
                </a:lnTo>
                <a:lnTo>
                  <a:pt x="200792" y="148239"/>
                </a:lnTo>
                <a:lnTo>
                  <a:pt x="199583" y="152165"/>
                </a:lnTo>
                <a:lnTo>
                  <a:pt x="198778" y="156688"/>
                </a:lnTo>
                <a:lnTo>
                  <a:pt x="198241" y="161608"/>
                </a:lnTo>
                <a:lnTo>
                  <a:pt x="195978" y="165841"/>
                </a:lnTo>
                <a:lnTo>
                  <a:pt x="192564" y="169615"/>
                </a:lnTo>
                <a:lnTo>
                  <a:pt x="188384" y="173084"/>
                </a:lnTo>
                <a:lnTo>
                  <a:pt x="184644" y="176349"/>
                </a:lnTo>
                <a:lnTo>
                  <a:pt x="181198" y="179478"/>
                </a:lnTo>
                <a:lnTo>
                  <a:pt x="177948" y="182516"/>
                </a:lnTo>
                <a:lnTo>
                  <a:pt x="174830" y="186447"/>
                </a:lnTo>
                <a:lnTo>
                  <a:pt x="171798" y="190973"/>
                </a:lnTo>
                <a:lnTo>
                  <a:pt x="168824" y="195895"/>
                </a:lnTo>
                <a:lnTo>
                  <a:pt x="164937" y="200128"/>
                </a:lnTo>
                <a:lnTo>
                  <a:pt x="160440" y="203904"/>
                </a:lnTo>
                <a:lnTo>
                  <a:pt x="155538" y="207373"/>
                </a:lnTo>
                <a:lnTo>
                  <a:pt x="150364" y="210638"/>
                </a:lnTo>
                <a:lnTo>
                  <a:pt x="145010" y="213768"/>
                </a:lnTo>
                <a:lnTo>
                  <a:pt x="139536" y="216807"/>
                </a:lnTo>
                <a:lnTo>
                  <a:pt x="134934" y="218832"/>
                </a:lnTo>
                <a:lnTo>
                  <a:pt x="130913" y="220183"/>
                </a:lnTo>
                <a:lnTo>
                  <a:pt x="127280" y="221083"/>
                </a:lnTo>
                <a:lnTo>
                  <a:pt x="122953" y="222636"/>
                </a:lnTo>
                <a:lnTo>
                  <a:pt x="118164" y="224623"/>
                </a:lnTo>
                <a:lnTo>
                  <a:pt x="113065" y="226901"/>
                </a:lnTo>
                <a:lnTo>
                  <a:pt x="107762" y="228419"/>
                </a:lnTo>
                <a:lnTo>
                  <a:pt x="102321" y="229432"/>
                </a:lnTo>
                <a:lnTo>
                  <a:pt x="96789" y="230107"/>
                </a:lnTo>
                <a:lnTo>
                  <a:pt x="92148" y="230556"/>
                </a:lnTo>
                <a:lnTo>
                  <a:pt x="88102" y="230856"/>
                </a:lnTo>
                <a:lnTo>
                  <a:pt x="84452" y="231056"/>
                </a:lnTo>
                <a:lnTo>
                  <a:pt x="80114" y="232142"/>
                </a:lnTo>
                <a:lnTo>
                  <a:pt x="75317" y="233818"/>
                </a:lnTo>
                <a:lnTo>
                  <a:pt x="70213" y="235888"/>
                </a:lnTo>
                <a:lnTo>
                  <a:pt x="64906" y="237268"/>
                </a:lnTo>
                <a:lnTo>
                  <a:pt x="59463" y="238189"/>
                </a:lnTo>
                <a:lnTo>
                  <a:pt x="53930" y="238802"/>
                </a:lnTo>
                <a:lnTo>
                  <a:pt x="49288" y="238259"/>
                </a:lnTo>
                <a:lnTo>
                  <a:pt x="45241" y="236944"/>
                </a:lnTo>
                <a:lnTo>
                  <a:pt x="41590" y="235114"/>
                </a:lnTo>
                <a:lnTo>
                  <a:pt x="37252" y="233895"/>
                </a:lnTo>
                <a:lnTo>
                  <a:pt x="32454" y="233082"/>
                </a:lnTo>
                <a:lnTo>
                  <a:pt x="27351" y="232540"/>
                </a:lnTo>
                <a:lnTo>
                  <a:pt x="22996" y="232179"/>
                </a:lnTo>
                <a:lnTo>
                  <a:pt x="19141" y="231938"/>
                </a:lnTo>
                <a:lnTo>
                  <a:pt x="12317" y="231670"/>
                </a:lnTo>
                <a:lnTo>
                  <a:pt x="0" y="2314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1153"/>
          <p:cNvSpPr/>
          <p:nvPr/>
        </p:nvSpPr>
        <p:spPr>
          <a:xfrm>
            <a:off x="4666297" y="3986247"/>
            <a:ext cx="162717" cy="162844"/>
          </a:xfrm>
          <a:custGeom>
            <a:avLst/>
            <a:gdLst/>
            <a:ahLst/>
            <a:cxnLst/>
            <a:rect l="0" t="0" r="0" b="0"/>
            <a:pathLst>
              <a:path w="162717" h="162844">
                <a:moveTo>
                  <a:pt x="0" y="42828"/>
                </a:moveTo>
                <a:lnTo>
                  <a:pt x="0" y="38277"/>
                </a:lnTo>
                <a:lnTo>
                  <a:pt x="953" y="36936"/>
                </a:lnTo>
                <a:lnTo>
                  <a:pt x="2540" y="36043"/>
                </a:lnTo>
                <a:lnTo>
                  <a:pt x="4551" y="35447"/>
                </a:lnTo>
                <a:lnTo>
                  <a:pt x="9325" y="32244"/>
                </a:lnTo>
                <a:lnTo>
                  <a:pt x="11932" y="30057"/>
                </a:lnTo>
                <a:lnTo>
                  <a:pt x="14622" y="28599"/>
                </a:lnTo>
                <a:lnTo>
                  <a:pt x="17368" y="27627"/>
                </a:lnTo>
                <a:lnTo>
                  <a:pt x="20151" y="26979"/>
                </a:lnTo>
                <a:lnTo>
                  <a:pt x="22959" y="25594"/>
                </a:lnTo>
                <a:lnTo>
                  <a:pt x="25784" y="23719"/>
                </a:lnTo>
                <a:lnTo>
                  <a:pt x="28619" y="21516"/>
                </a:lnTo>
                <a:lnTo>
                  <a:pt x="32414" y="19095"/>
                </a:lnTo>
                <a:lnTo>
                  <a:pt x="36850" y="16528"/>
                </a:lnTo>
                <a:lnTo>
                  <a:pt x="41711" y="13865"/>
                </a:lnTo>
                <a:lnTo>
                  <a:pt x="46857" y="12089"/>
                </a:lnTo>
                <a:lnTo>
                  <a:pt x="52194" y="10905"/>
                </a:lnTo>
                <a:lnTo>
                  <a:pt x="57656" y="10116"/>
                </a:lnTo>
                <a:lnTo>
                  <a:pt x="64154" y="8637"/>
                </a:lnTo>
                <a:lnTo>
                  <a:pt x="71345" y="6699"/>
                </a:lnTo>
                <a:lnTo>
                  <a:pt x="78996" y="4454"/>
                </a:lnTo>
                <a:lnTo>
                  <a:pt x="86001" y="2958"/>
                </a:lnTo>
                <a:lnTo>
                  <a:pt x="92577" y="1960"/>
                </a:lnTo>
                <a:lnTo>
                  <a:pt x="98865" y="1296"/>
                </a:lnTo>
                <a:lnTo>
                  <a:pt x="104963" y="852"/>
                </a:lnTo>
                <a:lnTo>
                  <a:pt x="110933" y="556"/>
                </a:lnTo>
                <a:lnTo>
                  <a:pt x="122646" y="228"/>
                </a:lnTo>
                <a:lnTo>
                  <a:pt x="146867" y="0"/>
                </a:lnTo>
                <a:lnTo>
                  <a:pt x="150299" y="941"/>
                </a:lnTo>
                <a:lnTo>
                  <a:pt x="153539" y="2521"/>
                </a:lnTo>
                <a:lnTo>
                  <a:pt x="161033" y="7349"/>
                </a:lnTo>
                <a:lnTo>
                  <a:pt x="161648" y="8698"/>
                </a:lnTo>
                <a:lnTo>
                  <a:pt x="162331" y="12736"/>
                </a:lnTo>
                <a:lnTo>
                  <a:pt x="162513" y="16099"/>
                </a:lnTo>
                <a:lnTo>
                  <a:pt x="162716" y="24916"/>
                </a:lnTo>
                <a:lnTo>
                  <a:pt x="160864" y="28981"/>
                </a:lnTo>
                <a:lnTo>
                  <a:pt x="157726" y="32644"/>
                </a:lnTo>
                <a:lnTo>
                  <a:pt x="153728" y="36039"/>
                </a:lnTo>
                <a:lnTo>
                  <a:pt x="150110" y="40207"/>
                </a:lnTo>
                <a:lnTo>
                  <a:pt x="146746" y="44891"/>
                </a:lnTo>
                <a:lnTo>
                  <a:pt x="143551" y="49918"/>
                </a:lnTo>
                <a:lnTo>
                  <a:pt x="139515" y="54222"/>
                </a:lnTo>
                <a:lnTo>
                  <a:pt x="134921" y="58044"/>
                </a:lnTo>
                <a:lnTo>
                  <a:pt x="129952" y="61544"/>
                </a:lnTo>
                <a:lnTo>
                  <a:pt x="124734" y="64830"/>
                </a:lnTo>
                <a:lnTo>
                  <a:pt x="119351" y="67974"/>
                </a:lnTo>
                <a:lnTo>
                  <a:pt x="113858" y="71022"/>
                </a:lnTo>
                <a:lnTo>
                  <a:pt x="109242" y="74006"/>
                </a:lnTo>
                <a:lnTo>
                  <a:pt x="105214" y="76948"/>
                </a:lnTo>
                <a:lnTo>
                  <a:pt x="101575" y="79862"/>
                </a:lnTo>
                <a:lnTo>
                  <a:pt x="98197" y="82757"/>
                </a:lnTo>
                <a:lnTo>
                  <a:pt x="94992" y="85640"/>
                </a:lnTo>
                <a:lnTo>
                  <a:pt x="91903" y="88514"/>
                </a:lnTo>
                <a:lnTo>
                  <a:pt x="88891" y="90430"/>
                </a:lnTo>
                <a:lnTo>
                  <a:pt x="85931" y="91708"/>
                </a:lnTo>
                <a:lnTo>
                  <a:pt x="83005" y="92559"/>
                </a:lnTo>
                <a:lnTo>
                  <a:pt x="80102" y="93127"/>
                </a:lnTo>
                <a:lnTo>
                  <a:pt x="77214" y="93506"/>
                </a:lnTo>
                <a:lnTo>
                  <a:pt x="68624" y="94259"/>
                </a:lnTo>
                <a:lnTo>
                  <a:pt x="121611" y="94263"/>
                </a:lnTo>
                <a:lnTo>
                  <a:pt x="124890" y="95215"/>
                </a:lnTo>
                <a:lnTo>
                  <a:pt x="128027" y="96803"/>
                </a:lnTo>
                <a:lnTo>
                  <a:pt x="135356" y="101643"/>
                </a:lnTo>
                <a:lnTo>
                  <a:pt x="138898" y="104845"/>
                </a:lnTo>
                <a:lnTo>
                  <a:pt x="146248" y="112003"/>
                </a:lnTo>
                <a:lnTo>
                  <a:pt x="148933" y="114662"/>
                </a:lnTo>
                <a:lnTo>
                  <a:pt x="149772" y="116435"/>
                </a:lnTo>
                <a:lnTo>
                  <a:pt x="149378" y="117617"/>
                </a:lnTo>
                <a:lnTo>
                  <a:pt x="148163" y="118404"/>
                </a:lnTo>
                <a:lnTo>
                  <a:pt x="147353" y="119882"/>
                </a:lnTo>
                <a:lnTo>
                  <a:pt x="146453" y="124064"/>
                </a:lnTo>
                <a:lnTo>
                  <a:pt x="146053" y="129098"/>
                </a:lnTo>
                <a:lnTo>
                  <a:pt x="145946" y="131774"/>
                </a:lnTo>
                <a:lnTo>
                  <a:pt x="144922" y="134510"/>
                </a:lnTo>
                <a:lnTo>
                  <a:pt x="143288" y="137287"/>
                </a:lnTo>
                <a:lnTo>
                  <a:pt x="141245" y="140090"/>
                </a:lnTo>
                <a:lnTo>
                  <a:pt x="138931" y="142912"/>
                </a:lnTo>
                <a:lnTo>
                  <a:pt x="136436" y="145746"/>
                </a:lnTo>
                <a:lnTo>
                  <a:pt x="133819" y="148587"/>
                </a:lnTo>
                <a:lnTo>
                  <a:pt x="131123" y="150481"/>
                </a:lnTo>
                <a:lnTo>
                  <a:pt x="128373" y="151744"/>
                </a:lnTo>
                <a:lnTo>
                  <a:pt x="125587" y="152586"/>
                </a:lnTo>
                <a:lnTo>
                  <a:pt x="121824" y="154100"/>
                </a:lnTo>
                <a:lnTo>
                  <a:pt x="117411" y="156062"/>
                </a:lnTo>
                <a:lnTo>
                  <a:pt x="112564" y="158322"/>
                </a:lnTo>
                <a:lnTo>
                  <a:pt x="108380" y="159829"/>
                </a:lnTo>
                <a:lnTo>
                  <a:pt x="104638" y="160833"/>
                </a:lnTo>
                <a:lnTo>
                  <a:pt x="101191" y="161503"/>
                </a:lnTo>
                <a:lnTo>
                  <a:pt x="97941" y="161950"/>
                </a:lnTo>
                <a:lnTo>
                  <a:pt x="94822" y="162247"/>
                </a:lnTo>
                <a:lnTo>
                  <a:pt x="91790" y="162446"/>
                </a:lnTo>
                <a:lnTo>
                  <a:pt x="88816" y="162578"/>
                </a:lnTo>
                <a:lnTo>
                  <a:pt x="82971" y="162725"/>
                </a:lnTo>
                <a:lnTo>
                  <a:pt x="51435" y="1628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1154"/>
          <p:cNvSpPr/>
          <p:nvPr/>
        </p:nvSpPr>
        <p:spPr>
          <a:xfrm>
            <a:off x="4512097" y="4191962"/>
            <a:ext cx="411376" cy="68571"/>
          </a:xfrm>
          <a:custGeom>
            <a:avLst/>
            <a:gdLst/>
            <a:ahLst/>
            <a:cxnLst/>
            <a:rect l="0" t="0" r="0" b="0"/>
            <a:pathLst>
              <a:path w="411376" h="68571">
                <a:moveTo>
                  <a:pt x="8468" y="68570"/>
                </a:moveTo>
                <a:lnTo>
                  <a:pt x="0" y="68570"/>
                </a:lnTo>
                <a:lnTo>
                  <a:pt x="25758" y="68570"/>
                </a:lnTo>
                <a:lnTo>
                  <a:pt x="29519" y="67617"/>
                </a:lnTo>
                <a:lnTo>
                  <a:pt x="32979" y="66030"/>
                </a:lnTo>
                <a:lnTo>
                  <a:pt x="36238" y="64019"/>
                </a:lnTo>
                <a:lnTo>
                  <a:pt x="40316" y="60774"/>
                </a:lnTo>
                <a:lnTo>
                  <a:pt x="44940" y="56705"/>
                </a:lnTo>
                <a:lnTo>
                  <a:pt x="49928" y="52088"/>
                </a:lnTo>
                <a:lnTo>
                  <a:pt x="56110" y="48057"/>
                </a:lnTo>
                <a:lnTo>
                  <a:pt x="63090" y="44417"/>
                </a:lnTo>
                <a:lnTo>
                  <a:pt x="70600" y="41038"/>
                </a:lnTo>
                <a:lnTo>
                  <a:pt x="77512" y="38785"/>
                </a:lnTo>
                <a:lnTo>
                  <a:pt x="84024" y="37284"/>
                </a:lnTo>
                <a:lnTo>
                  <a:pt x="90272" y="36283"/>
                </a:lnTo>
                <a:lnTo>
                  <a:pt x="97293" y="34662"/>
                </a:lnTo>
                <a:lnTo>
                  <a:pt x="104832" y="32630"/>
                </a:lnTo>
                <a:lnTo>
                  <a:pt x="120829" y="27831"/>
                </a:lnTo>
                <a:lnTo>
                  <a:pt x="137464" y="22524"/>
                </a:lnTo>
                <a:lnTo>
                  <a:pt x="145900" y="20728"/>
                </a:lnTo>
                <a:lnTo>
                  <a:pt x="154382" y="19530"/>
                </a:lnTo>
                <a:lnTo>
                  <a:pt x="162894" y="18732"/>
                </a:lnTo>
                <a:lnTo>
                  <a:pt x="171426" y="18200"/>
                </a:lnTo>
                <a:lnTo>
                  <a:pt x="188526" y="17608"/>
                </a:lnTo>
                <a:lnTo>
                  <a:pt x="197086" y="16498"/>
                </a:lnTo>
                <a:lnTo>
                  <a:pt x="205651" y="14806"/>
                </a:lnTo>
                <a:lnTo>
                  <a:pt x="214218" y="12725"/>
                </a:lnTo>
                <a:lnTo>
                  <a:pt x="223739" y="11337"/>
                </a:lnTo>
                <a:lnTo>
                  <a:pt x="233897" y="10412"/>
                </a:lnTo>
                <a:lnTo>
                  <a:pt x="244478" y="9796"/>
                </a:lnTo>
                <a:lnTo>
                  <a:pt x="253438" y="8432"/>
                </a:lnTo>
                <a:lnTo>
                  <a:pt x="261317" y="6571"/>
                </a:lnTo>
                <a:lnTo>
                  <a:pt x="268473" y="4377"/>
                </a:lnTo>
                <a:lnTo>
                  <a:pt x="276102" y="2915"/>
                </a:lnTo>
                <a:lnTo>
                  <a:pt x="284046" y="1940"/>
                </a:lnTo>
                <a:lnTo>
                  <a:pt x="292199" y="1290"/>
                </a:lnTo>
                <a:lnTo>
                  <a:pt x="300492" y="856"/>
                </a:lnTo>
                <a:lnTo>
                  <a:pt x="317326" y="375"/>
                </a:lnTo>
                <a:lnTo>
                  <a:pt x="350648" y="41"/>
                </a:lnTo>
                <a:lnTo>
                  <a:pt x="374085" y="0"/>
                </a:lnTo>
                <a:lnTo>
                  <a:pt x="379848" y="949"/>
                </a:lnTo>
                <a:lnTo>
                  <a:pt x="385594" y="2535"/>
                </a:lnTo>
                <a:lnTo>
                  <a:pt x="399403" y="7372"/>
                </a:lnTo>
                <a:lnTo>
                  <a:pt x="411375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1155"/>
          <p:cNvSpPr/>
          <p:nvPr/>
        </p:nvSpPr>
        <p:spPr>
          <a:xfrm>
            <a:off x="4573349" y="4260532"/>
            <a:ext cx="152348" cy="248559"/>
          </a:xfrm>
          <a:custGeom>
            <a:avLst/>
            <a:gdLst/>
            <a:ahLst/>
            <a:cxnLst/>
            <a:rect l="0" t="0" r="0" b="0"/>
            <a:pathLst>
              <a:path w="152348" h="248559">
                <a:moveTo>
                  <a:pt x="110093" y="25718"/>
                </a:moveTo>
                <a:lnTo>
                  <a:pt x="102712" y="18337"/>
                </a:lnTo>
                <a:lnTo>
                  <a:pt x="99510" y="17675"/>
                </a:lnTo>
                <a:lnTo>
                  <a:pt x="97323" y="17498"/>
                </a:lnTo>
                <a:lnTo>
                  <a:pt x="95864" y="16428"/>
                </a:lnTo>
                <a:lnTo>
                  <a:pt x="94892" y="14762"/>
                </a:lnTo>
                <a:lnTo>
                  <a:pt x="94245" y="12699"/>
                </a:lnTo>
                <a:lnTo>
                  <a:pt x="92859" y="11323"/>
                </a:lnTo>
                <a:lnTo>
                  <a:pt x="90984" y="10406"/>
                </a:lnTo>
                <a:lnTo>
                  <a:pt x="86360" y="9388"/>
                </a:lnTo>
                <a:lnTo>
                  <a:pt x="83794" y="9116"/>
                </a:lnTo>
                <a:lnTo>
                  <a:pt x="81130" y="8935"/>
                </a:lnTo>
                <a:lnTo>
                  <a:pt x="78402" y="8814"/>
                </a:lnTo>
                <a:lnTo>
                  <a:pt x="72830" y="8680"/>
                </a:lnTo>
                <a:lnTo>
                  <a:pt x="70011" y="9596"/>
                </a:lnTo>
                <a:lnTo>
                  <a:pt x="67179" y="11160"/>
                </a:lnTo>
                <a:lnTo>
                  <a:pt x="64339" y="13155"/>
                </a:lnTo>
                <a:lnTo>
                  <a:pt x="61493" y="14485"/>
                </a:lnTo>
                <a:lnTo>
                  <a:pt x="58643" y="15372"/>
                </a:lnTo>
                <a:lnTo>
                  <a:pt x="55790" y="15963"/>
                </a:lnTo>
                <a:lnTo>
                  <a:pt x="52936" y="17309"/>
                </a:lnTo>
                <a:lnTo>
                  <a:pt x="50081" y="19160"/>
                </a:lnTo>
                <a:lnTo>
                  <a:pt x="47225" y="21346"/>
                </a:lnTo>
                <a:lnTo>
                  <a:pt x="43416" y="23756"/>
                </a:lnTo>
                <a:lnTo>
                  <a:pt x="38972" y="26315"/>
                </a:lnTo>
                <a:lnTo>
                  <a:pt x="34104" y="28974"/>
                </a:lnTo>
                <a:lnTo>
                  <a:pt x="29906" y="31698"/>
                </a:lnTo>
                <a:lnTo>
                  <a:pt x="26155" y="34467"/>
                </a:lnTo>
                <a:lnTo>
                  <a:pt x="22701" y="37266"/>
                </a:lnTo>
                <a:lnTo>
                  <a:pt x="19447" y="40084"/>
                </a:lnTo>
                <a:lnTo>
                  <a:pt x="16325" y="42915"/>
                </a:lnTo>
                <a:lnTo>
                  <a:pt x="13291" y="45755"/>
                </a:lnTo>
                <a:lnTo>
                  <a:pt x="11268" y="48601"/>
                </a:lnTo>
                <a:lnTo>
                  <a:pt x="9021" y="54303"/>
                </a:lnTo>
                <a:lnTo>
                  <a:pt x="5482" y="60012"/>
                </a:lnTo>
                <a:lnTo>
                  <a:pt x="0" y="66888"/>
                </a:lnTo>
                <a:lnTo>
                  <a:pt x="503" y="68404"/>
                </a:lnTo>
                <a:lnTo>
                  <a:pt x="4808" y="75090"/>
                </a:lnTo>
                <a:lnTo>
                  <a:pt x="6508" y="82150"/>
                </a:lnTo>
                <a:lnTo>
                  <a:pt x="6905" y="84136"/>
                </a:lnTo>
                <a:lnTo>
                  <a:pt x="9622" y="87559"/>
                </a:lnTo>
                <a:lnTo>
                  <a:pt x="11680" y="89805"/>
                </a:lnTo>
                <a:lnTo>
                  <a:pt x="14004" y="91303"/>
                </a:lnTo>
                <a:lnTo>
                  <a:pt x="16506" y="92301"/>
                </a:lnTo>
                <a:lnTo>
                  <a:pt x="19127" y="92966"/>
                </a:lnTo>
                <a:lnTo>
                  <a:pt x="21826" y="93410"/>
                </a:lnTo>
                <a:lnTo>
                  <a:pt x="24579" y="93706"/>
                </a:lnTo>
                <a:lnTo>
                  <a:pt x="27366" y="93903"/>
                </a:lnTo>
                <a:lnTo>
                  <a:pt x="31129" y="94035"/>
                </a:lnTo>
                <a:lnTo>
                  <a:pt x="45527" y="94220"/>
                </a:lnTo>
                <a:lnTo>
                  <a:pt x="56314" y="94263"/>
                </a:lnTo>
                <a:lnTo>
                  <a:pt x="61858" y="95227"/>
                </a:lnTo>
                <a:lnTo>
                  <a:pt x="67459" y="96822"/>
                </a:lnTo>
                <a:lnTo>
                  <a:pt x="73098" y="98838"/>
                </a:lnTo>
                <a:lnTo>
                  <a:pt x="77810" y="100182"/>
                </a:lnTo>
                <a:lnTo>
                  <a:pt x="81903" y="101078"/>
                </a:lnTo>
                <a:lnTo>
                  <a:pt x="85585" y="101676"/>
                </a:lnTo>
                <a:lnTo>
                  <a:pt x="89944" y="103026"/>
                </a:lnTo>
                <a:lnTo>
                  <a:pt x="94756" y="104879"/>
                </a:lnTo>
                <a:lnTo>
                  <a:pt x="99868" y="107067"/>
                </a:lnTo>
                <a:lnTo>
                  <a:pt x="104229" y="109478"/>
                </a:lnTo>
                <a:lnTo>
                  <a:pt x="108088" y="112038"/>
                </a:lnTo>
                <a:lnTo>
                  <a:pt x="111614" y="114697"/>
                </a:lnTo>
                <a:lnTo>
                  <a:pt x="114917" y="117422"/>
                </a:lnTo>
                <a:lnTo>
                  <a:pt x="118072" y="120192"/>
                </a:lnTo>
                <a:lnTo>
                  <a:pt x="121127" y="122990"/>
                </a:lnTo>
                <a:lnTo>
                  <a:pt x="129602" y="131180"/>
                </a:lnTo>
                <a:lnTo>
                  <a:pt x="134529" y="136031"/>
                </a:lnTo>
                <a:lnTo>
                  <a:pt x="138766" y="141169"/>
                </a:lnTo>
                <a:lnTo>
                  <a:pt x="142543" y="146501"/>
                </a:lnTo>
                <a:lnTo>
                  <a:pt x="146014" y="151960"/>
                </a:lnTo>
                <a:lnTo>
                  <a:pt x="148328" y="156552"/>
                </a:lnTo>
                <a:lnTo>
                  <a:pt x="150899" y="164194"/>
                </a:lnTo>
                <a:lnTo>
                  <a:pt x="151585" y="168517"/>
                </a:lnTo>
                <a:lnTo>
                  <a:pt x="152042" y="173305"/>
                </a:lnTo>
                <a:lnTo>
                  <a:pt x="152347" y="178402"/>
                </a:lnTo>
                <a:lnTo>
                  <a:pt x="151597" y="182752"/>
                </a:lnTo>
                <a:lnTo>
                  <a:pt x="148224" y="190126"/>
                </a:lnTo>
                <a:lnTo>
                  <a:pt x="146944" y="194378"/>
                </a:lnTo>
                <a:lnTo>
                  <a:pt x="146090" y="199118"/>
                </a:lnTo>
                <a:lnTo>
                  <a:pt x="145521" y="204183"/>
                </a:lnTo>
                <a:lnTo>
                  <a:pt x="144189" y="208512"/>
                </a:lnTo>
                <a:lnTo>
                  <a:pt x="140169" y="215862"/>
                </a:lnTo>
                <a:lnTo>
                  <a:pt x="137764" y="219156"/>
                </a:lnTo>
                <a:lnTo>
                  <a:pt x="135208" y="222304"/>
                </a:lnTo>
                <a:lnTo>
                  <a:pt x="132551" y="225355"/>
                </a:lnTo>
                <a:lnTo>
                  <a:pt x="129827" y="228342"/>
                </a:lnTo>
                <a:lnTo>
                  <a:pt x="124261" y="234201"/>
                </a:lnTo>
                <a:lnTo>
                  <a:pt x="120491" y="237096"/>
                </a:lnTo>
                <a:lnTo>
                  <a:pt x="116073" y="239979"/>
                </a:lnTo>
                <a:lnTo>
                  <a:pt x="111222" y="242853"/>
                </a:lnTo>
                <a:lnTo>
                  <a:pt x="107036" y="244770"/>
                </a:lnTo>
                <a:lnTo>
                  <a:pt x="103292" y="246048"/>
                </a:lnTo>
                <a:lnTo>
                  <a:pt x="99845" y="246899"/>
                </a:lnTo>
                <a:lnTo>
                  <a:pt x="96593" y="247467"/>
                </a:lnTo>
                <a:lnTo>
                  <a:pt x="93473" y="247845"/>
                </a:lnTo>
                <a:lnTo>
                  <a:pt x="90441" y="248098"/>
                </a:lnTo>
                <a:lnTo>
                  <a:pt x="87466" y="248266"/>
                </a:lnTo>
                <a:lnTo>
                  <a:pt x="81622" y="248453"/>
                </a:lnTo>
                <a:lnTo>
                  <a:pt x="72976" y="248558"/>
                </a:lnTo>
                <a:lnTo>
                  <a:pt x="70109" y="247621"/>
                </a:lnTo>
                <a:lnTo>
                  <a:pt x="67244" y="246043"/>
                </a:lnTo>
                <a:lnTo>
                  <a:pt x="64382" y="244039"/>
                </a:lnTo>
                <a:lnTo>
                  <a:pt x="61521" y="242702"/>
                </a:lnTo>
                <a:lnTo>
                  <a:pt x="58662" y="241812"/>
                </a:lnTo>
                <a:lnTo>
                  <a:pt x="55803" y="241218"/>
                </a:lnTo>
                <a:lnTo>
                  <a:pt x="53897" y="239870"/>
                </a:lnTo>
                <a:lnTo>
                  <a:pt x="52627" y="238018"/>
                </a:lnTo>
                <a:lnTo>
                  <a:pt x="51215" y="233421"/>
                </a:lnTo>
                <a:lnTo>
                  <a:pt x="50587" y="228202"/>
                </a:lnTo>
                <a:lnTo>
                  <a:pt x="50309" y="222708"/>
                </a:lnTo>
                <a:lnTo>
                  <a:pt x="50185" y="216139"/>
                </a:lnTo>
                <a:lnTo>
                  <a:pt x="50130" y="206869"/>
                </a:lnTo>
                <a:lnTo>
                  <a:pt x="51067" y="201731"/>
                </a:lnTo>
                <a:lnTo>
                  <a:pt x="52645" y="196399"/>
                </a:lnTo>
                <a:lnTo>
                  <a:pt x="54649" y="190941"/>
                </a:lnTo>
                <a:lnTo>
                  <a:pt x="56938" y="185396"/>
                </a:lnTo>
                <a:lnTo>
                  <a:pt x="59417" y="179795"/>
                </a:lnTo>
                <a:lnTo>
                  <a:pt x="62021" y="174156"/>
                </a:lnTo>
                <a:lnTo>
                  <a:pt x="65663" y="168492"/>
                </a:lnTo>
                <a:lnTo>
                  <a:pt x="69995" y="162810"/>
                </a:lnTo>
                <a:lnTo>
                  <a:pt x="74789" y="157117"/>
                </a:lnTo>
                <a:lnTo>
                  <a:pt x="77984" y="150465"/>
                </a:lnTo>
                <a:lnTo>
                  <a:pt x="80115" y="143172"/>
                </a:lnTo>
                <a:lnTo>
                  <a:pt x="81535" y="135453"/>
                </a:lnTo>
                <a:lnTo>
                  <a:pt x="84387" y="128402"/>
                </a:lnTo>
                <a:lnTo>
                  <a:pt x="88193" y="121797"/>
                </a:lnTo>
                <a:lnTo>
                  <a:pt x="92635" y="115488"/>
                </a:lnTo>
                <a:lnTo>
                  <a:pt x="96550" y="109377"/>
                </a:lnTo>
                <a:lnTo>
                  <a:pt x="100111" y="103398"/>
                </a:lnTo>
                <a:lnTo>
                  <a:pt x="103439" y="97507"/>
                </a:lnTo>
                <a:lnTo>
                  <a:pt x="105657" y="91675"/>
                </a:lnTo>
                <a:lnTo>
                  <a:pt x="107136" y="85882"/>
                </a:lnTo>
                <a:lnTo>
                  <a:pt x="108121" y="80114"/>
                </a:lnTo>
                <a:lnTo>
                  <a:pt x="109731" y="74365"/>
                </a:lnTo>
                <a:lnTo>
                  <a:pt x="111757" y="68627"/>
                </a:lnTo>
                <a:lnTo>
                  <a:pt x="114059" y="62896"/>
                </a:lnTo>
                <a:lnTo>
                  <a:pt x="115595" y="57171"/>
                </a:lnTo>
                <a:lnTo>
                  <a:pt x="116618" y="51449"/>
                </a:lnTo>
                <a:lnTo>
                  <a:pt x="117301" y="45729"/>
                </a:lnTo>
                <a:lnTo>
                  <a:pt x="117756" y="40964"/>
                </a:lnTo>
                <a:lnTo>
                  <a:pt x="118059" y="36834"/>
                </a:lnTo>
                <a:lnTo>
                  <a:pt x="118261" y="33129"/>
                </a:lnTo>
                <a:lnTo>
                  <a:pt x="118486" y="23932"/>
                </a:lnTo>
                <a:lnTo>
                  <a:pt x="118630" y="11606"/>
                </a:lnTo>
                <a:lnTo>
                  <a:pt x="117690" y="9643"/>
                </a:lnTo>
                <a:lnTo>
                  <a:pt x="114104" y="4921"/>
                </a:lnTo>
                <a:lnTo>
                  <a:pt x="111281" y="1458"/>
                </a:lnTo>
                <a:lnTo>
                  <a:pt x="109933" y="972"/>
                </a:lnTo>
                <a:lnTo>
                  <a:pt x="105894" y="432"/>
                </a:lnTo>
                <a:lnTo>
                  <a:pt x="101432" y="85"/>
                </a:lnTo>
                <a:lnTo>
                  <a:pt x="9294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1156"/>
          <p:cNvSpPr/>
          <p:nvPr/>
        </p:nvSpPr>
        <p:spPr>
          <a:xfrm>
            <a:off x="4949190" y="4131945"/>
            <a:ext cx="154306" cy="180023"/>
          </a:xfrm>
          <a:custGeom>
            <a:avLst/>
            <a:gdLst/>
            <a:ahLst/>
            <a:cxnLst/>
            <a:rect l="0" t="0" r="0" b="0"/>
            <a:pathLst>
              <a:path w="154306" h="180023">
                <a:moveTo>
                  <a:pt x="8572" y="0"/>
                </a:moveTo>
                <a:lnTo>
                  <a:pt x="104" y="0"/>
                </a:lnTo>
                <a:lnTo>
                  <a:pt x="30" y="4550"/>
                </a:lnTo>
                <a:lnTo>
                  <a:pt x="0" y="20473"/>
                </a:lnTo>
                <a:lnTo>
                  <a:pt x="952" y="22221"/>
                </a:lnTo>
                <a:lnTo>
                  <a:pt x="2540" y="23387"/>
                </a:lnTo>
                <a:lnTo>
                  <a:pt x="4551" y="24163"/>
                </a:lnTo>
                <a:lnTo>
                  <a:pt x="5891" y="25634"/>
                </a:lnTo>
                <a:lnTo>
                  <a:pt x="6785" y="27566"/>
                </a:lnTo>
                <a:lnTo>
                  <a:pt x="7778" y="32254"/>
                </a:lnTo>
                <a:lnTo>
                  <a:pt x="8219" y="37512"/>
                </a:lnTo>
                <a:lnTo>
                  <a:pt x="9289" y="39296"/>
                </a:lnTo>
                <a:lnTo>
                  <a:pt x="10955" y="40485"/>
                </a:lnTo>
                <a:lnTo>
                  <a:pt x="13018" y="41277"/>
                </a:lnTo>
                <a:lnTo>
                  <a:pt x="15346" y="42758"/>
                </a:lnTo>
                <a:lnTo>
                  <a:pt x="17851" y="44698"/>
                </a:lnTo>
                <a:lnTo>
                  <a:pt x="20473" y="46944"/>
                </a:lnTo>
                <a:lnTo>
                  <a:pt x="23173" y="49393"/>
                </a:lnTo>
                <a:lnTo>
                  <a:pt x="28714" y="54655"/>
                </a:lnTo>
                <a:lnTo>
                  <a:pt x="32478" y="56439"/>
                </a:lnTo>
                <a:lnTo>
                  <a:pt x="36892" y="57628"/>
                </a:lnTo>
                <a:lnTo>
                  <a:pt x="41739" y="58421"/>
                </a:lnTo>
                <a:lnTo>
                  <a:pt x="45923" y="59903"/>
                </a:lnTo>
                <a:lnTo>
                  <a:pt x="49666" y="61842"/>
                </a:lnTo>
                <a:lnTo>
                  <a:pt x="53113" y="64088"/>
                </a:lnTo>
                <a:lnTo>
                  <a:pt x="56363" y="66538"/>
                </a:lnTo>
                <a:lnTo>
                  <a:pt x="59483" y="69124"/>
                </a:lnTo>
                <a:lnTo>
                  <a:pt x="62515" y="71799"/>
                </a:lnTo>
                <a:lnTo>
                  <a:pt x="66442" y="74536"/>
                </a:lnTo>
                <a:lnTo>
                  <a:pt x="70964" y="77313"/>
                </a:lnTo>
                <a:lnTo>
                  <a:pt x="75885" y="80117"/>
                </a:lnTo>
                <a:lnTo>
                  <a:pt x="80117" y="82939"/>
                </a:lnTo>
                <a:lnTo>
                  <a:pt x="83891" y="85772"/>
                </a:lnTo>
                <a:lnTo>
                  <a:pt x="87359" y="88614"/>
                </a:lnTo>
                <a:lnTo>
                  <a:pt x="89672" y="92413"/>
                </a:lnTo>
                <a:lnTo>
                  <a:pt x="91213" y="96851"/>
                </a:lnTo>
                <a:lnTo>
                  <a:pt x="92242" y="101715"/>
                </a:lnTo>
                <a:lnTo>
                  <a:pt x="93880" y="105910"/>
                </a:lnTo>
                <a:lnTo>
                  <a:pt x="95924" y="109659"/>
                </a:lnTo>
                <a:lnTo>
                  <a:pt x="98239" y="113111"/>
                </a:lnTo>
                <a:lnTo>
                  <a:pt x="100735" y="117317"/>
                </a:lnTo>
                <a:lnTo>
                  <a:pt x="103351" y="122026"/>
                </a:lnTo>
                <a:lnTo>
                  <a:pt x="106048" y="127071"/>
                </a:lnTo>
                <a:lnTo>
                  <a:pt x="108799" y="131386"/>
                </a:lnTo>
                <a:lnTo>
                  <a:pt x="111585" y="135215"/>
                </a:lnTo>
                <a:lnTo>
                  <a:pt x="114395" y="138721"/>
                </a:lnTo>
                <a:lnTo>
                  <a:pt x="117220" y="142011"/>
                </a:lnTo>
                <a:lnTo>
                  <a:pt x="120057" y="145156"/>
                </a:lnTo>
                <a:lnTo>
                  <a:pt x="122900" y="148206"/>
                </a:lnTo>
                <a:lnTo>
                  <a:pt x="124796" y="151191"/>
                </a:lnTo>
                <a:lnTo>
                  <a:pt x="126060" y="154134"/>
                </a:lnTo>
                <a:lnTo>
                  <a:pt x="126902" y="157049"/>
                </a:lnTo>
                <a:lnTo>
                  <a:pt x="128416" y="158991"/>
                </a:lnTo>
                <a:lnTo>
                  <a:pt x="130379" y="160287"/>
                </a:lnTo>
                <a:lnTo>
                  <a:pt x="132638" y="161150"/>
                </a:lnTo>
                <a:lnTo>
                  <a:pt x="135098" y="162678"/>
                </a:lnTo>
                <a:lnTo>
                  <a:pt x="137690" y="164650"/>
                </a:lnTo>
                <a:lnTo>
                  <a:pt x="144144" y="170107"/>
                </a:lnTo>
                <a:lnTo>
                  <a:pt x="147566" y="173392"/>
                </a:lnTo>
                <a:lnTo>
                  <a:pt x="154305" y="1800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1157"/>
          <p:cNvSpPr/>
          <p:nvPr/>
        </p:nvSpPr>
        <p:spPr>
          <a:xfrm>
            <a:off x="4957762" y="4097654"/>
            <a:ext cx="180023" cy="188597"/>
          </a:xfrm>
          <a:custGeom>
            <a:avLst/>
            <a:gdLst/>
            <a:ahLst/>
            <a:cxnLst/>
            <a:rect l="0" t="0" r="0" b="0"/>
            <a:pathLst>
              <a:path w="180023" h="188597">
                <a:moveTo>
                  <a:pt x="180022" y="0"/>
                </a:moveTo>
                <a:lnTo>
                  <a:pt x="175472" y="0"/>
                </a:lnTo>
                <a:lnTo>
                  <a:pt x="174131" y="953"/>
                </a:lnTo>
                <a:lnTo>
                  <a:pt x="173237" y="2541"/>
                </a:lnTo>
                <a:lnTo>
                  <a:pt x="172641" y="4551"/>
                </a:lnTo>
                <a:lnTo>
                  <a:pt x="169440" y="9326"/>
                </a:lnTo>
                <a:lnTo>
                  <a:pt x="167252" y="11932"/>
                </a:lnTo>
                <a:lnTo>
                  <a:pt x="163889" y="14622"/>
                </a:lnTo>
                <a:lnTo>
                  <a:pt x="159742" y="17369"/>
                </a:lnTo>
                <a:lnTo>
                  <a:pt x="155072" y="20152"/>
                </a:lnTo>
                <a:lnTo>
                  <a:pt x="151007" y="23912"/>
                </a:lnTo>
                <a:lnTo>
                  <a:pt x="147343" y="28324"/>
                </a:lnTo>
                <a:lnTo>
                  <a:pt x="143949" y="33170"/>
                </a:lnTo>
                <a:lnTo>
                  <a:pt x="139781" y="38306"/>
                </a:lnTo>
                <a:lnTo>
                  <a:pt x="135098" y="43635"/>
                </a:lnTo>
                <a:lnTo>
                  <a:pt x="130070" y="49093"/>
                </a:lnTo>
                <a:lnTo>
                  <a:pt x="119404" y="60237"/>
                </a:lnTo>
                <a:lnTo>
                  <a:pt x="113893" y="65876"/>
                </a:lnTo>
                <a:lnTo>
                  <a:pt x="108314" y="72492"/>
                </a:lnTo>
                <a:lnTo>
                  <a:pt x="102689" y="79761"/>
                </a:lnTo>
                <a:lnTo>
                  <a:pt x="97034" y="87464"/>
                </a:lnTo>
                <a:lnTo>
                  <a:pt x="91360" y="94504"/>
                </a:lnTo>
                <a:lnTo>
                  <a:pt x="85672" y="101104"/>
                </a:lnTo>
                <a:lnTo>
                  <a:pt x="79974" y="107407"/>
                </a:lnTo>
                <a:lnTo>
                  <a:pt x="68564" y="119492"/>
                </a:lnTo>
                <a:lnTo>
                  <a:pt x="35955" y="152609"/>
                </a:lnTo>
                <a:lnTo>
                  <a:pt x="24200" y="164386"/>
                </a:lnTo>
                <a:lnTo>
                  <a:pt x="20896" y="166741"/>
                </a:lnTo>
                <a:lnTo>
                  <a:pt x="17740" y="168311"/>
                </a:lnTo>
                <a:lnTo>
                  <a:pt x="14685" y="169358"/>
                </a:lnTo>
                <a:lnTo>
                  <a:pt x="11695" y="171008"/>
                </a:lnTo>
                <a:lnTo>
                  <a:pt x="8749" y="173060"/>
                </a:lnTo>
                <a:lnTo>
                  <a:pt x="512" y="179616"/>
                </a:lnTo>
                <a:lnTo>
                  <a:pt x="152" y="184453"/>
                </a:lnTo>
                <a:lnTo>
                  <a:pt x="0" y="18859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1158"/>
          <p:cNvSpPr/>
          <p:nvPr/>
        </p:nvSpPr>
        <p:spPr>
          <a:xfrm>
            <a:off x="5172075" y="4191952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8573"/>
                </a:moveTo>
                <a:lnTo>
                  <a:pt x="8467" y="8573"/>
                </a:lnTo>
                <a:lnTo>
                  <a:pt x="14443" y="14464"/>
                </a:lnTo>
                <a:lnTo>
                  <a:pt x="15944" y="15953"/>
                </a:lnTo>
                <a:lnTo>
                  <a:pt x="17297" y="16351"/>
                </a:lnTo>
                <a:lnTo>
                  <a:pt x="21340" y="16792"/>
                </a:lnTo>
                <a:lnTo>
                  <a:pt x="26413" y="17124"/>
                </a:lnTo>
                <a:lnTo>
                  <a:pt x="88689" y="17145"/>
                </a:lnTo>
                <a:lnTo>
                  <a:pt x="90559" y="16193"/>
                </a:lnTo>
                <a:lnTo>
                  <a:pt x="91805" y="14605"/>
                </a:lnTo>
                <a:lnTo>
                  <a:pt x="92636" y="12594"/>
                </a:lnTo>
                <a:lnTo>
                  <a:pt x="94142" y="11254"/>
                </a:lnTo>
                <a:lnTo>
                  <a:pt x="96099" y="10360"/>
                </a:lnTo>
                <a:lnTo>
                  <a:pt x="98356" y="9764"/>
                </a:lnTo>
                <a:lnTo>
                  <a:pt x="100813" y="9367"/>
                </a:lnTo>
                <a:lnTo>
                  <a:pt x="106083" y="8926"/>
                </a:lnTo>
                <a:lnTo>
                  <a:pt x="111600" y="8729"/>
                </a:lnTo>
                <a:lnTo>
                  <a:pt x="122903" y="8604"/>
                </a:lnTo>
                <a:lnTo>
                  <a:pt x="148943" y="8573"/>
                </a:lnTo>
                <a:lnTo>
                  <a:pt x="151682" y="7620"/>
                </a:lnTo>
                <a:lnTo>
                  <a:pt x="154461" y="6033"/>
                </a:lnTo>
                <a:lnTo>
                  <a:pt x="157267" y="4022"/>
                </a:lnTo>
                <a:lnTo>
                  <a:pt x="160089" y="2681"/>
                </a:lnTo>
                <a:lnTo>
                  <a:pt x="162924" y="1788"/>
                </a:lnTo>
                <a:lnTo>
                  <a:pt x="169765" y="353"/>
                </a:lnTo>
                <a:lnTo>
                  <a:pt x="175501" y="105"/>
                </a:lnTo>
                <a:lnTo>
                  <a:pt x="196280" y="1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1159"/>
          <p:cNvSpPr/>
          <p:nvPr/>
        </p:nvSpPr>
        <p:spPr>
          <a:xfrm>
            <a:off x="5377815" y="4037765"/>
            <a:ext cx="205740" cy="257058"/>
          </a:xfrm>
          <a:custGeom>
            <a:avLst/>
            <a:gdLst/>
            <a:ahLst/>
            <a:cxnLst/>
            <a:rect l="0" t="0" r="0" b="0"/>
            <a:pathLst>
              <a:path w="205740" h="257058">
                <a:moveTo>
                  <a:pt x="0" y="68462"/>
                </a:moveTo>
                <a:lnTo>
                  <a:pt x="0" y="55444"/>
                </a:lnTo>
                <a:lnTo>
                  <a:pt x="952" y="53115"/>
                </a:lnTo>
                <a:lnTo>
                  <a:pt x="5891" y="45288"/>
                </a:lnTo>
                <a:lnTo>
                  <a:pt x="7381" y="39748"/>
                </a:lnTo>
                <a:lnTo>
                  <a:pt x="8730" y="37889"/>
                </a:lnTo>
                <a:lnTo>
                  <a:pt x="10583" y="36650"/>
                </a:lnTo>
                <a:lnTo>
                  <a:pt x="16133" y="34321"/>
                </a:lnTo>
                <a:lnTo>
                  <a:pt x="24950" y="30111"/>
                </a:lnTo>
                <a:lnTo>
                  <a:pt x="29015" y="27655"/>
                </a:lnTo>
                <a:lnTo>
                  <a:pt x="32679" y="25064"/>
                </a:lnTo>
                <a:lnTo>
                  <a:pt x="36073" y="22386"/>
                </a:lnTo>
                <a:lnTo>
                  <a:pt x="42385" y="16868"/>
                </a:lnTo>
                <a:lnTo>
                  <a:pt x="45401" y="14064"/>
                </a:lnTo>
                <a:lnTo>
                  <a:pt x="48365" y="12194"/>
                </a:lnTo>
                <a:lnTo>
                  <a:pt x="54198" y="10116"/>
                </a:lnTo>
                <a:lnTo>
                  <a:pt x="59965" y="6654"/>
                </a:lnTo>
                <a:lnTo>
                  <a:pt x="62837" y="4396"/>
                </a:lnTo>
                <a:lnTo>
                  <a:pt x="68567" y="1888"/>
                </a:lnTo>
                <a:lnTo>
                  <a:pt x="74289" y="774"/>
                </a:lnTo>
                <a:lnTo>
                  <a:pt x="80007" y="278"/>
                </a:lnTo>
                <a:lnTo>
                  <a:pt x="85723" y="58"/>
                </a:lnTo>
                <a:lnTo>
                  <a:pt x="88581" y="0"/>
                </a:lnTo>
                <a:lnTo>
                  <a:pt x="92391" y="913"/>
                </a:lnTo>
                <a:lnTo>
                  <a:pt x="96837" y="2474"/>
                </a:lnTo>
                <a:lnTo>
                  <a:pt x="101705" y="4468"/>
                </a:lnTo>
                <a:lnTo>
                  <a:pt x="105903" y="6749"/>
                </a:lnTo>
                <a:lnTo>
                  <a:pt x="109655" y="9223"/>
                </a:lnTo>
                <a:lnTo>
                  <a:pt x="113108" y="11825"/>
                </a:lnTo>
                <a:lnTo>
                  <a:pt x="119485" y="17255"/>
                </a:lnTo>
                <a:lnTo>
                  <a:pt x="125494" y="22844"/>
                </a:lnTo>
                <a:lnTo>
                  <a:pt x="131340" y="28502"/>
                </a:lnTo>
                <a:lnTo>
                  <a:pt x="133280" y="32297"/>
                </a:lnTo>
                <a:lnTo>
                  <a:pt x="134573" y="36732"/>
                </a:lnTo>
                <a:lnTo>
                  <a:pt x="135436" y="41594"/>
                </a:lnTo>
                <a:lnTo>
                  <a:pt x="136010" y="46740"/>
                </a:lnTo>
                <a:lnTo>
                  <a:pt x="136394" y="52076"/>
                </a:lnTo>
                <a:lnTo>
                  <a:pt x="136648" y="57538"/>
                </a:lnTo>
                <a:lnTo>
                  <a:pt x="137771" y="63084"/>
                </a:lnTo>
                <a:lnTo>
                  <a:pt x="139473" y="68687"/>
                </a:lnTo>
                <a:lnTo>
                  <a:pt x="141559" y="74327"/>
                </a:lnTo>
                <a:lnTo>
                  <a:pt x="142950" y="79992"/>
                </a:lnTo>
                <a:lnTo>
                  <a:pt x="143877" y="85674"/>
                </a:lnTo>
                <a:lnTo>
                  <a:pt x="144495" y="91367"/>
                </a:lnTo>
                <a:lnTo>
                  <a:pt x="143955" y="97067"/>
                </a:lnTo>
                <a:lnTo>
                  <a:pt x="142642" y="102772"/>
                </a:lnTo>
                <a:lnTo>
                  <a:pt x="140815" y="108480"/>
                </a:lnTo>
                <a:lnTo>
                  <a:pt x="139596" y="115143"/>
                </a:lnTo>
                <a:lnTo>
                  <a:pt x="138784" y="122443"/>
                </a:lnTo>
                <a:lnTo>
                  <a:pt x="138242" y="130167"/>
                </a:lnTo>
                <a:lnTo>
                  <a:pt x="136929" y="137221"/>
                </a:lnTo>
                <a:lnTo>
                  <a:pt x="135101" y="143829"/>
                </a:lnTo>
                <a:lnTo>
                  <a:pt x="132930" y="150139"/>
                </a:lnTo>
                <a:lnTo>
                  <a:pt x="130530" y="156251"/>
                </a:lnTo>
                <a:lnTo>
                  <a:pt x="127977" y="162230"/>
                </a:lnTo>
                <a:lnTo>
                  <a:pt x="122601" y="173955"/>
                </a:lnTo>
                <a:lnTo>
                  <a:pt x="111389" y="197003"/>
                </a:lnTo>
                <a:lnTo>
                  <a:pt x="108549" y="202734"/>
                </a:lnTo>
                <a:lnTo>
                  <a:pt x="105703" y="207506"/>
                </a:lnTo>
                <a:lnTo>
                  <a:pt x="100002" y="215350"/>
                </a:lnTo>
                <a:lnTo>
                  <a:pt x="96195" y="219727"/>
                </a:lnTo>
                <a:lnTo>
                  <a:pt x="91753" y="224550"/>
                </a:lnTo>
                <a:lnTo>
                  <a:pt x="78938" y="237901"/>
                </a:lnTo>
                <a:lnTo>
                  <a:pt x="75485" y="241429"/>
                </a:lnTo>
                <a:lnTo>
                  <a:pt x="72231" y="243781"/>
                </a:lnTo>
                <a:lnTo>
                  <a:pt x="66075" y="246394"/>
                </a:lnTo>
                <a:lnTo>
                  <a:pt x="60164" y="250095"/>
                </a:lnTo>
                <a:lnTo>
                  <a:pt x="57254" y="252416"/>
                </a:lnTo>
                <a:lnTo>
                  <a:pt x="54362" y="253963"/>
                </a:lnTo>
                <a:lnTo>
                  <a:pt x="48608" y="255682"/>
                </a:lnTo>
                <a:lnTo>
                  <a:pt x="42876" y="256446"/>
                </a:lnTo>
                <a:lnTo>
                  <a:pt x="37153" y="256786"/>
                </a:lnTo>
                <a:lnTo>
                  <a:pt x="27411" y="257022"/>
                </a:lnTo>
                <a:lnTo>
                  <a:pt x="17155" y="257057"/>
                </a:lnTo>
                <a:lnTo>
                  <a:pt x="205739" y="2570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1160"/>
          <p:cNvSpPr/>
          <p:nvPr/>
        </p:nvSpPr>
        <p:spPr>
          <a:xfrm>
            <a:off x="5634990" y="4123372"/>
            <a:ext cx="128588" cy="8574"/>
          </a:xfrm>
          <a:custGeom>
            <a:avLst/>
            <a:gdLst/>
            <a:ahLst/>
            <a:cxnLst/>
            <a:rect l="0" t="0" r="0" b="0"/>
            <a:pathLst>
              <a:path w="128588" h="8574">
                <a:moveTo>
                  <a:pt x="0" y="0"/>
                </a:moveTo>
                <a:lnTo>
                  <a:pt x="62761" y="0"/>
                </a:lnTo>
                <a:lnTo>
                  <a:pt x="65653" y="953"/>
                </a:lnTo>
                <a:lnTo>
                  <a:pt x="68533" y="2540"/>
                </a:lnTo>
                <a:lnTo>
                  <a:pt x="71407" y="4551"/>
                </a:lnTo>
                <a:lnTo>
                  <a:pt x="74274" y="5891"/>
                </a:lnTo>
                <a:lnTo>
                  <a:pt x="77138" y="6785"/>
                </a:lnTo>
                <a:lnTo>
                  <a:pt x="80001" y="7381"/>
                </a:lnTo>
                <a:lnTo>
                  <a:pt x="82861" y="7778"/>
                </a:lnTo>
                <a:lnTo>
                  <a:pt x="85721" y="8043"/>
                </a:lnTo>
                <a:lnTo>
                  <a:pt x="88580" y="8219"/>
                </a:lnTo>
                <a:lnTo>
                  <a:pt x="94296" y="8416"/>
                </a:lnTo>
                <a:lnTo>
                  <a:pt x="105727" y="8542"/>
                </a:lnTo>
                <a:lnTo>
                  <a:pt x="12858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1161"/>
          <p:cNvSpPr/>
          <p:nvPr/>
        </p:nvSpPr>
        <p:spPr>
          <a:xfrm>
            <a:off x="5600700" y="4234815"/>
            <a:ext cx="197168" cy="1"/>
          </a:xfrm>
          <a:custGeom>
            <a:avLst/>
            <a:gdLst/>
            <a:ahLst/>
            <a:cxnLst/>
            <a:rect l="0" t="0" r="0" b="0"/>
            <a:pathLst>
              <a:path w="197168" h="1">
                <a:moveTo>
                  <a:pt x="0" y="0"/>
                </a:move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1162"/>
          <p:cNvSpPr/>
          <p:nvPr/>
        </p:nvSpPr>
        <p:spPr>
          <a:xfrm>
            <a:off x="5832157" y="4157662"/>
            <a:ext cx="162878" cy="8574"/>
          </a:xfrm>
          <a:custGeom>
            <a:avLst/>
            <a:gdLst/>
            <a:ahLst/>
            <a:cxnLst/>
            <a:rect l="0" t="0" r="0" b="0"/>
            <a:pathLst>
              <a:path w="162878" h="8574">
                <a:moveTo>
                  <a:pt x="0" y="0"/>
                </a:moveTo>
                <a:lnTo>
                  <a:pt x="79626" y="0"/>
                </a:lnTo>
                <a:lnTo>
                  <a:pt x="82612" y="953"/>
                </a:lnTo>
                <a:lnTo>
                  <a:pt x="85555" y="2540"/>
                </a:lnTo>
                <a:lnTo>
                  <a:pt x="88469" y="4551"/>
                </a:lnTo>
                <a:lnTo>
                  <a:pt x="92317" y="5892"/>
                </a:lnTo>
                <a:lnTo>
                  <a:pt x="96787" y="6785"/>
                </a:lnTo>
                <a:lnTo>
                  <a:pt x="101672" y="7381"/>
                </a:lnTo>
                <a:lnTo>
                  <a:pt x="105882" y="7778"/>
                </a:lnTo>
                <a:lnTo>
                  <a:pt x="109641" y="8043"/>
                </a:lnTo>
                <a:lnTo>
                  <a:pt x="113099" y="8219"/>
                </a:lnTo>
                <a:lnTo>
                  <a:pt x="122021" y="8416"/>
                </a:lnTo>
                <a:lnTo>
                  <a:pt x="16287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1163"/>
          <p:cNvSpPr/>
          <p:nvPr/>
        </p:nvSpPr>
        <p:spPr>
          <a:xfrm>
            <a:off x="6037897" y="4029075"/>
            <a:ext cx="178671" cy="256819"/>
          </a:xfrm>
          <a:custGeom>
            <a:avLst/>
            <a:gdLst/>
            <a:ahLst/>
            <a:cxnLst/>
            <a:rect l="0" t="0" r="0" b="0"/>
            <a:pathLst>
              <a:path w="178671" h="256819">
                <a:moveTo>
                  <a:pt x="162878" y="0"/>
                </a:moveTo>
                <a:lnTo>
                  <a:pt x="167816" y="0"/>
                </a:lnTo>
                <a:lnTo>
                  <a:pt x="165708" y="0"/>
                </a:lnTo>
                <a:lnTo>
                  <a:pt x="164764" y="952"/>
                </a:lnTo>
                <a:lnTo>
                  <a:pt x="164135" y="2540"/>
                </a:lnTo>
                <a:lnTo>
                  <a:pt x="163716" y="4550"/>
                </a:lnTo>
                <a:lnTo>
                  <a:pt x="160710" y="9325"/>
                </a:lnTo>
                <a:lnTo>
                  <a:pt x="158575" y="11931"/>
                </a:lnTo>
                <a:lnTo>
                  <a:pt x="156199" y="13669"/>
                </a:lnTo>
                <a:lnTo>
                  <a:pt x="151019" y="15600"/>
                </a:lnTo>
                <a:lnTo>
                  <a:pt x="145542" y="18998"/>
                </a:lnTo>
                <a:lnTo>
                  <a:pt x="142748" y="21238"/>
                </a:lnTo>
                <a:lnTo>
                  <a:pt x="138980" y="23683"/>
                </a:lnTo>
                <a:lnTo>
                  <a:pt x="134564" y="26266"/>
                </a:lnTo>
                <a:lnTo>
                  <a:pt x="129714" y="28941"/>
                </a:lnTo>
                <a:lnTo>
                  <a:pt x="119246" y="34452"/>
                </a:lnTo>
                <a:lnTo>
                  <a:pt x="113787" y="37256"/>
                </a:lnTo>
                <a:lnTo>
                  <a:pt x="108243" y="39124"/>
                </a:lnTo>
                <a:lnTo>
                  <a:pt x="102642" y="40370"/>
                </a:lnTo>
                <a:lnTo>
                  <a:pt x="97003" y="41201"/>
                </a:lnTo>
                <a:lnTo>
                  <a:pt x="92291" y="41755"/>
                </a:lnTo>
                <a:lnTo>
                  <a:pt x="88198" y="42124"/>
                </a:lnTo>
                <a:lnTo>
                  <a:pt x="84516" y="42370"/>
                </a:lnTo>
                <a:lnTo>
                  <a:pt x="80156" y="42534"/>
                </a:lnTo>
                <a:lnTo>
                  <a:pt x="70233" y="42716"/>
                </a:lnTo>
                <a:lnTo>
                  <a:pt x="65872" y="41812"/>
                </a:lnTo>
                <a:lnTo>
                  <a:pt x="62012" y="40258"/>
                </a:lnTo>
                <a:lnTo>
                  <a:pt x="58487" y="38268"/>
                </a:lnTo>
                <a:lnTo>
                  <a:pt x="55183" y="36942"/>
                </a:lnTo>
                <a:lnTo>
                  <a:pt x="52029" y="36058"/>
                </a:lnTo>
                <a:lnTo>
                  <a:pt x="48974" y="35468"/>
                </a:lnTo>
                <a:lnTo>
                  <a:pt x="45984" y="35075"/>
                </a:lnTo>
                <a:lnTo>
                  <a:pt x="43039" y="34814"/>
                </a:lnTo>
                <a:lnTo>
                  <a:pt x="40122" y="34639"/>
                </a:lnTo>
                <a:lnTo>
                  <a:pt x="38178" y="33570"/>
                </a:lnTo>
                <a:lnTo>
                  <a:pt x="36882" y="31905"/>
                </a:lnTo>
                <a:lnTo>
                  <a:pt x="36018" y="29842"/>
                </a:lnTo>
                <a:lnTo>
                  <a:pt x="34489" y="28468"/>
                </a:lnTo>
                <a:lnTo>
                  <a:pt x="32518" y="27551"/>
                </a:lnTo>
                <a:lnTo>
                  <a:pt x="27061" y="26079"/>
                </a:lnTo>
                <a:lnTo>
                  <a:pt x="21565" y="25824"/>
                </a:lnTo>
                <a:lnTo>
                  <a:pt x="17260" y="25720"/>
                </a:lnTo>
                <a:lnTo>
                  <a:pt x="17155" y="33099"/>
                </a:lnTo>
                <a:lnTo>
                  <a:pt x="17145" y="75998"/>
                </a:lnTo>
                <a:lnTo>
                  <a:pt x="16193" y="81146"/>
                </a:lnTo>
                <a:lnTo>
                  <a:pt x="14605" y="86482"/>
                </a:lnTo>
                <a:lnTo>
                  <a:pt x="12594" y="91944"/>
                </a:lnTo>
                <a:lnTo>
                  <a:pt x="11253" y="96539"/>
                </a:lnTo>
                <a:lnTo>
                  <a:pt x="9764" y="104183"/>
                </a:lnTo>
                <a:lnTo>
                  <a:pt x="9102" y="110756"/>
                </a:lnTo>
                <a:lnTo>
                  <a:pt x="8808" y="116852"/>
                </a:lnTo>
                <a:lnTo>
                  <a:pt x="8677" y="122737"/>
                </a:lnTo>
                <a:lnTo>
                  <a:pt x="8575" y="141205"/>
                </a:lnTo>
                <a:lnTo>
                  <a:pt x="9527" y="142714"/>
                </a:lnTo>
                <a:lnTo>
                  <a:pt x="11114" y="143720"/>
                </a:lnTo>
                <a:lnTo>
                  <a:pt x="17040" y="145697"/>
                </a:lnTo>
                <a:lnTo>
                  <a:pt x="17114" y="141171"/>
                </a:lnTo>
                <a:lnTo>
                  <a:pt x="18077" y="139834"/>
                </a:lnTo>
                <a:lnTo>
                  <a:pt x="19671" y="138943"/>
                </a:lnTo>
                <a:lnTo>
                  <a:pt x="23983" y="137952"/>
                </a:lnTo>
                <a:lnTo>
                  <a:pt x="29074" y="137512"/>
                </a:lnTo>
                <a:lnTo>
                  <a:pt x="31765" y="136442"/>
                </a:lnTo>
                <a:lnTo>
                  <a:pt x="37295" y="132713"/>
                </a:lnTo>
                <a:lnTo>
                  <a:pt x="40104" y="130385"/>
                </a:lnTo>
                <a:lnTo>
                  <a:pt x="42928" y="127881"/>
                </a:lnTo>
                <a:lnTo>
                  <a:pt x="45764" y="125259"/>
                </a:lnTo>
                <a:lnTo>
                  <a:pt x="49559" y="122558"/>
                </a:lnTo>
                <a:lnTo>
                  <a:pt x="53995" y="119805"/>
                </a:lnTo>
                <a:lnTo>
                  <a:pt x="58856" y="117018"/>
                </a:lnTo>
                <a:lnTo>
                  <a:pt x="63050" y="115159"/>
                </a:lnTo>
                <a:lnTo>
                  <a:pt x="66798" y="113920"/>
                </a:lnTo>
                <a:lnTo>
                  <a:pt x="70249" y="113094"/>
                </a:lnTo>
                <a:lnTo>
                  <a:pt x="74456" y="112543"/>
                </a:lnTo>
                <a:lnTo>
                  <a:pt x="79165" y="112176"/>
                </a:lnTo>
                <a:lnTo>
                  <a:pt x="84209" y="111932"/>
                </a:lnTo>
                <a:lnTo>
                  <a:pt x="89477" y="110816"/>
                </a:lnTo>
                <a:lnTo>
                  <a:pt x="94894" y="109120"/>
                </a:lnTo>
                <a:lnTo>
                  <a:pt x="100410" y="107036"/>
                </a:lnTo>
                <a:lnTo>
                  <a:pt x="105040" y="105648"/>
                </a:lnTo>
                <a:lnTo>
                  <a:pt x="109079" y="104721"/>
                </a:lnTo>
                <a:lnTo>
                  <a:pt x="112724" y="104104"/>
                </a:lnTo>
                <a:lnTo>
                  <a:pt x="117060" y="104645"/>
                </a:lnTo>
                <a:lnTo>
                  <a:pt x="121855" y="105959"/>
                </a:lnTo>
                <a:lnTo>
                  <a:pt x="126956" y="107786"/>
                </a:lnTo>
                <a:lnTo>
                  <a:pt x="132263" y="109005"/>
                </a:lnTo>
                <a:lnTo>
                  <a:pt x="137705" y="109817"/>
                </a:lnTo>
                <a:lnTo>
                  <a:pt x="143238" y="110359"/>
                </a:lnTo>
                <a:lnTo>
                  <a:pt x="147880" y="111672"/>
                </a:lnTo>
                <a:lnTo>
                  <a:pt x="151927" y="113501"/>
                </a:lnTo>
                <a:lnTo>
                  <a:pt x="155577" y="115672"/>
                </a:lnTo>
                <a:lnTo>
                  <a:pt x="158963" y="118072"/>
                </a:lnTo>
                <a:lnTo>
                  <a:pt x="162173" y="120625"/>
                </a:lnTo>
                <a:lnTo>
                  <a:pt x="165265" y="123279"/>
                </a:lnTo>
                <a:lnTo>
                  <a:pt x="167327" y="126000"/>
                </a:lnTo>
                <a:lnTo>
                  <a:pt x="169618" y="131565"/>
                </a:lnTo>
                <a:lnTo>
                  <a:pt x="171181" y="135335"/>
                </a:lnTo>
                <a:lnTo>
                  <a:pt x="173176" y="139753"/>
                </a:lnTo>
                <a:lnTo>
                  <a:pt x="175458" y="144604"/>
                </a:lnTo>
                <a:lnTo>
                  <a:pt x="177994" y="152533"/>
                </a:lnTo>
                <a:lnTo>
                  <a:pt x="178670" y="155981"/>
                </a:lnTo>
                <a:lnTo>
                  <a:pt x="178168" y="160185"/>
                </a:lnTo>
                <a:lnTo>
                  <a:pt x="176882" y="164892"/>
                </a:lnTo>
                <a:lnTo>
                  <a:pt x="175071" y="169936"/>
                </a:lnTo>
                <a:lnTo>
                  <a:pt x="173864" y="174250"/>
                </a:lnTo>
                <a:lnTo>
                  <a:pt x="172523" y="181585"/>
                </a:lnTo>
                <a:lnTo>
                  <a:pt x="169387" y="188019"/>
                </a:lnTo>
                <a:lnTo>
                  <a:pt x="164818" y="195006"/>
                </a:lnTo>
                <a:lnTo>
                  <a:pt x="162266" y="199537"/>
                </a:lnTo>
                <a:lnTo>
                  <a:pt x="159613" y="204462"/>
                </a:lnTo>
                <a:lnTo>
                  <a:pt x="155938" y="208698"/>
                </a:lnTo>
                <a:lnTo>
                  <a:pt x="151584" y="212474"/>
                </a:lnTo>
                <a:lnTo>
                  <a:pt x="146776" y="215944"/>
                </a:lnTo>
                <a:lnTo>
                  <a:pt x="141666" y="219210"/>
                </a:lnTo>
                <a:lnTo>
                  <a:pt x="136354" y="222340"/>
                </a:lnTo>
                <a:lnTo>
                  <a:pt x="130907" y="225379"/>
                </a:lnTo>
                <a:lnTo>
                  <a:pt x="119776" y="231296"/>
                </a:lnTo>
                <a:lnTo>
                  <a:pt x="97108" y="242855"/>
                </a:lnTo>
                <a:lnTo>
                  <a:pt x="92361" y="244771"/>
                </a:lnTo>
                <a:lnTo>
                  <a:pt x="88244" y="246048"/>
                </a:lnTo>
                <a:lnTo>
                  <a:pt x="84547" y="246899"/>
                </a:lnTo>
                <a:lnTo>
                  <a:pt x="80177" y="247467"/>
                </a:lnTo>
                <a:lnTo>
                  <a:pt x="75359" y="247845"/>
                </a:lnTo>
                <a:lnTo>
                  <a:pt x="65878" y="248266"/>
                </a:lnTo>
                <a:lnTo>
                  <a:pt x="58489" y="248453"/>
                </a:lnTo>
                <a:lnTo>
                  <a:pt x="54233" y="249455"/>
                </a:lnTo>
                <a:lnTo>
                  <a:pt x="49490" y="251076"/>
                </a:lnTo>
                <a:lnTo>
                  <a:pt x="44423" y="253109"/>
                </a:lnTo>
                <a:lnTo>
                  <a:pt x="40093" y="254464"/>
                </a:lnTo>
                <a:lnTo>
                  <a:pt x="36254" y="255368"/>
                </a:lnTo>
                <a:lnTo>
                  <a:pt x="32742" y="255970"/>
                </a:lnTo>
                <a:lnTo>
                  <a:pt x="29448" y="256371"/>
                </a:lnTo>
                <a:lnTo>
                  <a:pt x="26299" y="256639"/>
                </a:lnTo>
                <a:lnTo>
                  <a:pt x="23248" y="256818"/>
                </a:lnTo>
                <a:lnTo>
                  <a:pt x="21214" y="255984"/>
                </a:lnTo>
                <a:lnTo>
                  <a:pt x="19858" y="254476"/>
                </a:lnTo>
                <a:lnTo>
                  <a:pt x="18953" y="252518"/>
                </a:lnTo>
                <a:lnTo>
                  <a:pt x="17398" y="251213"/>
                </a:lnTo>
                <a:lnTo>
                  <a:pt x="15409" y="250343"/>
                </a:lnTo>
                <a:lnTo>
                  <a:pt x="10658" y="249376"/>
                </a:lnTo>
                <a:lnTo>
                  <a:pt x="5372" y="248946"/>
                </a:lnTo>
                <a:lnTo>
                  <a:pt x="0" y="2486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1164"/>
          <p:cNvSpPr/>
          <p:nvPr/>
        </p:nvSpPr>
        <p:spPr>
          <a:xfrm>
            <a:off x="5240654" y="4371975"/>
            <a:ext cx="8574" cy="197168"/>
          </a:xfrm>
          <a:custGeom>
            <a:avLst/>
            <a:gdLst/>
            <a:ahLst/>
            <a:cxnLst/>
            <a:rect l="0" t="0" r="0" b="0"/>
            <a:pathLst>
              <a:path w="8574" h="197168">
                <a:moveTo>
                  <a:pt x="0" y="0"/>
                </a:moveTo>
                <a:lnTo>
                  <a:pt x="0" y="27780"/>
                </a:lnTo>
                <a:lnTo>
                  <a:pt x="953" y="30903"/>
                </a:lnTo>
                <a:lnTo>
                  <a:pt x="2541" y="33937"/>
                </a:lnTo>
                <a:lnTo>
                  <a:pt x="4551" y="36912"/>
                </a:lnTo>
                <a:lnTo>
                  <a:pt x="5892" y="40800"/>
                </a:lnTo>
                <a:lnTo>
                  <a:pt x="6786" y="45298"/>
                </a:lnTo>
                <a:lnTo>
                  <a:pt x="7382" y="50201"/>
                </a:lnTo>
                <a:lnTo>
                  <a:pt x="7779" y="55374"/>
                </a:lnTo>
                <a:lnTo>
                  <a:pt x="8043" y="60729"/>
                </a:lnTo>
                <a:lnTo>
                  <a:pt x="8338" y="71758"/>
                </a:lnTo>
                <a:lnTo>
                  <a:pt x="8469" y="83010"/>
                </a:lnTo>
                <a:lnTo>
                  <a:pt x="7551" y="88677"/>
                </a:lnTo>
                <a:lnTo>
                  <a:pt x="5987" y="94360"/>
                </a:lnTo>
                <a:lnTo>
                  <a:pt x="3991" y="100054"/>
                </a:lnTo>
                <a:lnTo>
                  <a:pt x="2661" y="105755"/>
                </a:lnTo>
                <a:lnTo>
                  <a:pt x="1774" y="111461"/>
                </a:lnTo>
                <a:lnTo>
                  <a:pt x="1183" y="117169"/>
                </a:lnTo>
                <a:lnTo>
                  <a:pt x="789" y="122880"/>
                </a:lnTo>
                <a:lnTo>
                  <a:pt x="526" y="128593"/>
                </a:lnTo>
                <a:lnTo>
                  <a:pt x="235" y="140020"/>
                </a:lnTo>
                <a:lnTo>
                  <a:pt x="2" y="195325"/>
                </a:lnTo>
                <a:lnTo>
                  <a:pt x="954" y="195939"/>
                </a:lnTo>
                <a:lnTo>
                  <a:pt x="2541" y="196348"/>
                </a:lnTo>
                <a:lnTo>
                  <a:pt x="8553" y="197165"/>
                </a:lnTo>
                <a:lnTo>
                  <a:pt x="8573" y="1971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1165"/>
          <p:cNvSpPr/>
          <p:nvPr/>
        </p:nvSpPr>
        <p:spPr>
          <a:xfrm>
            <a:off x="5146357" y="4457700"/>
            <a:ext cx="188596" cy="25718"/>
          </a:xfrm>
          <a:custGeom>
            <a:avLst/>
            <a:gdLst/>
            <a:ahLst/>
            <a:cxnLst/>
            <a:rect l="0" t="0" r="0" b="0"/>
            <a:pathLst>
              <a:path w="188596" h="25718">
                <a:moveTo>
                  <a:pt x="0" y="25717"/>
                </a:moveTo>
                <a:lnTo>
                  <a:pt x="28619" y="25717"/>
                </a:lnTo>
                <a:lnTo>
                  <a:pt x="31462" y="24765"/>
                </a:lnTo>
                <a:lnTo>
                  <a:pt x="34310" y="23178"/>
                </a:lnTo>
                <a:lnTo>
                  <a:pt x="37160" y="21166"/>
                </a:lnTo>
                <a:lnTo>
                  <a:pt x="40966" y="19825"/>
                </a:lnTo>
                <a:lnTo>
                  <a:pt x="45409" y="18932"/>
                </a:lnTo>
                <a:lnTo>
                  <a:pt x="50275" y="18336"/>
                </a:lnTo>
                <a:lnTo>
                  <a:pt x="54472" y="17939"/>
                </a:lnTo>
                <a:lnTo>
                  <a:pt x="58222" y="17674"/>
                </a:lnTo>
                <a:lnTo>
                  <a:pt x="61675" y="17498"/>
                </a:lnTo>
                <a:lnTo>
                  <a:pt x="70591" y="17302"/>
                </a:lnTo>
                <a:lnTo>
                  <a:pt x="117545" y="17147"/>
                </a:lnTo>
                <a:lnTo>
                  <a:pt x="122179" y="16194"/>
                </a:lnTo>
                <a:lnTo>
                  <a:pt x="126220" y="14606"/>
                </a:lnTo>
                <a:lnTo>
                  <a:pt x="129867" y="12594"/>
                </a:lnTo>
                <a:lnTo>
                  <a:pt x="134203" y="11253"/>
                </a:lnTo>
                <a:lnTo>
                  <a:pt x="138999" y="10360"/>
                </a:lnTo>
                <a:lnTo>
                  <a:pt x="144101" y="9764"/>
                </a:lnTo>
                <a:lnTo>
                  <a:pt x="149407" y="8414"/>
                </a:lnTo>
                <a:lnTo>
                  <a:pt x="154850" y="6562"/>
                </a:lnTo>
                <a:lnTo>
                  <a:pt x="160383" y="4375"/>
                </a:lnTo>
                <a:lnTo>
                  <a:pt x="165025" y="2916"/>
                </a:lnTo>
                <a:lnTo>
                  <a:pt x="169072" y="1944"/>
                </a:lnTo>
                <a:lnTo>
                  <a:pt x="172722" y="1296"/>
                </a:lnTo>
                <a:lnTo>
                  <a:pt x="176108" y="864"/>
                </a:lnTo>
                <a:lnTo>
                  <a:pt x="179318" y="576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1166"/>
          <p:cNvSpPr/>
          <p:nvPr/>
        </p:nvSpPr>
        <p:spPr>
          <a:xfrm>
            <a:off x="5343878" y="4346292"/>
            <a:ext cx="205388" cy="179956"/>
          </a:xfrm>
          <a:custGeom>
            <a:avLst/>
            <a:gdLst/>
            <a:ahLst/>
            <a:cxnLst/>
            <a:rect l="0" t="0" r="0" b="0"/>
            <a:pathLst>
              <a:path w="205388" h="179956">
                <a:moveTo>
                  <a:pt x="8219" y="51400"/>
                </a:moveTo>
                <a:lnTo>
                  <a:pt x="3668" y="51400"/>
                </a:lnTo>
                <a:lnTo>
                  <a:pt x="2327" y="50448"/>
                </a:lnTo>
                <a:lnTo>
                  <a:pt x="1434" y="48861"/>
                </a:lnTo>
                <a:lnTo>
                  <a:pt x="0" y="44019"/>
                </a:lnTo>
                <a:lnTo>
                  <a:pt x="835" y="43622"/>
                </a:lnTo>
                <a:lnTo>
                  <a:pt x="4302" y="43181"/>
                </a:lnTo>
                <a:lnTo>
                  <a:pt x="5608" y="42111"/>
                </a:lnTo>
                <a:lnTo>
                  <a:pt x="6478" y="40444"/>
                </a:lnTo>
                <a:lnTo>
                  <a:pt x="7058" y="38381"/>
                </a:lnTo>
                <a:lnTo>
                  <a:pt x="10244" y="33549"/>
                </a:lnTo>
                <a:lnTo>
                  <a:pt x="12426" y="30927"/>
                </a:lnTo>
                <a:lnTo>
                  <a:pt x="14834" y="29179"/>
                </a:lnTo>
                <a:lnTo>
                  <a:pt x="20049" y="27237"/>
                </a:lnTo>
                <a:lnTo>
                  <a:pt x="23726" y="25766"/>
                </a:lnTo>
                <a:lnTo>
                  <a:pt x="28082" y="23833"/>
                </a:lnTo>
                <a:lnTo>
                  <a:pt x="32891" y="21592"/>
                </a:lnTo>
                <a:lnTo>
                  <a:pt x="37050" y="19146"/>
                </a:lnTo>
                <a:lnTo>
                  <a:pt x="40775" y="16562"/>
                </a:lnTo>
                <a:lnTo>
                  <a:pt x="44210" y="13887"/>
                </a:lnTo>
                <a:lnTo>
                  <a:pt x="48406" y="12104"/>
                </a:lnTo>
                <a:lnTo>
                  <a:pt x="53108" y="10915"/>
                </a:lnTo>
                <a:lnTo>
                  <a:pt x="58147" y="10123"/>
                </a:lnTo>
                <a:lnTo>
                  <a:pt x="63412" y="8642"/>
                </a:lnTo>
                <a:lnTo>
                  <a:pt x="68827" y="6702"/>
                </a:lnTo>
                <a:lnTo>
                  <a:pt x="74342" y="4456"/>
                </a:lnTo>
                <a:lnTo>
                  <a:pt x="79923" y="2959"/>
                </a:lnTo>
                <a:lnTo>
                  <a:pt x="85549" y="1961"/>
                </a:lnTo>
                <a:lnTo>
                  <a:pt x="91205" y="1296"/>
                </a:lnTo>
                <a:lnTo>
                  <a:pt x="95928" y="852"/>
                </a:lnTo>
                <a:lnTo>
                  <a:pt x="100030" y="557"/>
                </a:lnTo>
                <a:lnTo>
                  <a:pt x="103716" y="360"/>
                </a:lnTo>
                <a:lnTo>
                  <a:pt x="110352" y="140"/>
                </a:lnTo>
                <a:lnTo>
                  <a:pt x="122374" y="0"/>
                </a:lnTo>
                <a:lnTo>
                  <a:pt x="124327" y="941"/>
                </a:lnTo>
                <a:lnTo>
                  <a:pt x="125630" y="2520"/>
                </a:lnTo>
                <a:lnTo>
                  <a:pt x="126498" y="4526"/>
                </a:lnTo>
                <a:lnTo>
                  <a:pt x="127462" y="9295"/>
                </a:lnTo>
                <a:lnTo>
                  <a:pt x="127720" y="11900"/>
                </a:lnTo>
                <a:lnTo>
                  <a:pt x="127891" y="15542"/>
                </a:lnTo>
                <a:lnTo>
                  <a:pt x="128132" y="28816"/>
                </a:lnTo>
                <a:lnTo>
                  <a:pt x="128221" y="49896"/>
                </a:lnTo>
                <a:lnTo>
                  <a:pt x="127273" y="55160"/>
                </a:lnTo>
                <a:lnTo>
                  <a:pt x="125688" y="60574"/>
                </a:lnTo>
                <a:lnTo>
                  <a:pt x="123679" y="66089"/>
                </a:lnTo>
                <a:lnTo>
                  <a:pt x="121388" y="71670"/>
                </a:lnTo>
                <a:lnTo>
                  <a:pt x="118907" y="77296"/>
                </a:lnTo>
                <a:lnTo>
                  <a:pt x="116301" y="82951"/>
                </a:lnTo>
                <a:lnTo>
                  <a:pt x="112659" y="88627"/>
                </a:lnTo>
                <a:lnTo>
                  <a:pt x="108325" y="94316"/>
                </a:lnTo>
                <a:lnTo>
                  <a:pt x="103532" y="100013"/>
                </a:lnTo>
                <a:lnTo>
                  <a:pt x="99383" y="105716"/>
                </a:lnTo>
                <a:lnTo>
                  <a:pt x="95665" y="111423"/>
                </a:lnTo>
                <a:lnTo>
                  <a:pt x="92234" y="117133"/>
                </a:lnTo>
                <a:lnTo>
                  <a:pt x="88994" y="122845"/>
                </a:lnTo>
                <a:lnTo>
                  <a:pt x="82854" y="134271"/>
                </a:lnTo>
                <a:lnTo>
                  <a:pt x="80836" y="139032"/>
                </a:lnTo>
                <a:lnTo>
                  <a:pt x="79490" y="143159"/>
                </a:lnTo>
                <a:lnTo>
                  <a:pt x="78593" y="146863"/>
                </a:lnTo>
                <a:lnTo>
                  <a:pt x="77995" y="150284"/>
                </a:lnTo>
                <a:lnTo>
                  <a:pt x="77596" y="153518"/>
                </a:lnTo>
                <a:lnTo>
                  <a:pt x="77331" y="156626"/>
                </a:lnTo>
                <a:lnTo>
                  <a:pt x="76201" y="159651"/>
                </a:lnTo>
                <a:lnTo>
                  <a:pt x="74495" y="162620"/>
                </a:lnTo>
                <a:lnTo>
                  <a:pt x="69465" y="169678"/>
                </a:lnTo>
                <a:lnTo>
                  <a:pt x="70004" y="170257"/>
                </a:lnTo>
                <a:lnTo>
                  <a:pt x="73144" y="170900"/>
                </a:lnTo>
                <a:lnTo>
                  <a:pt x="74362" y="172025"/>
                </a:lnTo>
                <a:lnTo>
                  <a:pt x="75175" y="173726"/>
                </a:lnTo>
                <a:lnTo>
                  <a:pt x="76478" y="178751"/>
                </a:lnTo>
                <a:lnTo>
                  <a:pt x="77538" y="179163"/>
                </a:lnTo>
                <a:lnTo>
                  <a:pt x="83542" y="179825"/>
                </a:lnTo>
                <a:lnTo>
                  <a:pt x="89561" y="179955"/>
                </a:lnTo>
                <a:lnTo>
                  <a:pt x="92927" y="179014"/>
                </a:lnTo>
                <a:lnTo>
                  <a:pt x="97076" y="177433"/>
                </a:lnTo>
                <a:lnTo>
                  <a:pt x="101747" y="175427"/>
                </a:lnTo>
                <a:lnTo>
                  <a:pt x="105813" y="173137"/>
                </a:lnTo>
                <a:lnTo>
                  <a:pt x="109477" y="170659"/>
                </a:lnTo>
                <a:lnTo>
                  <a:pt x="112872" y="168053"/>
                </a:lnTo>
                <a:lnTo>
                  <a:pt x="117040" y="166316"/>
                </a:lnTo>
                <a:lnTo>
                  <a:pt x="121724" y="165158"/>
                </a:lnTo>
                <a:lnTo>
                  <a:pt x="126751" y="164386"/>
                </a:lnTo>
                <a:lnTo>
                  <a:pt x="131056" y="162919"/>
                </a:lnTo>
                <a:lnTo>
                  <a:pt x="134877" y="160989"/>
                </a:lnTo>
                <a:lnTo>
                  <a:pt x="138378" y="158750"/>
                </a:lnTo>
                <a:lnTo>
                  <a:pt x="142617" y="156304"/>
                </a:lnTo>
                <a:lnTo>
                  <a:pt x="152407" y="151047"/>
                </a:lnTo>
                <a:lnTo>
                  <a:pt x="168628" y="142732"/>
                </a:lnTo>
                <a:lnTo>
                  <a:pt x="175166" y="139910"/>
                </a:lnTo>
                <a:lnTo>
                  <a:pt x="182382" y="137077"/>
                </a:lnTo>
                <a:lnTo>
                  <a:pt x="205387" y="1285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1167"/>
          <p:cNvSpPr/>
          <p:nvPr/>
        </p:nvSpPr>
        <p:spPr>
          <a:xfrm>
            <a:off x="5789295" y="4337685"/>
            <a:ext cx="34290" cy="171451"/>
          </a:xfrm>
          <a:custGeom>
            <a:avLst/>
            <a:gdLst/>
            <a:ahLst/>
            <a:cxnLst/>
            <a:rect l="0" t="0" r="0" b="0"/>
            <a:pathLst>
              <a:path w="34290" h="171451">
                <a:moveTo>
                  <a:pt x="0" y="0"/>
                </a:moveTo>
                <a:lnTo>
                  <a:pt x="0" y="13018"/>
                </a:lnTo>
                <a:lnTo>
                  <a:pt x="952" y="15346"/>
                </a:lnTo>
                <a:lnTo>
                  <a:pt x="2540" y="17851"/>
                </a:lnTo>
                <a:lnTo>
                  <a:pt x="4550" y="20473"/>
                </a:lnTo>
                <a:lnTo>
                  <a:pt x="5891" y="23174"/>
                </a:lnTo>
                <a:lnTo>
                  <a:pt x="6785" y="25926"/>
                </a:lnTo>
                <a:lnTo>
                  <a:pt x="7381" y="28714"/>
                </a:lnTo>
                <a:lnTo>
                  <a:pt x="8730" y="32478"/>
                </a:lnTo>
                <a:lnTo>
                  <a:pt x="10583" y="36892"/>
                </a:lnTo>
                <a:lnTo>
                  <a:pt x="12770" y="41739"/>
                </a:lnTo>
                <a:lnTo>
                  <a:pt x="14228" y="45924"/>
                </a:lnTo>
                <a:lnTo>
                  <a:pt x="15200" y="49666"/>
                </a:lnTo>
                <a:lnTo>
                  <a:pt x="15849" y="53113"/>
                </a:lnTo>
                <a:lnTo>
                  <a:pt x="16281" y="57316"/>
                </a:lnTo>
                <a:lnTo>
                  <a:pt x="16568" y="62023"/>
                </a:lnTo>
                <a:lnTo>
                  <a:pt x="16761" y="67067"/>
                </a:lnTo>
                <a:lnTo>
                  <a:pt x="17841" y="72333"/>
                </a:lnTo>
                <a:lnTo>
                  <a:pt x="19514" y="77750"/>
                </a:lnTo>
                <a:lnTo>
                  <a:pt x="21582" y="83266"/>
                </a:lnTo>
                <a:lnTo>
                  <a:pt x="22960" y="88848"/>
                </a:lnTo>
                <a:lnTo>
                  <a:pt x="23880" y="94475"/>
                </a:lnTo>
                <a:lnTo>
                  <a:pt x="24491" y="100130"/>
                </a:lnTo>
                <a:lnTo>
                  <a:pt x="24900" y="105806"/>
                </a:lnTo>
                <a:lnTo>
                  <a:pt x="25172" y="111494"/>
                </a:lnTo>
                <a:lnTo>
                  <a:pt x="25556" y="126063"/>
                </a:lnTo>
                <a:lnTo>
                  <a:pt x="25685" y="139519"/>
                </a:lnTo>
                <a:lnTo>
                  <a:pt x="26648" y="142542"/>
                </a:lnTo>
                <a:lnTo>
                  <a:pt x="28243" y="145511"/>
                </a:lnTo>
                <a:lnTo>
                  <a:pt x="30259" y="148442"/>
                </a:lnTo>
                <a:lnTo>
                  <a:pt x="31602" y="151349"/>
                </a:lnTo>
                <a:lnTo>
                  <a:pt x="32498" y="154239"/>
                </a:lnTo>
                <a:lnTo>
                  <a:pt x="33095" y="157118"/>
                </a:lnTo>
                <a:lnTo>
                  <a:pt x="33493" y="159990"/>
                </a:lnTo>
                <a:lnTo>
                  <a:pt x="33759" y="162858"/>
                </a:lnTo>
                <a:lnTo>
                  <a:pt x="34289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1168"/>
          <p:cNvSpPr/>
          <p:nvPr/>
        </p:nvSpPr>
        <p:spPr>
          <a:xfrm>
            <a:off x="5703570" y="4406265"/>
            <a:ext cx="231458" cy="42863"/>
          </a:xfrm>
          <a:custGeom>
            <a:avLst/>
            <a:gdLst/>
            <a:ahLst/>
            <a:cxnLst/>
            <a:rect l="0" t="0" r="0" b="0"/>
            <a:pathLst>
              <a:path w="231458" h="42863">
                <a:moveTo>
                  <a:pt x="0" y="42862"/>
                </a:moveTo>
                <a:lnTo>
                  <a:pt x="4550" y="42862"/>
                </a:lnTo>
                <a:lnTo>
                  <a:pt x="6843" y="41910"/>
                </a:lnTo>
                <a:lnTo>
                  <a:pt x="9324" y="40322"/>
                </a:lnTo>
                <a:lnTo>
                  <a:pt x="11931" y="38312"/>
                </a:lnTo>
                <a:lnTo>
                  <a:pt x="14622" y="36971"/>
                </a:lnTo>
                <a:lnTo>
                  <a:pt x="17368" y="36077"/>
                </a:lnTo>
                <a:lnTo>
                  <a:pt x="20151" y="35481"/>
                </a:lnTo>
                <a:lnTo>
                  <a:pt x="23911" y="34132"/>
                </a:lnTo>
                <a:lnTo>
                  <a:pt x="28323" y="32279"/>
                </a:lnTo>
                <a:lnTo>
                  <a:pt x="33170" y="30092"/>
                </a:lnTo>
                <a:lnTo>
                  <a:pt x="38305" y="28634"/>
                </a:lnTo>
                <a:lnTo>
                  <a:pt x="43634" y="27662"/>
                </a:lnTo>
                <a:lnTo>
                  <a:pt x="49092" y="27014"/>
                </a:lnTo>
                <a:lnTo>
                  <a:pt x="54635" y="25629"/>
                </a:lnTo>
                <a:lnTo>
                  <a:pt x="60236" y="23753"/>
                </a:lnTo>
                <a:lnTo>
                  <a:pt x="65874" y="21551"/>
                </a:lnTo>
                <a:lnTo>
                  <a:pt x="72491" y="20082"/>
                </a:lnTo>
                <a:lnTo>
                  <a:pt x="79760" y="19103"/>
                </a:lnTo>
                <a:lnTo>
                  <a:pt x="93551" y="18015"/>
                </a:lnTo>
                <a:lnTo>
                  <a:pt x="102855" y="17531"/>
                </a:lnTo>
                <a:lnTo>
                  <a:pt x="108575" y="16450"/>
                </a:lnTo>
                <a:lnTo>
                  <a:pt x="115246" y="14777"/>
                </a:lnTo>
                <a:lnTo>
                  <a:pt x="122551" y="12708"/>
                </a:lnTo>
                <a:lnTo>
                  <a:pt x="129325" y="11330"/>
                </a:lnTo>
                <a:lnTo>
                  <a:pt x="135747" y="10411"/>
                </a:lnTo>
                <a:lnTo>
                  <a:pt x="141932" y="9798"/>
                </a:lnTo>
                <a:lnTo>
                  <a:pt x="147961" y="9389"/>
                </a:lnTo>
                <a:lnTo>
                  <a:pt x="153886" y="9117"/>
                </a:lnTo>
                <a:lnTo>
                  <a:pt x="165548" y="8814"/>
                </a:lnTo>
                <a:lnTo>
                  <a:pt x="177082" y="8680"/>
                </a:lnTo>
                <a:lnTo>
                  <a:pt x="182824" y="7691"/>
                </a:lnTo>
                <a:lnTo>
                  <a:pt x="188558" y="6080"/>
                </a:lnTo>
                <a:lnTo>
                  <a:pt x="194285" y="4054"/>
                </a:lnTo>
                <a:lnTo>
                  <a:pt x="200008" y="2702"/>
                </a:lnTo>
                <a:lnTo>
                  <a:pt x="205728" y="1801"/>
                </a:lnTo>
                <a:lnTo>
                  <a:pt x="211448" y="1201"/>
                </a:lnTo>
                <a:lnTo>
                  <a:pt x="216212" y="801"/>
                </a:lnTo>
                <a:lnTo>
                  <a:pt x="220342" y="533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1169"/>
          <p:cNvSpPr/>
          <p:nvPr/>
        </p:nvSpPr>
        <p:spPr>
          <a:xfrm>
            <a:off x="5986462" y="4286363"/>
            <a:ext cx="265748" cy="171337"/>
          </a:xfrm>
          <a:custGeom>
            <a:avLst/>
            <a:gdLst/>
            <a:ahLst/>
            <a:cxnLst/>
            <a:rect l="0" t="0" r="0" b="0"/>
            <a:pathLst>
              <a:path w="265748" h="171337">
                <a:moveTo>
                  <a:pt x="0" y="42749"/>
                </a:moveTo>
                <a:lnTo>
                  <a:pt x="0" y="35368"/>
                </a:lnTo>
                <a:lnTo>
                  <a:pt x="953" y="34971"/>
                </a:lnTo>
                <a:lnTo>
                  <a:pt x="4551" y="34530"/>
                </a:lnTo>
                <a:lnTo>
                  <a:pt x="5892" y="33460"/>
                </a:lnTo>
                <a:lnTo>
                  <a:pt x="6785" y="31793"/>
                </a:lnTo>
                <a:lnTo>
                  <a:pt x="7381" y="29730"/>
                </a:lnTo>
                <a:lnTo>
                  <a:pt x="10583" y="24898"/>
                </a:lnTo>
                <a:lnTo>
                  <a:pt x="15849" y="18585"/>
                </a:lnTo>
                <a:lnTo>
                  <a:pt x="21649" y="17722"/>
                </a:lnTo>
                <a:lnTo>
                  <a:pt x="25862" y="17492"/>
                </a:lnTo>
                <a:lnTo>
                  <a:pt x="29625" y="16386"/>
                </a:lnTo>
                <a:lnTo>
                  <a:pt x="36344" y="12618"/>
                </a:lnTo>
                <a:lnTo>
                  <a:pt x="42506" y="10307"/>
                </a:lnTo>
                <a:lnTo>
                  <a:pt x="49371" y="8328"/>
                </a:lnTo>
                <a:lnTo>
                  <a:pt x="53869" y="6467"/>
                </a:lnTo>
                <a:lnTo>
                  <a:pt x="58773" y="4273"/>
                </a:lnTo>
                <a:lnTo>
                  <a:pt x="66761" y="1836"/>
                </a:lnTo>
                <a:lnTo>
                  <a:pt x="73487" y="753"/>
                </a:lnTo>
                <a:lnTo>
                  <a:pt x="79651" y="272"/>
                </a:lnTo>
                <a:lnTo>
                  <a:pt x="85565" y="58"/>
                </a:lnTo>
                <a:lnTo>
                  <a:pt x="88476" y="0"/>
                </a:lnTo>
                <a:lnTo>
                  <a:pt x="91369" y="915"/>
                </a:lnTo>
                <a:lnTo>
                  <a:pt x="97124" y="4471"/>
                </a:lnTo>
                <a:lnTo>
                  <a:pt x="102856" y="6686"/>
                </a:lnTo>
                <a:lnTo>
                  <a:pt x="105718" y="7278"/>
                </a:lnTo>
                <a:lnTo>
                  <a:pt x="111438" y="10474"/>
                </a:lnTo>
                <a:lnTo>
                  <a:pt x="114297" y="12660"/>
                </a:lnTo>
                <a:lnTo>
                  <a:pt x="116203" y="15069"/>
                </a:lnTo>
                <a:lnTo>
                  <a:pt x="117474" y="17628"/>
                </a:lnTo>
                <a:lnTo>
                  <a:pt x="118321" y="20287"/>
                </a:lnTo>
                <a:lnTo>
                  <a:pt x="118885" y="23012"/>
                </a:lnTo>
                <a:lnTo>
                  <a:pt x="119262" y="25781"/>
                </a:lnTo>
                <a:lnTo>
                  <a:pt x="119513" y="28580"/>
                </a:lnTo>
                <a:lnTo>
                  <a:pt x="119680" y="31398"/>
                </a:lnTo>
                <a:lnTo>
                  <a:pt x="119866" y="37069"/>
                </a:lnTo>
                <a:lnTo>
                  <a:pt x="118963" y="40868"/>
                </a:lnTo>
                <a:lnTo>
                  <a:pt x="117409" y="45305"/>
                </a:lnTo>
                <a:lnTo>
                  <a:pt x="115420" y="50168"/>
                </a:lnTo>
                <a:lnTo>
                  <a:pt x="113142" y="54363"/>
                </a:lnTo>
                <a:lnTo>
                  <a:pt x="110671" y="58112"/>
                </a:lnTo>
                <a:lnTo>
                  <a:pt x="108070" y="61563"/>
                </a:lnTo>
                <a:lnTo>
                  <a:pt x="105385" y="64817"/>
                </a:lnTo>
                <a:lnTo>
                  <a:pt x="102641" y="67939"/>
                </a:lnTo>
                <a:lnTo>
                  <a:pt x="99860" y="70972"/>
                </a:lnTo>
                <a:lnTo>
                  <a:pt x="97053" y="74899"/>
                </a:lnTo>
                <a:lnTo>
                  <a:pt x="94230" y="79423"/>
                </a:lnTo>
                <a:lnTo>
                  <a:pt x="91395" y="84343"/>
                </a:lnTo>
                <a:lnTo>
                  <a:pt x="85705" y="94890"/>
                </a:lnTo>
                <a:lnTo>
                  <a:pt x="82854" y="100370"/>
                </a:lnTo>
                <a:lnTo>
                  <a:pt x="80001" y="104975"/>
                </a:lnTo>
                <a:lnTo>
                  <a:pt x="77147" y="108999"/>
                </a:lnTo>
                <a:lnTo>
                  <a:pt x="74291" y="112633"/>
                </a:lnTo>
                <a:lnTo>
                  <a:pt x="71435" y="116008"/>
                </a:lnTo>
                <a:lnTo>
                  <a:pt x="68578" y="119211"/>
                </a:lnTo>
                <a:lnTo>
                  <a:pt x="65721" y="122298"/>
                </a:lnTo>
                <a:lnTo>
                  <a:pt x="61911" y="125309"/>
                </a:lnTo>
                <a:lnTo>
                  <a:pt x="57467" y="128269"/>
                </a:lnTo>
                <a:lnTo>
                  <a:pt x="52599" y="131196"/>
                </a:lnTo>
                <a:lnTo>
                  <a:pt x="49354" y="134098"/>
                </a:lnTo>
                <a:lnTo>
                  <a:pt x="47190" y="136986"/>
                </a:lnTo>
                <a:lnTo>
                  <a:pt x="45748" y="139864"/>
                </a:lnTo>
                <a:lnTo>
                  <a:pt x="43833" y="142734"/>
                </a:lnTo>
                <a:lnTo>
                  <a:pt x="41605" y="145601"/>
                </a:lnTo>
                <a:lnTo>
                  <a:pt x="35735" y="152495"/>
                </a:lnTo>
                <a:lnTo>
                  <a:pt x="32392" y="155977"/>
                </a:lnTo>
                <a:lnTo>
                  <a:pt x="27036" y="161424"/>
                </a:lnTo>
                <a:lnTo>
                  <a:pt x="27549" y="162823"/>
                </a:lnTo>
                <a:lnTo>
                  <a:pt x="30659" y="166918"/>
                </a:lnTo>
                <a:lnTo>
                  <a:pt x="33214" y="170028"/>
                </a:lnTo>
                <a:lnTo>
                  <a:pt x="34525" y="170464"/>
                </a:lnTo>
                <a:lnTo>
                  <a:pt x="42482" y="171302"/>
                </a:lnTo>
                <a:lnTo>
                  <a:pt x="75774" y="171336"/>
                </a:lnTo>
                <a:lnTo>
                  <a:pt x="80043" y="170383"/>
                </a:lnTo>
                <a:lnTo>
                  <a:pt x="87328" y="166786"/>
                </a:lnTo>
                <a:lnTo>
                  <a:pt x="91556" y="165445"/>
                </a:lnTo>
                <a:lnTo>
                  <a:pt x="96280" y="164551"/>
                </a:lnTo>
                <a:lnTo>
                  <a:pt x="101334" y="163956"/>
                </a:lnTo>
                <a:lnTo>
                  <a:pt x="106609" y="162606"/>
                </a:lnTo>
                <a:lnTo>
                  <a:pt x="112030" y="160754"/>
                </a:lnTo>
                <a:lnTo>
                  <a:pt x="117549" y="158566"/>
                </a:lnTo>
                <a:lnTo>
                  <a:pt x="124086" y="157108"/>
                </a:lnTo>
                <a:lnTo>
                  <a:pt x="131301" y="156136"/>
                </a:lnTo>
                <a:lnTo>
                  <a:pt x="138969" y="155488"/>
                </a:lnTo>
                <a:lnTo>
                  <a:pt x="145986" y="155056"/>
                </a:lnTo>
                <a:lnTo>
                  <a:pt x="158863" y="154576"/>
                </a:lnTo>
                <a:lnTo>
                  <a:pt x="176822" y="154306"/>
                </a:lnTo>
                <a:lnTo>
                  <a:pt x="182651" y="153315"/>
                </a:lnTo>
                <a:lnTo>
                  <a:pt x="188443" y="151702"/>
                </a:lnTo>
                <a:lnTo>
                  <a:pt x="194208" y="149675"/>
                </a:lnTo>
                <a:lnTo>
                  <a:pt x="199005" y="148322"/>
                </a:lnTo>
                <a:lnTo>
                  <a:pt x="206874" y="146821"/>
                </a:lnTo>
                <a:lnTo>
                  <a:pt x="211258" y="146420"/>
                </a:lnTo>
                <a:lnTo>
                  <a:pt x="216087" y="146153"/>
                </a:lnTo>
                <a:lnTo>
                  <a:pt x="225578" y="145857"/>
                </a:lnTo>
                <a:lnTo>
                  <a:pt x="232972" y="145725"/>
                </a:lnTo>
                <a:lnTo>
                  <a:pt x="236277" y="146642"/>
                </a:lnTo>
                <a:lnTo>
                  <a:pt x="242490" y="150201"/>
                </a:lnTo>
                <a:lnTo>
                  <a:pt x="248426" y="152418"/>
                </a:lnTo>
                <a:lnTo>
                  <a:pt x="255447" y="153841"/>
                </a:lnTo>
                <a:lnTo>
                  <a:pt x="261214" y="154088"/>
                </a:lnTo>
                <a:lnTo>
                  <a:pt x="262725" y="155075"/>
                </a:lnTo>
                <a:lnTo>
                  <a:pt x="263733" y="156685"/>
                </a:lnTo>
                <a:lnTo>
                  <a:pt x="265747" y="1627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1170"/>
          <p:cNvSpPr/>
          <p:nvPr/>
        </p:nvSpPr>
        <p:spPr>
          <a:xfrm>
            <a:off x="1348739" y="4809207"/>
            <a:ext cx="222843" cy="231414"/>
          </a:xfrm>
          <a:custGeom>
            <a:avLst/>
            <a:gdLst/>
            <a:ahLst/>
            <a:cxnLst/>
            <a:rect l="0" t="0" r="0" b="0"/>
            <a:pathLst>
              <a:path w="222843" h="231414">
                <a:moveTo>
                  <a:pt x="17145" y="94263"/>
                </a:moveTo>
                <a:lnTo>
                  <a:pt x="17145" y="81492"/>
                </a:lnTo>
                <a:lnTo>
                  <a:pt x="18098" y="79082"/>
                </a:lnTo>
                <a:lnTo>
                  <a:pt x="21696" y="73863"/>
                </a:lnTo>
                <a:lnTo>
                  <a:pt x="23931" y="68369"/>
                </a:lnTo>
                <a:lnTo>
                  <a:pt x="24526" y="65570"/>
                </a:lnTo>
                <a:lnTo>
                  <a:pt x="27728" y="59920"/>
                </a:lnTo>
                <a:lnTo>
                  <a:pt x="29916" y="57080"/>
                </a:lnTo>
                <a:lnTo>
                  <a:pt x="33279" y="54234"/>
                </a:lnTo>
                <a:lnTo>
                  <a:pt x="37426" y="51385"/>
                </a:lnTo>
                <a:lnTo>
                  <a:pt x="48668" y="44518"/>
                </a:lnTo>
                <a:lnTo>
                  <a:pt x="55286" y="41039"/>
                </a:lnTo>
                <a:lnTo>
                  <a:pt x="75056" y="31045"/>
                </a:lnTo>
                <a:lnTo>
                  <a:pt x="79565" y="28305"/>
                </a:lnTo>
                <a:lnTo>
                  <a:pt x="83523" y="25526"/>
                </a:lnTo>
                <a:lnTo>
                  <a:pt x="87115" y="22720"/>
                </a:lnTo>
                <a:lnTo>
                  <a:pt x="91414" y="19898"/>
                </a:lnTo>
                <a:lnTo>
                  <a:pt x="96185" y="17063"/>
                </a:lnTo>
                <a:lnTo>
                  <a:pt x="101271" y="14221"/>
                </a:lnTo>
                <a:lnTo>
                  <a:pt x="106567" y="12327"/>
                </a:lnTo>
                <a:lnTo>
                  <a:pt x="112002" y="11064"/>
                </a:lnTo>
                <a:lnTo>
                  <a:pt x="117531" y="10222"/>
                </a:lnTo>
                <a:lnTo>
                  <a:pt x="122169" y="8708"/>
                </a:lnTo>
                <a:lnTo>
                  <a:pt x="126214" y="6746"/>
                </a:lnTo>
                <a:lnTo>
                  <a:pt x="129862" y="4486"/>
                </a:lnTo>
                <a:lnTo>
                  <a:pt x="134200" y="2979"/>
                </a:lnTo>
                <a:lnTo>
                  <a:pt x="138997" y="1974"/>
                </a:lnTo>
                <a:lnTo>
                  <a:pt x="144100" y="1305"/>
                </a:lnTo>
                <a:lnTo>
                  <a:pt x="148454" y="858"/>
                </a:lnTo>
                <a:lnTo>
                  <a:pt x="152310" y="561"/>
                </a:lnTo>
                <a:lnTo>
                  <a:pt x="159133" y="230"/>
                </a:lnTo>
                <a:lnTo>
                  <a:pt x="165341" y="83"/>
                </a:lnTo>
                <a:lnTo>
                  <a:pt x="174191" y="0"/>
                </a:lnTo>
                <a:lnTo>
                  <a:pt x="177088" y="941"/>
                </a:lnTo>
                <a:lnTo>
                  <a:pt x="182846" y="4527"/>
                </a:lnTo>
                <a:lnTo>
                  <a:pt x="186667" y="5863"/>
                </a:lnTo>
                <a:lnTo>
                  <a:pt x="191120" y="6755"/>
                </a:lnTo>
                <a:lnTo>
                  <a:pt x="195994" y="7349"/>
                </a:lnTo>
                <a:lnTo>
                  <a:pt x="199242" y="8698"/>
                </a:lnTo>
                <a:lnTo>
                  <a:pt x="201409" y="10549"/>
                </a:lnTo>
                <a:lnTo>
                  <a:pt x="202853" y="12737"/>
                </a:lnTo>
                <a:lnTo>
                  <a:pt x="204768" y="14194"/>
                </a:lnTo>
                <a:lnTo>
                  <a:pt x="206997" y="15166"/>
                </a:lnTo>
                <a:lnTo>
                  <a:pt x="209436" y="15815"/>
                </a:lnTo>
                <a:lnTo>
                  <a:pt x="210109" y="17199"/>
                </a:lnTo>
                <a:lnTo>
                  <a:pt x="209605" y="19074"/>
                </a:lnTo>
                <a:lnTo>
                  <a:pt x="208317" y="21277"/>
                </a:lnTo>
                <a:lnTo>
                  <a:pt x="206886" y="26264"/>
                </a:lnTo>
                <a:lnTo>
                  <a:pt x="206504" y="28928"/>
                </a:lnTo>
                <a:lnTo>
                  <a:pt x="205297" y="31656"/>
                </a:lnTo>
                <a:lnTo>
                  <a:pt x="201416" y="37228"/>
                </a:lnTo>
                <a:lnTo>
                  <a:pt x="198095" y="41000"/>
                </a:lnTo>
                <a:lnTo>
                  <a:pt x="189325" y="50270"/>
                </a:lnTo>
                <a:lnTo>
                  <a:pt x="178228" y="61648"/>
                </a:lnTo>
                <a:lnTo>
                  <a:pt x="174064" y="64900"/>
                </a:lnTo>
                <a:lnTo>
                  <a:pt x="169383" y="68020"/>
                </a:lnTo>
                <a:lnTo>
                  <a:pt x="164357" y="71052"/>
                </a:lnTo>
                <a:lnTo>
                  <a:pt x="160054" y="74979"/>
                </a:lnTo>
                <a:lnTo>
                  <a:pt x="156233" y="79502"/>
                </a:lnTo>
                <a:lnTo>
                  <a:pt x="152733" y="84422"/>
                </a:lnTo>
                <a:lnTo>
                  <a:pt x="149447" y="88655"/>
                </a:lnTo>
                <a:lnTo>
                  <a:pt x="146304" y="92429"/>
                </a:lnTo>
                <a:lnTo>
                  <a:pt x="143256" y="95898"/>
                </a:lnTo>
                <a:lnTo>
                  <a:pt x="140272" y="98210"/>
                </a:lnTo>
                <a:lnTo>
                  <a:pt x="134416" y="100780"/>
                </a:lnTo>
                <a:lnTo>
                  <a:pt x="128638" y="104462"/>
                </a:lnTo>
                <a:lnTo>
                  <a:pt x="125764" y="106777"/>
                </a:lnTo>
                <a:lnTo>
                  <a:pt x="122895" y="108321"/>
                </a:lnTo>
                <a:lnTo>
                  <a:pt x="117168" y="110036"/>
                </a:lnTo>
                <a:lnTo>
                  <a:pt x="111449" y="111406"/>
                </a:lnTo>
                <a:lnTo>
                  <a:pt x="111447" y="111406"/>
                </a:lnTo>
                <a:lnTo>
                  <a:pt x="191100" y="111408"/>
                </a:lnTo>
                <a:lnTo>
                  <a:pt x="194075" y="112360"/>
                </a:lnTo>
                <a:lnTo>
                  <a:pt x="199921" y="115959"/>
                </a:lnTo>
                <a:lnTo>
                  <a:pt x="205694" y="118193"/>
                </a:lnTo>
                <a:lnTo>
                  <a:pt x="208567" y="118789"/>
                </a:lnTo>
                <a:lnTo>
                  <a:pt x="214299" y="121991"/>
                </a:lnTo>
                <a:lnTo>
                  <a:pt x="221189" y="127257"/>
                </a:lnTo>
                <a:lnTo>
                  <a:pt x="221755" y="128641"/>
                </a:lnTo>
                <a:lnTo>
                  <a:pt x="222551" y="135140"/>
                </a:lnTo>
                <a:lnTo>
                  <a:pt x="222737" y="140371"/>
                </a:lnTo>
                <a:lnTo>
                  <a:pt x="222842" y="148670"/>
                </a:lnTo>
                <a:lnTo>
                  <a:pt x="221904" y="151489"/>
                </a:lnTo>
                <a:lnTo>
                  <a:pt x="218322" y="157162"/>
                </a:lnTo>
                <a:lnTo>
                  <a:pt x="213554" y="162858"/>
                </a:lnTo>
                <a:lnTo>
                  <a:pt x="210950" y="165711"/>
                </a:lnTo>
                <a:lnTo>
                  <a:pt x="209213" y="169517"/>
                </a:lnTo>
                <a:lnTo>
                  <a:pt x="208056" y="173960"/>
                </a:lnTo>
                <a:lnTo>
                  <a:pt x="207284" y="178826"/>
                </a:lnTo>
                <a:lnTo>
                  <a:pt x="204865" y="183023"/>
                </a:lnTo>
                <a:lnTo>
                  <a:pt x="201346" y="186774"/>
                </a:lnTo>
                <a:lnTo>
                  <a:pt x="197096" y="190227"/>
                </a:lnTo>
                <a:lnTo>
                  <a:pt x="193310" y="193482"/>
                </a:lnTo>
                <a:lnTo>
                  <a:pt x="186563" y="199637"/>
                </a:lnTo>
                <a:lnTo>
                  <a:pt x="182478" y="202612"/>
                </a:lnTo>
                <a:lnTo>
                  <a:pt x="177850" y="205548"/>
                </a:lnTo>
                <a:lnTo>
                  <a:pt x="172859" y="208458"/>
                </a:lnTo>
                <a:lnTo>
                  <a:pt x="167627" y="210398"/>
                </a:lnTo>
                <a:lnTo>
                  <a:pt x="162234" y="211691"/>
                </a:lnTo>
                <a:lnTo>
                  <a:pt x="156734" y="212553"/>
                </a:lnTo>
                <a:lnTo>
                  <a:pt x="152114" y="214081"/>
                </a:lnTo>
                <a:lnTo>
                  <a:pt x="148082" y="216051"/>
                </a:lnTo>
                <a:lnTo>
                  <a:pt x="144442" y="218318"/>
                </a:lnTo>
                <a:lnTo>
                  <a:pt x="140110" y="219829"/>
                </a:lnTo>
                <a:lnTo>
                  <a:pt x="135317" y="220836"/>
                </a:lnTo>
                <a:lnTo>
                  <a:pt x="130216" y="221508"/>
                </a:lnTo>
                <a:lnTo>
                  <a:pt x="125864" y="222908"/>
                </a:lnTo>
                <a:lnTo>
                  <a:pt x="122009" y="224793"/>
                </a:lnTo>
                <a:lnTo>
                  <a:pt x="118487" y="227003"/>
                </a:lnTo>
                <a:lnTo>
                  <a:pt x="114234" y="228476"/>
                </a:lnTo>
                <a:lnTo>
                  <a:pt x="109494" y="229459"/>
                </a:lnTo>
                <a:lnTo>
                  <a:pt x="104429" y="230114"/>
                </a:lnTo>
                <a:lnTo>
                  <a:pt x="99147" y="230550"/>
                </a:lnTo>
                <a:lnTo>
                  <a:pt x="93721" y="230841"/>
                </a:lnTo>
                <a:lnTo>
                  <a:pt x="79522" y="231250"/>
                </a:lnTo>
                <a:lnTo>
                  <a:pt x="54459" y="231413"/>
                </a:lnTo>
                <a:lnTo>
                  <a:pt x="47699" y="228878"/>
                </a:lnTo>
                <a:lnTo>
                  <a:pt x="43230" y="226869"/>
                </a:lnTo>
                <a:lnTo>
                  <a:pt x="39297" y="225529"/>
                </a:lnTo>
                <a:lnTo>
                  <a:pt x="32388" y="224041"/>
                </a:lnTo>
                <a:lnTo>
                  <a:pt x="26083" y="223086"/>
                </a:lnTo>
                <a:lnTo>
                  <a:pt x="19264" y="222920"/>
                </a:lnTo>
                <a:lnTo>
                  <a:pt x="0" y="2228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1171"/>
          <p:cNvSpPr/>
          <p:nvPr/>
        </p:nvSpPr>
        <p:spPr>
          <a:xfrm>
            <a:off x="1198068" y="5049202"/>
            <a:ext cx="493572" cy="60009"/>
          </a:xfrm>
          <a:custGeom>
            <a:avLst/>
            <a:gdLst/>
            <a:ahLst/>
            <a:cxnLst/>
            <a:rect l="0" t="0" r="0" b="0"/>
            <a:pathLst>
              <a:path w="493572" h="60009">
                <a:moveTo>
                  <a:pt x="4939" y="60008"/>
                </a:moveTo>
                <a:lnTo>
                  <a:pt x="0" y="60008"/>
                </a:lnTo>
                <a:lnTo>
                  <a:pt x="32449" y="60008"/>
                </a:lnTo>
                <a:lnTo>
                  <a:pt x="36614" y="59055"/>
                </a:lnTo>
                <a:lnTo>
                  <a:pt x="41296" y="57468"/>
                </a:lnTo>
                <a:lnTo>
                  <a:pt x="46322" y="55457"/>
                </a:lnTo>
                <a:lnTo>
                  <a:pt x="51578" y="53164"/>
                </a:lnTo>
                <a:lnTo>
                  <a:pt x="62497" y="48076"/>
                </a:lnTo>
                <a:lnTo>
                  <a:pt x="68076" y="46338"/>
                </a:lnTo>
                <a:lnTo>
                  <a:pt x="73700" y="45180"/>
                </a:lnTo>
                <a:lnTo>
                  <a:pt x="79355" y="44407"/>
                </a:lnTo>
                <a:lnTo>
                  <a:pt x="85982" y="42940"/>
                </a:lnTo>
                <a:lnTo>
                  <a:pt x="93258" y="41009"/>
                </a:lnTo>
                <a:lnTo>
                  <a:pt x="108962" y="36324"/>
                </a:lnTo>
                <a:lnTo>
                  <a:pt x="125466" y="31066"/>
                </a:lnTo>
                <a:lnTo>
                  <a:pt x="132916" y="29283"/>
                </a:lnTo>
                <a:lnTo>
                  <a:pt x="139787" y="28095"/>
                </a:lnTo>
                <a:lnTo>
                  <a:pt x="146272" y="27302"/>
                </a:lnTo>
                <a:lnTo>
                  <a:pt x="154406" y="25822"/>
                </a:lnTo>
                <a:lnTo>
                  <a:pt x="163639" y="23882"/>
                </a:lnTo>
                <a:lnTo>
                  <a:pt x="173604" y="21636"/>
                </a:lnTo>
                <a:lnTo>
                  <a:pt x="182152" y="20140"/>
                </a:lnTo>
                <a:lnTo>
                  <a:pt x="196730" y="18476"/>
                </a:lnTo>
                <a:lnTo>
                  <a:pt x="205190" y="18032"/>
                </a:lnTo>
                <a:lnTo>
                  <a:pt x="224749" y="17540"/>
                </a:lnTo>
                <a:lnTo>
                  <a:pt x="234347" y="16455"/>
                </a:lnTo>
                <a:lnTo>
                  <a:pt x="243603" y="14781"/>
                </a:lnTo>
                <a:lnTo>
                  <a:pt x="252630" y="12711"/>
                </a:lnTo>
                <a:lnTo>
                  <a:pt x="261507" y="11332"/>
                </a:lnTo>
                <a:lnTo>
                  <a:pt x="270282" y="10412"/>
                </a:lnTo>
                <a:lnTo>
                  <a:pt x="278989" y="9799"/>
                </a:lnTo>
                <a:lnTo>
                  <a:pt x="287651" y="9390"/>
                </a:lnTo>
                <a:lnTo>
                  <a:pt x="304896" y="8936"/>
                </a:lnTo>
                <a:lnTo>
                  <a:pt x="313496" y="7862"/>
                </a:lnTo>
                <a:lnTo>
                  <a:pt x="322086" y="6194"/>
                </a:lnTo>
                <a:lnTo>
                  <a:pt x="330670" y="4129"/>
                </a:lnTo>
                <a:lnTo>
                  <a:pt x="338298" y="2753"/>
                </a:lnTo>
                <a:lnTo>
                  <a:pt x="351854" y="1223"/>
                </a:lnTo>
                <a:lnTo>
                  <a:pt x="366768" y="544"/>
                </a:lnTo>
                <a:lnTo>
                  <a:pt x="388690" y="161"/>
                </a:lnTo>
                <a:lnTo>
                  <a:pt x="483759" y="0"/>
                </a:lnTo>
                <a:lnTo>
                  <a:pt x="487030" y="953"/>
                </a:lnTo>
                <a:lnTo>
                  <a:pt x="489210" y="2540"/>
                </a:lnTo>
                <a:lnTo>
                  <a:pt x="493571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1172"/>
          <p:cNvSpPr/>
          <p:nvPr/>
        </p:nvSpPr>
        <p:spPr>
          <a:xfrm>
            <a:off x="1331703" y="5092214"/>
            <a:ext cx="162756" cy="291304"/>
          </a:xfrm>
          <a:custGeom>
            <a:avLst/>
            <a:gdLst/>
            <a:ahLst/>
            <a:cxnLst/>
            <a:rect l="0" t="0" r="0" b="0"/>
            <a:pathLst>
              <a:path w="162756" h="291304">
                <a:moveTo>
                  <a:pt x="128479" y="68431"/>
                </a:moveTo>
                <a:lnTo>
                  <a:pt x="123928" y="63880"/>
                </a:lnTo>
                <a:lnTo>
                  <a:pt x="121635" y="62539"/>
                </a:lnTo>
                <a:lnTo>
                  <a:pt x="119154" y="61645"/>
                </a:lnTo>
                <a:lnTo>
                  <a:pt x="112879" y="60211"/>
                </a:lnTo>
                <a:lnTo>
                  <a:pt x="112364" y="59141"/>
                </a:lnTo>
                <a:lnTo>
                  <a:pt x="111791" y="55412"/>
                </a:lnTo>
                <a:lnTo>
                  <a:pt x="110686" y="54037"/>
                </a:lnTo>
                <a:lnTo>
                  <a:pt x="108997" y="53119"/>
                </a:lnTo>
                <a:lnTo>
                  <a:pt x="104580" y="52101"/>
                </a:lnTo>
                <a:lnTo>
                  <a:pt x="102069" y="51829"/>
                </a:lnTo>
                <a:lnTo>
                  <a:pt x="95746" y="51393"/>
                </a:lnTo>
                <a:lnTo>
                  <a:pt x="92341" y="51333"/>
                </a:lnTo>
                <a:lnTo>
                  <a:pt x="70133" y="51287"/>
                </a:lnTo>
                <a:lnTo>
                  <a:pt x="66670" y="53826"/>
                </a:lnTo>
                <a:lnTo>
                  <a:pt x="61956" y="58130"/>
                </a:lnTo>
                <a:lnTo>
                  <a:pt x="53947" y="65907"/>
                </a:lnTo>
                <a:lnTo>
                  <a:pt x="48363" y="71437"/>
                </a:lnTo>
                <a:lnTo>
                  <a:pt x="44589" y="74245"/>
                </a:lnTo>
                <a:lnTo>
                  <a:pt x="40167" y="77069"/>
                </a:lnTo>
                <a:lnTo>
                  <a:pt x="35314" y="79905"/>
                </a:lnTo>
                <a:lnTo>
                  <a:pt x="31127" y="82748"/>
                </a:lnTo>
                <a:lnTo>
                  <a:pt x="27382" y="85595"/>
                </a:lnTo>
                <a:lnTo>
                  <a:pt x="23934" y="88446"/>
                </a:lnTo>
                <a:lnTo>
                  <a:pt x="20682" y="91299"/>
                </a:lnTo>
                <a:lnTo>
                  <a:pt x="17562" y="94154"/>
                </a:lnTo>
                <a:lnTo>
                  <a:pt x="14529" y="97009"/>
                </a:lnTo>
                <a:lnTo>
                  <a:pt x="12507" y="99866"/>
                </a:lnTo>
                <a:lnTo>
                  <a:pt x="10261" y="105579"/>
                </a:lnTo>
                <a:lnTo>
                  <a:pt x="8997" y="114151"/>
                </a:lnTo>
                <a:lnTo>
                  <a:pt x="7866" y="117008"/>
                </a:lnTo>
                <a:lnTo>
                  <a:pt x="4071" y="122723"/>
                </a:lnTo>
                <a:lnTo>
                  <a:pt x="1749" y="128438"/>
                </a:lnTo>
                <a:lnTo>
                  <a:pt x="136" y="136834"/>
                </a:lnTo>
                <a:lnTo>
                  <a:pt x="0" y="141060"/>
                </a:lnTo>
                <a:lnTo>
                  <a:pt x="916" y="143520"/>
                </a:lnTo>
                <a:lnTo>
                  <a:pt x="5804" y="150581"/>
                </a:lnTo>
                <a:lnTo>
                  <a:pt x="7282" y="152567"/>
                </a:lnTo>
                <a:lnTo>
                  <a:pt x="8628" y="153097"/>
                </a:lnTo>
                <a:lnTo>
                  <a:pt x="12664" y="153685"/>
                </a:lnTo>
                <a:lnTo>
                  <a:pt x="15074" y="154794"/>
                </a:lnTo>
                <a:lnTo>
                  <a:pt x="17633" y="156486"/>
                </a:lnTo>
                <a:lnTo>
                  <a:pt x="20292" y="158567"/>
                </a:lnTo>
                <a:lnTo>
                  <a:pt x="23017" y="159954"/>
                </a:lnTo>
                <a:lnTo>
                  <a:pt x="25786" y="160879"/>
                </a:lnTo>
                <a:lnTo>
                  <a:pt x="28584" y="161495"/>
                </a:lnTo>
                <a:lnTo>
                  <a:pt x="32355" y="161906"/>
                </a:lnTo>
                <a:lnTo>
                  <a:pt x="36774" y="162180"/>
                </a:lnTo>
                <a:lnTo>
                  <a:pt x="45811" y="162485"/>
                </a:lnTo>
                <a:lnTo>
                  <a:pt x="53003" y="162620"/>
                </a:lnTo>
                <a:lnTo>
                  <a:pt x="56254" y="163608"/>
                </a:lnTo>
                <a:lnTo>
                  <a:pt x="59374" y="165220"/>
                </a:lnTo>
                <a:lnTo>
                  <a:pt x="62406" y="167247"/>
                </a:lnTo>
                <a:lnTo>
                  <a:pt x="65381" y="168598"/>
                </a:lnTo>
                <a:lnTo>
                  <a:pt x="68316" y="169499"/>
                </a:lnTo>
                <a:lnTo>
                  <a:pt x="71225" y="170099"/>
                </a:lnTo>
                <a:lnTo>
                  <a:pt x="74117" y="170500"/>
                </a:lnTo>
                <a:lnTo>
                  <a:pt x="76998" y="170767"/>
                </a:lnTo>
                <a:lnTo>
                  <a:pt x="79871" y="170945"/>
                </a:lnTo>
                <a:lnTo>
                  <a:pt x="83691" y="172016"/>
                </a:lnTo>
                <a:lnTo>
                  <a:pt x="88143" y="173682"/>
                </a:lnTo>
                <a:lnTo>
                  <a:pt x="93016" y="175746"/>
                </a:lnTo>
                <a:lnTo>
                  <a:pt x="97217" y="178074"/>
                </a:lnTo>
                <a:lnTo>
                  <a:pt x="100970" y="180579"/>
                </a:lnTo>
                <a:lnTo>
                  <a:pt x="104424" y="183201"/>
                </a:lnTo>
                <a:lnTo>
                  <a:pt x="107680" y="184949"/>
                </a:lnTo>
                <a:lnTo>
                  <a:pt x="110803" y="186114"/>
                </a:lnTo>
                <a:lnTo>
                  <a:pt x="113838" y="186892"/>
                </a:lnTo>
                <a:lnTo>
                  <a:pt x="117765" y="188362"/>
                </a:lnTo>
                <a:lnTo>
                  <a:pt x="122289" y="190295"/>
                </a:lnTo>
                <a:lnTo>
                  <a:pt x="127210" y="192536"/>
                </a:lnTo>
                <a:lnTo>
                  <a:pt x="131443" y="194983"/>
                </a:lnTo>
                <a:lnTo>
                  <a:pt x="135218" y="197566"/>
                </a:lnTo>
                <a:lnTo>
                  <a:pt x="138686" y="200241"/>
                </a:lnTo>
                <a:lnTo>
                  <a:pt x="141951" y="202977"/>
                </a:lnTo>
                <a:lnTo>
                  <a:pt x="145081" y="205753"/>
                </a:lnTo>
                <a:lnTo>
                  <a:pt x="148119" y="208556"/>
                </a:lnTo>
                <a:lnTo>
                  <a:pt x="150145" y="212330"/>
                </a:lnTo>
                <a:lnTo>
                  <a:pt x="151496" y="216751"/>
                </a:lnTo>
                <a:lnTo>
                  <a:pt x="152996" y="225791"/>
                </a:lnTo>
                <a:lnTo>
                  <a:pt x="153663" y="232983"/>
                </a:lnTo>
                <a:lnTo>
                  <a:pt x="153959" y="239355"/>
                </a:lnTo>
                <a:lnTo>
                  <a:pt x="154126" y="248298"/>
                </a:lnTo>
                <a:lnTo>
                  <a:pt x="154183" y="259853"/>
                </a:lnTo>
                <a:lnTo>
                  <a:pt x="153235" y="262720"/>
                </a:lnTo>
                <a:lnTo>
                  <a:pt x="149641" y="268447"/>
                </a:lnTo>
                <a:lnTo>
                  <a:pt x="144869" y="274167"/>
                </a:lnTo>
                <a:lnTo>
                  <a:pt x="142264" y="277025"/>
                </a:lnTo>
                <a:lnTo>
                  <a:pt x="138621" y="279884"/>
                </a:lnTo>
                <a:lnTo>
                  <a:pt x="134288" y="282742"/>
                </a:lnTo>
                <a:lnTo>
                  <a:pt x="129494" y="285600"/>
                </a:lnTo>
                <a:lnTo>
                  <a:pt x="125346" y="287505"/>
                </a:lnTo>
                <a:lnTo>
                  <a:pt x="121628" y="288775"/>
                </a:lnTo>
                <a:lnTo>
                  <a:pt x="118197" y="289622"/>
                </a:lnTo>
                <a:lnTo>
                  <a:pt x="114956" y="290186"/>
                </a:lnTo>
                <a:lnTo>
                  <a:pt x="111844" y="290563"/>
                </a:lnTo>
                <a:lnTo>
                  <a:pt x="108816" y="290814"/>
                </a:lnTo>
                <a:lnTo>
                  <a:pt x="105846" y="290981"/>
                </a:lnTo>
                <a:lnTo>
                  <a:pt x="100005" y="291167"/>
                </a:lnTo>
                <a:lnTo>
                  <a:pt x="75387" y="291303"/>
                </a:lnTo>
                <a:lnTo>
                  <a:pt x="72129" y="290354"/>
                </a:lnTo>
                <a:lnTo>
                  <a:pt x="69005" y="288770"/>
                </a:lnTo>
                <a:lnTo>
                  <a:pt x="61697" y="283933"/>
                </a:lnTo>
                <a:lnTo>
                  <a:pt x="58158" y="280732"/>
                </a:lnTo>
                <a:lnTo>
                  <a:pt x="55881" y="278545"/>
                </a:lnTo>
                <a:lnTo>
                  <a:pt x="53410" y="277087"/>
                </a:lnTo>
                <a:lnTo>
                  <a:pt x="50811" y="276115"/>
                </a:lnTo>
                <a:lnTo>
                  <a:pt x="48125" y="275467"/>
                </a:lnTo>
                <a:lnTo>
                  <a:pt x="46335" y="274082"/>
                </a:lnTo>
                <a:lnTo>
                  <a:pt x="45141" y="272207"/>
                </a:lnTo>
                <a:lnTo>
                  <a:pt x="43815" y="267583"/>
                </a:lnTo>
                <a:lnTo>
                  <a:pt x="43068" y="259624"/>
                </a:lnTo>
                <a:lnTo>
                  <a:pt x="42894" y="254053"/>
                </a:lnTo>
                <a:lnTo>
                  <a:pt x="42795" y="241011"/>
                </a:lnTo>
                <a:lnTo>
                  <a:pt x="43734" y="235872"/>
                </a:lnTo>
                <a:lnTo>
                  <a:pt x="45312" y="230540"/>
                </a:lnTo>
                <a:lnTo>
                  <a:pt x="47317" y="225081"/>
                </a:lnTo>
                <a:lnTo>
                  <a:pt x="49606" y="219536"/>
                </a:lnTo>
                <a:lnTo>
                  <a:pt x="52085" y="213936"/>
                </a:lnTo>
                <a:lnTo>
                  <a:pt x="54689" y="208297"/>
                </a:lnTo>
                <a:lnTo>
                  <a:pt x="57378" y="203585"/>
                </a:lnTo>
                <a:lnTo>
                  <a:pt x="60124" y="199491"/>
                </a:lnTo>
                <a:lnTo>
                  <a:pt x="62906" y="195810"/>
                </a:lnTo>
                <a:lnTo>
                  <a:pt x="65714" y="191450"/>
                </a:lnTo>
                <a:lnTo>
                  <a:pt x="68538" y="186638"/>
                </a:lnTo>
                <a:lnTo>
                  <a:pt x="71373" y="181526"/>
                </a:lnTo>
                <a:lnTo>
                  <a:pt x="75168" y="176213"/>
                </a:lnTo>
                <a:lnTo>
                  <a:pt x="79604" y="170765"/>
                </a:lnTo>
                <a:lnTo>
                  <a:pt x="84465" y="165229"/>
                </a:lnTo>
                <a:lnTo>
                  <a:pt x="88659" y="159633"/>
                </a:lnTo>
                <a:lnTo>
                  <a:pt x="92407" y="153997"/>
                </a:lnTo>
                <a:lnTo>
                  <a:pt x="95859" y="148335"/>
                </a:lnTo>
                <a:lnTo>
                  <a:pt x="100065" y="142655"/>
                </a:lnTo>
                <a:lnTo>
                  <a:pt x="104773" y="136964"/>
                </a:lnTo>
                <a:lnTo>
                  <a:pt x="109818" y="131265"/>
                </a:lnTo>
                <a:lnTo>
                  <a:pt x="114133" y="125560"/>
                </a:lnTo>
                <a:lnTo>
                  <a:pt x="117963" y="119852"/>
                </a:lnTo>
                <a:lnTo>
                  <a:pt x="121468" y="114141"/>
                </a:lnTo>
                <a:lnTo>
                  <a:pt x="125710" y="108429"/>
                </a:lnTo>
                <a:lnTo>
                  <a:pt x="130443" y="102716"/>
                </a:lnTo>
                <a:lnTo>
                  <a:pt x="135503" y="97003"/>
                </a:lnTo>
                <a:lnTo>
                  <a:pt x="139829" y="91288"/>
                </a:lnTo>
                <a:lnTo>
                  <a:pt x="143666" y="85574"/>
                </a:lnTo>
                <a:lnTo>
                  <a:pt x="147176" y="79860"/>
                </a:lnTo>
                <a:lnTo>
                  <a:pt x="150469" y="75098"/>
                </a:lnTo>
                <a:lnTo>
                  <a:pt x="153616" y="70970"/>
                </a:lnTo>
                <a:lnTo>
                  <a:pt x="156667" y="67266"/>
                </a:lnTo>
                <a:lnTo>
                  <a:pt x="158701" y="62892"/>
                </a:lnTo>
                <a:lnTo>
                  <a:pt x="160057" y="58071"/>
                </a:lnTo>
                <a:lnTo>
                  <a:pt x="160961" y="52952"/>
                </a:lnTo>
                <a:lnTo>
                  <a:pt x="161966" y="44724"/>
                </a:lnTo>
                <a:lnTo>
                  <a:pt x="162412" y="37892"/>
                </a:lnTo>
                <a:lnTo>
                  <a:pt x="162610" y="31680"/>
                </a:lnTo>
                <a:lnTo>
                  <a:pt x="162748" y="17048"/>
                </a:lnTo>
                <a:lnTo>
                  <a:pt x="162755" y="14173"/>
                </a:lnTo>
                <a:lnTo>
                  <a:pt x="161807" y="11304"/>
                </a:lnTo>
                <a:lnTo>
                  <a:pt x="156875" y="3667"/>
                </a:lnTo>
                <a:lnTo>
                  <a:pt x="155387" y="1547"/>
                </a:lnTo>
                <a:lnTo>
                  <a:pt x="154038" y="981"/>
                </a:lnTo>
                <a:lnTo>
                  <a:pt x="149998" y="353"/>
                </a:lnTo>
                <a:lnTo>
                  <a:pt x="146635" y="186"/>
                </a:lnTo>
                <a:lnTo>
                  <a:pt x="137818" y="0"/>
                </a:lnTo>
                <a:lnTo>
                  <a:pt x="133753" y="902"/>
                </a:lnTo>
                <a:lnTo>
                  <a:pt x="130090" y="2457"/>
                </a:lnTo>
                <a:lnTo>
                  <a:pt x="126695" y="4446"/>
                </a:lnTo>
                <a:lnTo>
                  <a:pt x="123480" y="6724"/>
                </a:lnTo>
                <a:lnTo>
                  <a:pt x="120384" y="9195"/>
                </a:lnTo>
                <a:lnTo>
                  <a:pt x="117367" y="11796"/>
                </a:lnTo>
                <a:lnTo>
                  <a:pt x="114404" y="14482"/>
                </a:lnTo>
                <a:lnTo>
                  <a:pt x="108571" y="20006"/>
                </a:lnTo>
                <a:lnTo>
                  <a:pt x="106634" y="22812"/>
                </a:lnTo>
                <a:lnTo>
                  <a:pt x="105343" y="25636"/>
                </a:lnTo>
                <a:lnTo>
                  <a:pt x="102761" y="341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1173"/>
          <p:cNvSpPr/>
          <p:nvPr/>
        </p:nvSpPr>
        <p:spPr>
          <a:xfrm>
            <a:off x="1785937" y="4972050"/>
            <a:ext cx="162878" cy="145733"/>
          </a:xfrm>
          <a:custGeom>
            <a:avLst/>
            <a:gdLst/>
            <a:ahLst/>
            <a:cxnLst/>
            <a:rect l="0" t="0" r="0" b="0"/>
            <a:pathLst>
              <a:path w="162878" h="145733">
                <a:moveTo>
                  <a:pt x="0" y="0"/>
                </a:moveTo>
                <a:lnTo>
                  <a:pt x="7381" y="7381"/>
                </a:lnTo>
                <a:lnTo>
                  <a:pt x="8043" y="10583"/>
                </a:lnTo>
                <a:lnTo>
                  <a:pt x="8219" y="12770"/>
                </a:lnTo>
                <a:lnTo>
                  <a:pt x="9290" y="15181"/>
                </a:lnTo>
                <a:lnTo>
                  <a:pt x="10956" y="17741"/>
                </a:lnTo>
                <a:lnTo>
                  <a:pt x="13019" y="20399"/>
                </a:lnTo>
                <a:lnTo>
                  <a:pt x="15347" y="23124"/>
                </a:lnTo>
                <a:lnTo>
                  <a:pt x="17851" y="25894"/>
                </a:lnTo>
                <a:lnTo>
                  <a:pt x="23174" y="31511"/>
                </a:lnTo>
                <a:lnTo>
                  <a:pt x="54296" y="62865"/>
                </a:lnTo>
                <a:lnTo>
                  <a:pt x="58105" y="65723"/>
                </a:lnTo>
                <a:lnTo>
                  <a:pt x="62549" y="68580"/>
                </a:lnTo>
                <a:lnTo>
                  <a:pt x="67417" y="71437"/>
                </a:lnTo>
                <a:lnTo>
                  <a:pt x="71615" y="74295"/>
                </a:lnTo>
                <a:lnTo>
                  <a:pt x="75366" y="77152"/>
                </a:lnTo>
                <a:lnTo>
                  <a:pt x="78819" y="80009"/>
                </a:lnTo>
                <a:lnTo>
                  <a:pt x="82073" y="82867"/>
                </a:lnTo>
                <a:lnTo>
                  <a:pt x="85195" y="85725"/>
                </a:lnTo>
                <a:lnTo>
                  <a:pt x="91205" y="91440"/>
                </a:lnTo>
                <a:lnTo>
                  <a:pt x="105696" y="105727"/>
                </a:lnTo>
                <a:lnTo>
                  <a:pt x="109517" y="108585"/>
                </a:lnTo>
                <a:lnTo>
                  <a:pt x="113969" y="111442"/>
                </a:lnTo>
                <a:lnTo>
                  <a:pt x="118842" y="114300"/>
                </a:lnTo>
                <a:lnTo>
                  <a:pt x="122090" y="117157"/>
                </a:lnTo>
                <a:lnTo>
                  <a:pt x="124256" y="120015"/>
                </a:lnTo>
                <a:lnTo>
                  <a:pt x="125700" y="122872"/>
                </a:lnTo>
                <a:lnTo>
                  <a:pt x="127615" y="125730"/>
                </a:lnTo>
                <a:lnTo>
                  <a:pt x="129844" y="128587"/>
                </a:lnTo>
                <a:lnTo>
                  <a:pt x="132283" y="131445"/>
                </a:lnTo>
                <a:lnTo>
                  <a:pt x="134861" y="133350"/>
                </a:lnTo>
                <a:lnTo>
                  <a:pt x="137532" y="134620"/>
                </a:lnTo>
                <a:lnTo>
                  <a:pt x="140265" y="135466"/>
                </a:lnTo>
                <a:lnTo>
                  <a:pt x="143040" y="136983"/>
                </a:lnTo>
                <a:lnTo>
                  <a:pt x="145843" y="138947"/>
                </a:lnTo>
                <a:lnTo>
                  <a:pt x="153810" y="145335"/>
                </a:lnTo>
                <a:lnTo>
                  <a:pt x="158709" y="145614"/>
                </a:lnTo>
                <a:lnTo>
                  <a:pt x="162877" y="1457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SMARTPenAnnotation1174"/>
          <p:cNvSpPr/>
          <p:nvPr/>
        </p:nvSpPr>
        <p:spPr>
          <a:xfrm>
            <a:off x="1738472" y="4894897"/>
            <a:ext cx="218916" cy="240031"/>
          </a:xfrm>
          <a:custGeom>
            <a:avLst/>
            <a:gdLst/>
            <a:ahLst/>
            <a:cxnLst/>
            <a:rect l="0" t="0" r="0" b="0"/>
            <a:pathLst>
              <a:path w="218916" h="240031">
                <a:moveTo>
                  <a:pt x="218915" y="0"/>
                </a:moveTo>
                <a:lnTo>
                  <a:pt x="206983" y="0"/>
                </a:lnTo>
                <a:lnTo>
                  <a:pt x="205245" y="953"/>
                </a:lnTo>
                <a:lnTo>
                  <a:pt x="204087" y="2540"/>
                </a:lnTo>
                <a:lnTo>
                  <a:pt x="203315" y="4551"/>
                </a:lnTo>
                <a:lnTo>
                  <a:pt x="197677" y="11932"/>
                </a:lnTo>
                <a:lnTo>
                  <a:pt x="196184" y="14622"/>
                </a:lnTo>
                <a:lnTo>
                  <a:pt x="194525" y="20151"/>
                </a:lnTo>
                <a:lnTo>
                  <a:pt x="191247" y="25784"/>
                </a:lnTo>
                <a:lnTo>
                  <a:pt x="186616" y="32414"/>
                </a:lnTo>
                <a:lnTo>
                  <a:pt x="184047" y="36850"/>
                </a:lnTo>
                <a:lnTo>
                  <a:pt x="181382" y="41712"/>
                </a:lnTo>
                <a:lnTo>
                  <a:pt x="177701" y="46857"/>
                </a:lnTo>
                <a:lnTo>
                  <a:pt x="173341" y="52193"/>
                </a:lnTo>
                <a:lnTo>
                  <a:pt x="168530" y="57656"/>
                </a:lnTo>
                <a:lnTo>
                  <a:pt x="164370" y="63203"/>
                </a:lnTo>
                <a:lnTo>
                  <a:pt x="160644" y="68805"/>
                </a:lnTo>
                <a:lnTo>
                  <a:pt x="157208" y="74445"/>
                </a:lnTo>
                <a:lnTo>
                  <a:pt x="153012" y="80110"/>
                </a:lnTo>
                <a:lnTo>
                  <a:pt x="148310" y="85792"/>
                </a:lnTo>
                <a:lnTo>
                  <a:pt x="143270" y="91484"/>
                </a:lnTo>
                <a:lnTo>
                  <a:pt x="138957" y="97185"/>
                </a:lnTo>
                <a:lnTo>
                  <a:pt x="135130" y="102890"/>
                </a:lnTo>
                <a:lnTo>
                  <a:pt x="131626" y="108598"/>
                </a:lnTo>
                <a:lnTo>
                  <a:pt x="117592" y="130285"/>
                </a:lnTo>
                <a:lnTo>
                  <a:pt x="112314" y="137339"/>
                </a:lnTo>
                <a:lnTo>
                  <a:pt x="106890" y="143947"/>
                </a:lnTo>
                <a:lnTo>
                  <a:pt x="101369" y="150257"/>
                </a:lnTo>
                <a:lnTo>
                  <a:pt x="95784" y="156369"/>
                </a:lnTo>
                <a:lnTo>
                  <a:pt x="84497" y="168240"/>
                </a:lnTo>
                <a:lnTo>
                  <a:pt x="79773" y="174073"/>
                </a:lnTo>
                <a:lnTo>
                  <a:pt x="75671" y="179866"/>
                </a:lnTo>
                <a:lnTo>
                  <a:pt x="71984" y="185633"/>
                </a:lnTo>
                <a:lnTo>
                  <a:pt x="68574" y="190430"/>
                </a:lnTo>
                <a:lnTo>
                  <a:pt x="65347" y="194581"/>
                </a:lnTo>
                <a:lnTo>
                  <a:pt x="62244" y="198301"/>
                </a:lnTo>
                <a:lnTo>
                  <a:pt x="58270" y="201733"/>
                </a:lnTo>
                <a:lnTo>
                  <a:pt x="53716" y="204974"/>
                </a:lnTo>
                <a:lnTo>
                  <a:pt x="48775" y="208087"/>
                </a:lnTo>
                <a:lnTo>
                  <a:pt x="44528" y="211114"/>
                </a:lnTo>
                <a:lnTo>
                  <a:pt x="40745" y="214086"/>
                </a:lnTo>
                <a:lnTo>
                  <a:pt x="34001" y="219927"/>
                </a:lnTo>
                <a:lnTo>
                  <a:pt x="27828" y="225697"/>
                </a:lnTo>
                <a:lnTo>
                  <a:pt x="18998" y="234302"/>
                </a:lnTo>
                <a:lnTo>
                  <a:pt x="16105" y="236211"/>
                </a:lnTo>
                <a:lnTo>
                  <a:pt x="10349" y="238333"/>
                </a:lnTo>
                <a:lnTo>
                  <a:pt x="6305" y="239527"/>
                </a:lnTo>
                <a:lnTo>
                  <a:pt x="0" y="239931"/>
                </a:lnTo>
                <a:lnTo>
                  <a:pt x="4603" y="2400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SMARTPenAnnotation1175"/>
          <p:cNvSpPr/>
          <p:nvPr/>
        </p:nvSpPr>
        <p:spPr>
          <a:xfrm>
            <a:off x="2034539" y="4920645"/>
            <a:ext cx="231459" cy="34260"/>
          </a:xfrm>
          <a:custGeom>
            <a:avLst/>
            <a:gdLst/>
            <a:ahLst/>
            <a:cxnLst/>
            <a:rect l="0" t="0" r="0" b="0"/>
            <a:pathLst>
              <a:path w="231459" h="34260">
                <a:moveTo>
                  <a:pt x="0" y="34259"/>
                </a:moveTo>
                <a:lnTo>
                  <a:pt x="7381" y="34259"/>
                </a:lnTo>
                <a:lnTo>
                  <a:pt x="7779" y="33307"/>
                </a:lnTo>
                <a:lnTo>
                  <a:pt x="8043" y="31720"/>
                </a:lnTo>
                <a:lnTo>
                  <a:pt x="8220" y="29709"/>
                </a:lnTo>
                <a:lnTo>
                  <a:pt x="10242" y="28368"/>
                </a:lnTo>
                <a:lnTo>
                  <a:pt x="13496" y="27475"/>
                </a:lnTo>
                <a:lnTo>
                  <a:pt x="17570" y="26878"/>
                </a:lnTo>
                <a:lnTo>
                  <a:pt x="24637" y="26217"/>
                </a:lnTo>
                <a:lnTo>
                  <a:pt x="30952" y="25923"/>
                </a:lnTo>
                <a:lnTo>
                  <a:pt x="36934" y="25792"/>
                </a:lnTo>
                <a:lnTo>
                  <a:pt x="45657" y="25718"/>
                </a:lnTo>
                <a:lnTo>
                  <a:pt x="49488" y="24755"/>
                </a:lnTo>
                <a:lnTo>
                  <a:pt x="53947" y="23161"/>
                </a:lnTo>
                <a:lnTo>
                  <a:pt x="58825" y="21145"/>
                </a:lnTo>
                <a:lnTo>
                  <a:pt x="63982" y="19802"/>
                </a:lnTo>
                <a:lnTo>
                  <a:pt x="69325" y="18906"/>
                </a:lnTo>
                <a:lnTo>
                  <a:pt x="74792" y="18309"/>
                </a:lnTo>
                <a:lnTo>
                  <a:pt x="79389" y="17911"/>
                </a:lnTo>
                <a:lnTo>
                  <a:pt x="83406" y="17646"/>
                </a:lnTo>
                <a:lnTo>
                  <a:pt x="87037" y="17468"/>
                </a:lnTo>
                <a:lnTo>
                  <a:pt x="91362" y="16398"/>
                </a:lnTo>
                <a:lnTo>
                  <a:pt x="96151" y="14732"/>
                </a:lnTo>
                <a:lnTo>
                  <a:pt x="101248" y="12669"/>
                </a:lnTo>
                <a:lnTo>
                  <a:pt x="106552" y="11293"/>
                </a:lnTo>
                <a:lnTo>
                  <a:pt x="111992" y="10376"/>
                </a:lnTo>
                <a:lnTo>
                  <a:pt x="117524" y="9765"/>
                </a:lnTo>
                <a:lnTo>
                  <a:pt x="123117" y="9357"/>
                </a:lnTo>
                <a:lnTo>
                  <a:pt x="128751" y="9086"/>
                </a:lnTo>
                <a:lnTo>
                  <a:pt x="140090" y="8784"/>
                </a:lnTo>
                <a:lnTo>
                  <a:pt x="164052" y="8574"/>
                </a:lnTo>
                <a:lnTo>
                  <a:pt x="168423" y="7611"/>
                </a:lnTo>
                <a:lnTo>
                  <a:pt x="173242" y="6017"/>
                </a:lnTo>
                <a:lnTo>
                  <a:pt x="178360" y="4000"/>
                </a:lnTo>
                <a:lnTo>
                  <a:pt x="182724" y="2657"/>
                </a:lnTo>
                <a:lnTo>
                  <a:pt x="186586" y="1761"/>
                </a:lnTo>
                <a:lnTo>
                  <a:pt x="190113" y="1164"/>
                </a:lnTo>
                <a:lnTo>
                  <a:pt x="194370" y="766"/>
                </a:lnTo>
                <a:lnTo>
                  <a:pt x="199113" y="501"/>
                </a:lnTo>
                <a:lnTo>
                  <a:pt x="211310" y="74"/>
                </a:lnTo>
                <a:lnTo>
                  <a:pt x="217974" y="0"/>
                </a:lnTo>
                <a:lnTo>
                  <a:pt x="219611" y="943"/>
                </a:lnTo>
                <a:lnTo>
                  <a:pt x="220702" y="2523"/>
                </a:lnTo>
                <a:lnTo>
                  <a:pt x="221430" y="4529"/>
                </a:lnTo>
                <a:lnTo>
                  <a:pt x="222868" y="5867"/>
                </a:lnTo>
                <a:lnTo>
                  <a:pt x="224779" y="6759"/>
                </a:lnTo>
                <a:lnTo>
                  <a:pt x="231458" y="85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SMARTPenAnnotation1176"/>
          <p:cNvSpPr/>
          <p:nvPr/>
        </p:nvSpPr>
        <p:spPr>
          <a:xfrm>
            <a:off x="2094557" y="4997767"/>
            <a:ext cx="205731" cy="8574"/>
          </a:xfrm>
          <a:custGeom>
            <a:avLst/>
            <a:gdLst/>
            <a:ahLst/>
            <a:cxnLst/>
            <a:rect l="0" t="0" r="0" b="0"/>
            <a:pathLst>
              <a:path w="205731" h="8574">
                <a:moveTo>
                  <a:pt x="17135" y="0"/>
                </a:moveTo>
                <a:lnTo>
                  <a:pt x="0" y="0"/>
                </a:lnTo>
                <a:lnTo>
                  <a:pt x="164130" y="0"/>
                </a:lnTo>
                <a:lnTo>
                  <a:pt x="168472" y="953"/>
                </a:lnTo>
                <a:lnTo>
                  <a:pt x="173271" y="2540"/>
                </a:lnTo>
                <a:lnTo>
                  <a:pt x="178375" y="4551"/>
                </a:lnTo>
                <a:lnTo>
                  <a:pt x="182731" y="5891"/>
                </a:lnTo>
                <a:lnTo>
                  <a:pt x="186588" y="6785"/>
                </a:lnTo>
                <a:lnTo>
                  <a:pt x="190111" y="7381"/>
                </a:lnTo>
                <a:lnTo>
                  <a:pt x="193412" y="7779"/>
                </a:lnTo>
                <a:lnTo>
                  <a:pt x="196566" y="8043"/>
                </a:lnTo>
                <a:lnTo>
                  <a:pt x="20573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SMARTPenAnnotation1177"/>
          <p:cNvSpPr/>
          <p:nvPr/>
        </p:nvSpPr>
        <p:spPr>
          <a:xfrm>
            <a:off x="2428875" y="4886325"/>
            <a:ext cx="231458" cy="42863"/>
          </a:xfrm>
          <a:custGeom>
            <a:avLst/>
            <a:gdLst/>
            <a:ahLst/>
            <a:cxnLst/>
            <a:rect l="0" t="0" r="0" b="0"/>
            <a:pathLst>
              <a:path w="231458" h="42863">
                <a:moveTo>
                  <a:pt x="0" y="42862"/>
                </a:moveTo>
                <a:lnTo>
                  <a:pt x="20399" y="42862"/>
                </a:lnTo>
                <a:lnTo>
                  <a:pt x="23124" y="41910"/>
                </a:lnTo>
                <a:lnTo>
                  <a:pt x="25893" y="40322"/>
                </a:lnTo>
                <a:lnTo>
                  <a:pt x="28692" y="38312"/>
                </a:lnTo>
                <a:lnTo>
                  <a:pt x="31510" y="36970"/>
                </a:lnTo>
                <a:lnTo>
                  <a:pt x="34342" y="36077"/>
                </a:lnTo>
                <a:lnTo>
                  <a:pt x="40028" y="35084"/>
                </a:lnTo>
                <a:lnTo>
                  <a:pt x="45730" y="34643"/>
                </a:lnTo>
                <a:lnTo>
                  <a:pt x="48584" y="33573"/>
                </a:lnTo>
                <a:lnTo>
                  <a:pt x="51439" y="31907"/>
                </a:lnTo>
                <a:lnTo>
                  <a:pt x="54295" y="29843"/>
                </a:lnTo>
                <a:lnTo>
                  <a:pt x="57151" y="28468"/>
                </a:lnTo>
                <a:lnTo>
                  <a:pt x="60008" y="27551"/>
                </a:lnTo>
                <a:lnTo>
                  <a:pt x="62865" y="26940"/>
                </a:lnTo>
                <a:lnTo>
                  <a:pt x="66675" y="25579"/>
                </a:lnTo>
                <a:lnTo>
                  <a:pt x="71120" y="23721"/>
                </a:lnTo>
                <a:lnTo>
                  <a:pt x="75988" y="21529"/>
                </a:lnTo>
                <a:lnTo>
                  <a:pt x="80186" y="20067"/>
                </a:lnTo>
                <a:lnTo>
                  <a:pt x="83937" y="19093"/>
                </a:lnTo>
                <a:lnTo>
                  <a:pt x="87390" y="18443"/>
                </a:lnTo>
                <a:lnTo>
                  <a:pt x="91598" y="17058"/>
                </a:lnTo>
                <a:lnTo>
                  <a:pt x="96307" y="15182"/>
                </a:lnTo>
                <a:lnTo>
                  <a:pt x="101352" y="12979"/>
                </a:lnTo>
                <a:lnTo>
                  <a:pt x="106621" y="11510"/>
                </a:lnTo>
                <a:lnTo>
                  <a:pt x="112038" y="10531"/>
                </a:lnTo>
                <a:lnTo>
                  <a:pt x="117554" y="9878"/>
                </a:lnTo>
                <a:lnTo>
                  <a:pt x="123137" y="9443"/>
                </a:lnTo>
                <a:lnTo>
                  <a:pt x="128764" y="9152"/>
                </a:lnTo>
                <a:lnTo>
                  <a:pt x="134420" y="8959"/>
                </a:lnTo>
                <a:lnTo>
                  <a:pt x="140096" y="7878"/>
                </a:lnTo>
                <a:lnTo>
                  <a:pt x="145784" y="6204"/>
                </a:lnTo>
                <a:lnTo>
                  <a:pt x="151482" y="4136"/>
                </a:lnTo>
                <a:lnTo>
                  <a:pt x="156233" y="2757"/>
                </a:lnTo>
                <a:lnTo>
                  <a:pt x="160352" y="1838"/>
                </a:lnTo>
                <a:lnTo>
                  <a:pt x="167470" y="817"/>
                </a:lnTo>
                <a:lnTo>
                  <a:pt x="173808" y="363"/>
                </a:lnTo>
                <a:lnTo>
                  <a:pt x="182340" y="161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SMARTPenAnnotation1178"/>
          <p:cNvSpPr/>
          <p:nvPr/>
        </p:nvSpPr>
        <p:spPr>
          <a:xfrm>
            <a:off x="2746057" y="4766310"/>
            <a:ext cx="171333" cy="205353"/>
          </a:xfrm>
          <a:custGeom>
            <a:avLst/>
            <a:gdLst/>
            <a:ahLst/>
            <a:cxnLst/>
            <a:rect l="0" t="0" r="0" b="0"/>
            <a:pathLst>
              <a:path w="171333" h="205353">
                <a:moveTo>
                  <a:pt x="0" y="8572"/>
                </a:moveTo>
                <a:lnTo>
                  <a:pt x="17570" y="8572"/>
                </a:lnTo>
                <a:lnTo>
                  <a:pt x="20286" y="7620"/>
                </a:lnTo>
                <a:lnTo>
                  <a:pt x="22096" y="6032"/>
                </a:lnTo>
                <a:lnTo>
                  <a:pt x="23303" y="4022"/>
                </a:lnTo>
                <a:lnTo>
                  <a:pt x="25061" y="2681"/>
                </a:lnTo>
                <a:lnTo>
                  <a:pt x="27184" y="1787"/>
                </a:lnTo>
                <a:lnTo>
                  <a:pt x="29553" y="1191"/>
                </a:lnTo>
                <a:lnTo>
                  <a:pt x="33037" y="794"/>
                </a:lnTo>
                <a:lnTo>
                  <a:pt x="37265" y="529"/>
                </a:lnTo>
                <a:lnTo>
                  <a:pt x="46090" y="235"/>
                </a:lnTo>
                <a:lnTo>
                  <a:pt x="57365" y="70"/>
                </a:lnTo>
                <a:lnTo>
                  <a:pt x="114162" y="0"/>
                </a:lnTo>
                <a:lnTo>
                  <a:pt x="116113" y="952"/>
                </a:lnTo>
                <a:lnTo>
                  <a:pt x="117414" y="2540"/>
                </a:lnTo>
                <a:lnTo>
                  <a:pt x="118281" y="4551"/>
                </a:lnTo>
                <a:lnTo>
                  <a:pt x="119811" y="5891"/>
                </a:lnTo>
                <a:lnTo>
                  <a:pt x="121784" y="6785"/>
                </a:lnTo>
                <a:lnTo>
                  <a:pt x="124052" y="7381"/>
                </a:lnTo>
                <a:lnTo>
                  <a:pt x="125564" y="8730"/>
                </a:lnTo>
                <a:lnTo>
                  <a:pt x="126572" y="10583"/>
                </a:lnTo>
                <a:lnTo>
                  <a:pt x="128189" y="15848"/>
                </a:lnTo>
                <a:lnTo>
                  <a:pt x="128469" y="21312"/>
                </a:lnTo>
                <a:lnTo>
                  <a:pt x="128553" y="28963"/>
                </a:lnTo>
                <a:lnTo>
                  <a:pt x="127612" y="31691"/>
                </a:lnTo>
                <a:lnTo>
                  <a:pt x="124026" y="37262"/>
                </a:lnTo>
                <a:lnTo>
                  <a:pt x="119258" y="42913"/>
                </a:lnTo>
                <a:lnTo>
                  <a:pt x="113963" y="48600"/>
                </a:lnTo>
                <a:lnTo>
                  <a:pt x="102803" y="60012"/>
                </a:lnTo>
                <a:lnTo>
                  <a:pt x="86876" y="75989"/>
                </a:lnTo>
                <a:lnTo>
                  <a:pt x="82682" y="79234"/>
                </a:lnTo>
                <a:lnTo>
                  <a:pt x="78934" y="81397"/>
                </a:lnTo>
                <a:lnTo>
                  <a:pt x="75482" y="82840"/>
                </a:lnTo>
                <a:lnTo>
                  <a:pt x="71277" y="84754"/>
                </a:lnTo>
                <a:lnTo>
                  <a:pt x="61523" y="89421"/>
                </a:lnTo>
                <a:lnTo>
                  <a:pt x="57208" y="91046"/>
                </a:lnTo>
                <a:lnTo>
                  <a:pt x="53379" y="92130"/>
                </a:lnTo>
                <a:lnTo>
                  <a:pt x="49873" y="92853"/>
                </a:lnTo>
                <a:lnTo>
                  <a:pt x="46584" y="93334"/>
                </a:lnTo>
                <a:lnTo>
                  <a:pt x="43439" y="93655"/>
                </a:lnTo>
                <a:lnTo>
                  <a:pt x="40389" y="93869"/>
                </a:lnTo>
                <a:lnTo>
                  <a:pt x="37403" y="94964"/>
                </a:lnTo>
                <a:lnTo>
                  <a:pt x="34461" y="96647"/>
                </a:lnTo>
                <a:lnTo>
                  <a:pt x="26229" y="102505"/>
                </a:lnTo>
                <a:lnTo>
                  <a:pt x="21318" y="102762"/>
                </a:lnTo>
                <a:lnTo>
                  <a:pt x="17511" y="102860"/>
                </a:lnTo>
                <a:lnTo>
                  <a:pt x="21804" y="102867"/>
                </a:lnTo>
                <a:lnTo>
                  <a:pt x="23109" y="101915"/>
                </a:lnTo>
                <a:lnTo>
                  <a:pt x="23978" y="100328"/>
                </a:lnTo>
                <a:lnTo>
                  <a:pt x="25616" y="94650"/>
                </a:lnTo>
                <a:lnTo>
                  <a:pt x="30238" y="94402"/>
                </a:lnTo>
                <a:lnTo>
                  <a:pt x="32541" y="93415"/>
                </a:lnTo>
                <a:lnTo>
                  <a:pt x="37640" y="89778"/>
                </a:lnTo>
                <a:lnTo>
                  <a:pt x="41286" y="88427"/>
                </a:lnTo>
                <a:lnTo>
                  <a:pt x="45622" y="87526"/>
                </a:lnTo>
                <a:lnTo>
                  <a:pt x="50417" y="86925"/>
                </a:lnTo>
                <a:lnTo>
                  <a:pt x="54566" y="86525"/>
                </a:lnTo>
                <a:lnTo>
                  <a:pt x="58285" y="86258"/>
                </a:lnTo>
                <a:lnTo>
                  <a:pt x="61716" y="86081"/>
                </a:lnTo>
                <a:lnTo>
                  <a:pt x="70610" y="85882"/>
                </a:lnTo>
                <a:lnTo>
                  <a:pt x="75648" y="85830"/>
                </a:lnTo>
                <a:lnTo>
                  <a:pt x="80912" y="86748"/>
                </a:lnTo>
                <a:lnTo>
                  <a:pt x="86326" y="88311"/>
                </a:lnTo>
                <a:lnTo>
                  <a:pt x="91841" y="90307"/>
                </a:lnTo>
                <a:lnTo>
                  <a:pt x="96470" y="91637"/>
                </a:lnTo>
                <a:lnTo>
                  <a:pt x="100508" y="92524"/>
                </a:lnTo>
                <a:lnTo>
                  <a:pt x="104153" y="93115"/>
                </a:lnTo>
                <a:lnTo>
                  <a:pt x="108488" y="93509"/>
                </a:lnTo>
                <a:lnTo>
                  <a:pt x="113283" y="93772"/>
                </a:lnTo>
                <a:lnTo>
                  <a:pt x="118384" y="93947"/>
                </a:lnTo>
                <a:lnTo>
                  <a:pt x="122738" y="95016"/>
                </a:lnTo>
                <a:lnTo>
                  <a:pt x="126593" y="96681"/>
                </a:lnTo>
                <a:lnTo>
                  <a:pt x="130115" y="98744"/>
                </a:lnTo>
                <a:lnTo>
                  <a:pt x="133416" y="101072"/>
                </a:lnTo>
                <a:lnTo>
                  <a:pt x="136569" y="103576"/>
                </a:lnTo>
                <a:lnTo>
                  <a:pt x="139623" y="106198"/>
                </a:lnTo>
                <a:lnTo>
                  <a:pt x="142612" y="108899"/>
                </a:lnTo>
                <a:lnTo>
                  <a:pt x="148473" y="114439"/>
                </a:lnTo>
                <a:lnTo>
                  <a:pt x="157128" y="122913"/>
                </a:lnTo>
                <a:lnTo>
                  <a:pt x="159044" y="125757"/>
                </a:lnTo>
                <a:lnTo>
                  <a:pt x="161174" y="131457"/>
                </a:lnTo>
                <a:lnTo>
                  <a:pt x="164660" y="137165"/>
                </a:lnTo>
                <a:lnTo>
                  <a:pt x="166924" y="140021"/>
                </a:lnTo>
                <a:lnTo>
                  <a:pt x="168432" y="142877"/>
                </a:lnTo>
                <a:lnTo>
                  <a:pt x="170109" y="148591"/>
                </a:lnTo>
                <a:lnTo>
                  <a:pt x="170854" y="154305"/>
                </a:lnTo>
                <a:lnTo>
                  <a:pt x="171185" y="160020"/>
                </a:lnTo>
                <a:lnTo>
                  <a:pt x="171332" y="165735"/>
                </a:lnTo>
                <a:lnTo>
                  <a:pt x="170419" y="168592"/>
                </a:lnTo>
                <a:lnTo>
                  <a:pt x="166865" y="174307"/>
                </a:lnTo>
                <a:lnTo>
                  <a:pt x="162713" y="179846"/>
                </a:lnTo>
                <a:lnTo>
                  <a:pt x="158677" y="184071"/>
                </a:lnTo>
                <a:lnTo>
                  <a:pt x="156267" y="185579"/>
                </a:lnTo>
                <a:lnTo>
                  <a:pt x="151049" y="187254"/>
                </a:lnTo>
                <a:lnTo>
                  <a:pt x="148325" y="188654"/>
                </a:lnTo>
                <a:lnTo>
                  <a:pt x="145556" y="190539"/>
                </a:lnTo>
                <a:lnTo>
                  <a:pt x="142757" y="192748"/>
                </a:lnTo>
                <a:lnTo>
                  <a:pt x="139939" y="194221"/>
                </a:lnTo>
                <a:lnTo>
                  <a:pt x="137108" y="195203"/>
                </a:lnTo>
                <a:lnTo>
                  <a:pt x="134267" y="195858"/>
                </a:lnTo>
                <a:lnTo>
                  <a:pt x="130469" y="197247"/>
                </a:lnTo>
                <a:lnTo>
                  <a:pt x="126032" y="199126"/>
                </a:lnTo>
                <a:lnTo>
                  <a:pt x="121169" y="201330"/>
                </a:lnTo>
                <a:lnTo>
                  <a:pt x="116974" y="202800"/>
                </a:lnTo>
                <a:lnTo>
                  <a:pt x="113225" y="203780"/>
                </a:lnTo>
                <a:lnTo>
                  <a:pt x="109774" y="204433"/>
                </a:lnTo>
                <a:lnTo>
                  <a:pt x="106520" y="204868"/>
                </a:lnTo>
                <a:lnTo>
                  <a:pt x="103398" y="205159"/>
                </a:lnTo>
                <a:lnTo>
                  <a:pt x="100365" y="205352"/>
                </a:lnTo>
                <a:lnTo>
                  <a:pt x="96437" y="204529"/>
                </a:lnTo>
                <a:lnTo>
                  <a:pt x="91914" y="203028"/>
                </a:lnTo>
                <a:lnTo>
                  <a:pt x="86993" y="201074"/>
                </a:lnTo>
                <a:lnTo>
                  <a:pt x="82761" y="199772"/>
                </a:lnTo>
                <a:lnTo>
                  <a:pt x="78986" y="198903"/>
                </a:lnTo>
                <a:lnTo>
                  <a:pt x="75518" y="198325"/>
                </a:lnTo>
                <a:lnTo>
                  <a:pt x="72252" y="197939"/>
                </a:lnTo>
                <a:lnTo>
                  <a:pt x="69123" y="197682"/>
                </a:lnTo>
                <a:lnTo>
                  <a:pt x="66085" y="197510"/>
                </a:lnTo>
                <a:lnTo>
                  <a:pt x="57629" y="197319"/>
                </a:lnTo>
                <a:lnTo>
                  <a:pt x="52707" y="197269"/>
                </a:lnTo>
                <a:lnTo>
                  <a:pt x="48473" y="196282"/>
                </a:lnTo>
                <a:lnTo>
                  <a:pt x="44698" y="194672"/>
                </a:lnTo>
                <a:lnTo>
                  <a:pt x="36346" y="189796"/>
                </a:lnTo>
                <a:lnTo>
                  <a:pt x="32664" y="189128"/>
                </a:lnTo>
                <a:lnTo>
                  <a:pt x="27852" y="188832"/>
                </a:lnTo>
                <a:lnTo>
                  <a:pt x="18743" y="188626"/>
                </a:lnTo>
                <a:lnTo>
                  <a:pt x="8572" y="18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SMARTPenAnnotation1179"/>
          <p:cNvSpPr/>
          <p:nvPr/>
        </p:nvSpPr>
        <p:spPr>
          <a:xfrm>
            <a:off x="971549" y="5066347"/>
            <a:ext cx="42864" cy="51436"/>
          </a:xfrm>
          <a:custGeom>
            <a:avLst/>
            <a:gdLst/>
            <a:ahLst/>
            <a:cxnLst/>
            <a:rect l="0" t="0" r="0" b="0"/>
            <a:pathLst>
              <a:path w="42864" h="51436">
                <a:moveTo>
                  <a:pt x="0" y="51435"/>
                </a:moveTo>
                <a:lnTo>
                  <a:pt x="0" y="35481"/>
                </a:lnTo>
                <a:lnTo>
                  <a:pt x="953" y="34132"/>
                </a:lnTo>
                <a:lnTo>
                  <a:pt x="2540" y="32280"/>
                </a:lnTo>
                <a:lnTo>
                  <a:pt x="4551" y="30092"/>
                </a:lnTo>
                <a:lnTo>
                  <a:pt x="5892" y="27682"/>
                </a:lnTo>
                <a:lnTo>
                  <a:pt x="6786" y="25122"/>
                </a:lnTo>
                <a:lnTo>
                  <a:pt x="7381" y="22463"/>
                </a:lnTo>
                <a:lnTo>
                  <a:pt x="8731" y="20690"/>
                </a:lnTo>
                <a:lnTo>
                  <a:pt x="10583" y="19508"/>
                </a:lnTo>
                <a:lnTo>
                  <a:pt x="12771" y="18721"/>
                </a:lnTo>
                <a:lnTo>
                  <a:pt x="14229" y="17243"/>
                </a:lnTo>
                <a:lnTo>
                  <a:pt x="15201" y="15305"/>
                </a:lnTo>
                <a:lnTo>
                  <a:pt x="16761" y="9903"/>
                </a:lnTo>
                <a:lnTo>
                  <a:pt x="17842" y="9459"/>
                </a:lnTo>
                <a:lnTo>
                  <a:pt x="19515" y="9164"/>
                </a:lnTo>
                <a:lnTo>
                  <a:pt x="25355" y="8607"/>
                </a:lnTo>
                <a:lnTo>
                  <a:pt x="25476" y="9548"/>
                </a:lnTo>
                <a:lnTo>
                  <a:pt x="25557" y="11128"/>
                </a:lnTo>
                <a:lnTo>
                  <a:pt x="25610" y="13134"/>
                </a:lnTo>
                <a:lnTo>
                  <a:pt x="24694" y="14471"/>
                </a:lnTo>
                <a:lnTo>
                  <a:pt x="23130" y="15362"/>
                </a:lnTo>
                <a:lnTo>
                  <a:pt x="17249" y="17114"/>
                </a:lnTo>
                <a:lnTo>
                  <a:pt x="25709" y="17145"/>
                </a:lnTo>
                <a:lnTo>
                  <a:pt x="25715" y="12594"/>
                </a:lnTo>
                <a:lnTo>
                  <a:pt x="26669" y="11253"/>
                </a:lnTo>
                <a:lnTo>
                  <a:pt x="28257" y="10360"/>
                </a:lnTo>
                <a:lnTo>
                  <a:pt x="33098" y="8926"/>
                </a:lnTo>
                <a:lnTo>
                  <a:pt x="34448" y="7856"/>
                </a:lnTo>
                <a:lnTo>
                  <a:pt x="36301" y="6190"/>
                </a:lnTo>
                <a:lnTo>
                  <a:pt x="428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SMARTPenAnnotation1180"/>
          <p:cNvSpPr/>
          <p:nvPr/>
        </p:nvSpPr>
        <p:spPr>
          <a:xfrm>
            <a:off x="611893" y="4869179"/>
            <a:ext cx="179591" cy="300035"/>
          </a:xfrm>
          <a:custGeom>
            <a:avLst/>
            <a:gdLst/>
            <a:ahLst/>
            <a:cxnLst/>
            <a:rect l="0" t="0" r="0" b="0"/>
            <a:pathLst>
              <a:path w="179591" h="300035">
                <a:moveTo>
                  <a:pt x="162489" y="51436"/>
                </a:moveTo>
                <a:lnTo>
                  <a:pt x="157938" y="51436"/>
                </a:lnTo>
                <a:lnTo>
                  <a:pt x="155645" y="50483"/>
                </a:lnTo>
                <a:lnTo>
                  <a:pt x="150557" y="46885"/>
                </a:lnTo>
                <a:lnTo>
                  <a:pt x="146889" y="44054"/>
                </a:lnTo>
                <a:lnTo>
                  <a:pt x="143491" y="43393"/>
                </a:lnTo>
                <a:lnTo>
                  <a:pt x="138805" y="43099"/>
                </a:lnTo>
                <a:lnTo>
                  <a:pt x="133548" y="42968"/>
                </a:lnTo>
                <a:lnTo>
                  <a:pt x="129860" y="43885"/>
                </a:lnTo>
                <a:lnTo>
                  <a:pt x="125496" y="45450"/>
                </a:lnTo>
                <a:lnTo>
                  <a:pt x="120682" y="47445"/>
                </a:lnTo>
                <a:lnTo>
                  <a:pt x="116520" y="48775"/>
                </a:lnTo>
                <a:lnTo>
                  <a:pt x="112793" y="49663"/>
                </a:lnTo>
                <a:lnTo>
                  <a:pt x="109356" y="50254"/>
                </a:lnTo>
                <a:lnTo>
                  <a:pt x="105159" y="51600"/>
                </a:lnTo>
                <a:lnTo>
                  <a:pt x="100457" y="53450"/>
                </a:lnTo>
                <a:lnTo>
                  <a:pt x="95417" y="55637"/>
                </a:lnTo>
                <a:lnTo>
                  <a:pt x="90152" y="57094"/>
                </a:lnTo>
                <a:lnTo>
                  <a:pt x="84737" y="58065"/>
                </a:lnTo>
                <a:lnTo>
                  <a:pt x="79221" y="58713"/>
                </a:lnTo>
                <a:lnTo>
                  <a:pt x="74592" y="60097"/>
                </a:lnTo>
                <a:lnTo>
                  <a:pt x="70554" y="61972"/>
                </a:lnTo>
                <a:lnTo>
                  <a:pt x="66909" y="64175"/>
                </a:lnTo>
                <a:lnTo>
                  <a:pt x="62574" y="66596"/>
                </a:lnTo>
                <a:lnTo>
                  <a:pt x="52677" y="71826"/>
                </a:lnTo>
                <a:lnTo>
                  <a:pt x="36395" y="80125"/>
                </a:lnTo>
                <a:lnTo>
                  <a:pt x="31754" y="82945"/>
                </a:lnTo>
                <a:lnTo>
                  <a:pt x="27707" y="85777"/>
                </a:lnTo>
                <a:lnTo>
                  <a:pt x="18920" y="92615"/>
                </a:lnTo>
                <a:lnTo>
                  <a:pt x="15178" y="96090"/>
                </a:lnTo>
                <a:lnTo>
                  <a:pt x="12846" y="98351"/>
                </a:lnTo>
                <a:lnTo>
                  <a:pt x="11292" y="100810"/>
                </a:lnTo>
                <a:lnTo>
                  <a:pt x="8152" y="108822"/>
                </a:lnTo>
                <a:lnTo>
                  <a:pt x="2565" y="116275"/>
                </a:lnTo>
                <a:lnTo>
                  <a:pt x="924" y="118353"/>
                </a:lnTo>
                <a:lnTo>
                  <a:pt x="195" y="121817"/>
                </a:lnTo>
                <a:lnTo>
                  <a:pt x="0" y="124074"/>
                </a:lnTo>
                <a:lnTo>
                  <a:pt x="823" y="125578"/>
                </a:lnTo>
                <a:lnTo>
                  <a:pt x="2324" y="126582"/>
                </a:lnTo>
                <a:lnTo>
                  <a:pt x="7026" y="128192"/>
                </a:lnTo>
                <a:lnTo>
                  <a:pt x="12392" y="128470"/>
                </a:lnTo>
                <a:lnTo>
                  <a:pt x="16847" y="128565"/>
                </a:lnTo>
                <a:lnTo>
                  <a:pt x="20924" y="128578"/>
                </a:lnTo>
                <a:lnTo>
                  <a:pt x="23345" y="129534"/>
                </a:lnTo>
                <a:lnTo>
                  <a:pt x="28575" y="133136"/>
                </a:lnTo>
                <a:lnTo>
                  <a:pt x="32255" y="134477"/>
                </a:lnTo>
                <a:lnTo>
                  <a:pt x="36614" y="135372"/>
                </a:lnTo>
                <a:lnTo>
                  <a:pt x="41425" y="135968"/>
                </a:lnTo>
                <a:lnTo>
                  <a:pt x="45584" y="136366"/>
                </a:lnTo>
                <a:lnTo>
                  <a:pt x="49310" y="136630"/>
                </a:lnTo>
                <a:lnTo>
                  <a:pt x="52746" y="136808"/>
                </a:lnTo>
                <a:lnTo>
                  <a:pt x="61644" y="137004"/>
                </a:lnTo>
                <a:lnTo>
                  <a:pt x="66684" y="137056"/>
                </a:lnTo>
                <a:lnTo>
                  <a:pt x="71949" y="138043"/>
                </a:lnTo>
                <a:lnTo>
                  <a:pt x="77364" y="139654"/>
                </a:lnTo>
                <a:lnTo>
                  <a:pt x="82879" y="141681"/>
                </a:lnTo>
                <a:lnTo>
                  <a:pt x="87508" y="143032"/>
                </a:lnTo>
                <a:lnTo>
                  <a:pt x="91547" y="143932"/>
                </a:lnTo>
                <a:lnTo>
                  <a:pt x="95192" y="144532"/>
                </a:lnTo>
                <a:lnTo>
                  <a:pt x="99526" y="144933"/>
                </a:lnTo>
                <a:lnTo>
                  <a:pt x="104322" y="145199"/>
                </a:lnTo>
                <a:lnTo>
                  <a:pt x="109423" y="145377"/>
                </a:lnTo>
                <a:lnTo>
                  <a:pt x="113777" y="146448"/>
                </a:lnTo>
                <a:lnTo>
                  <a:pt x="117632" y="148115"/>
                </a:lnTo>
                <a:lnTo>
                  <a:pt x="121154" y="150179"/>
                </a:lnTo>
                <a:lnTo>
                  <a:pt x="125407" y="152507"/>
                </a:lnTo>
                <a:lnTo>
                  <a:pt x="135213" y="157634"/>
                </a:lnTo>
                <a:lnTo>
                  <a:pt x="139543" y="160334"/>
                </a:lnTo>
                <a:lnTo>
                  <a:pt x="143381" y="163087"/>
                </a:lnTo>
                <a:lnTo>
                  <a:pt x="146893" y="165875"/>
                </a:lnTo>
                <a:lnTo>
                  <a:pt x="150187" y="168686"/>
                </a:lnTo>
                <a:lnTo>
                  <a:pt x="153335" y="171513"/>
                </a:lnTo>
                <a:lnTo>
                  <a:pt x="159373" y="177193"/>
                </a:lnTo>
                <a:lnTo>
                  <a:pt x="173885" y="191457"/>
                </a:lnTo>
                <a:lnTo>
                  <a:pt x="175801" y="194313"/>
                </a:lnTo>
                <a:lnTo>
                  <a:pt x="177931" y="200027"/>
                </a:lnTo>
                <a:lnTo>
                  <a:pt x="178877" y="208282"/>
                </a:lnTo>
                <a:lnTo>
                  <a:pt x="179297" y="217347"/>
                </a:lnTo>
                <a:lnTo>
                  <a:pt x="179484" y="224551"/>
                </a:lnTo>
                <a:lnTo>
                  <a:pt x="179590" y="238514"/>
                </a:lnTo>
                <a:lnTo>
                  <a:pt x="178652" y="243782"/>
                </a:lnTo>
                <a:lnTo>
                  <a:pt x="177074" y="249199"/>
                </a:lnTo>
                <a:lnTo>
                  <a:pt x="175070" y="254715"/>
                </a:lnTo>
                <a:lnTo>
                  <a:pt x="170303" y="263385"/>
                </a:lnTo>
                <a:lnTo>
                  <a:pt x="165009" y="270413"/>
                </a:lnTo>
                <a:lnTo>
                  <a:pt x="159482" y="276711"/>
                </a:lnTo>
                <a:lnTo>
                  <a:pt x="153850" y="282686"/>
                </a:lnTo>
                <a:lnTo>
                  <a:pt x="151014" y="285612"/>
                </a:lnTo>
                <a:lnTo>
                  <a:pt x="147219" y="288516"/>
                </a:lnTo>
                <a:lnTo>
                  <a:pt x="142784" y="291404"/>
                </a:lnTo>
                <a:lnTo>
                  <a:pt x="137923" y="294282"/>
                </a:lnTo>
                <a:lnTo>
                  <a:pt x="133729" y="296201"/>
                </a:lnTo>
                <a:lnTo>
                  <a:pt x="129980" y="297480"/>
                </a:lnTo>
                <a:lnTo>
                  <a:pt x="126529" y="298333"/>
                </a:lnTo>
                <a:lnTo>
                  <a:pt x="123276" y="298901"/>
                </a:lnTo>
                <a:lnTo>
                  <a:pt x="120154" y="299281"/>
                </a:lnTo>
                <a:lnTo>
                  <a:pt x="117121" y="299533"/>
                </a:lnTo>
                <a:lnTo>
                  <a:pt x="114146" y="299701"/>
                </a:lnTo>
                <a:lnTo>
                  <a:pt x="108301" y="299888"/>
                </a:lnTo>
                <a:lnTo>
                  <a:pt x="95835" y="300009"/>
                </a:lnTo>
                <a:lnTo>
                  <a:pt x="75101" y="300034"/>
                </a:lnTo>
                <a:lnTo>
                  <a:pt x="71845" y="299083"/>
                </a:lnTo>
                <a:lnTo>
                  <a:pt x="68722" y="297496"/>
                </a:lnTo>
                <a:lnTo>
                  <a:pt x="61417" y="292657"/>
                </a:lnTo>
                <a:lnTo>
                  <a:pt x="57878" y="289455"/>
                </a:lnTo>
                <a:lnTo>
                  <a:pt x="55601" y="287268"/>
                </a:lnTo>
                <a:lnTo>
                  <a:pt x="54083" y="284857"/>
                </a:lnTo>
                <a:lnTo>
                  <a:pt x="52396" y="279639"/>
                </a:lnTo>
                <a:lnTo>
                  <a:pt x="51446" y="271345"/>
                </a:lnTo>
                <a:lnTo>
                  <a:pt x="51165" y="262856"/>
                </a:lnTo>
                <a:lnTo>
                  <a:pt x="51082" y="249757"/>
                </a:lnTo>
                <a:lnTo>
                  <a:pt x="52022" y="245563"/>
                </a:lnTo>
                <a:lnTo>
                  <a:pt x="55608" y="238362"/>
                </a:lnTo>
                <a:lnTo>
                  <a:pt x="57836" y="229446"/>
                </a:lnTo>
                <a:lnTo>
                  <a:pt x="58430" y="224402"/>
                </a:lnTo>
                <a:lnTo>
                  <a:pt x="60732" y="220087"/>
                </a:lnTo>
                <a:lnTo>
                  <a:pt x="64171" y="216257"/>
                </a:lnTo>
                <a:lnTo>
                  <a:pt x="68369" y="212752"/>
                </a:lnTo>
                <a:lnTo>
                  <a:pt x="72119" y="208509"/>
                </a:lnTo>
                <a:lnTo>
                  <a:pt x="75573" y="203777"/>
                </a:lnTo>
                <a:lnTo>
                  <a:pt x="78827" y="198716"/>
                </a:lnTo>
                <a:lnTo>
                  <a:pt x="81949" y="194390"/>
                </a:lnTo>
                <a:lnTo>
                  <a:pt x="84983" y="190554"/>
                </a:lnTo>
                <a:lnTo>
                  <a:pt x="87959" y="187044"/>
                </a:lnTo>
                <a:lnTo>
                  <a:pt x="90894" y="182798"/>
                </a:lnTo>
                <a:lnTo>
                  <a:pt x="93804" y="178063"/>
                </a:lnTo>
                <a:lnTo>
                  <a:pt x="96697" y="173001"/>
                </a:lnTo>
                <a:lnTo>
                  <a:pt x="102450" y="162297"/>
                </a:lnTo>
                <a:lnTo>
                  <a:pt x="113905" y="139904"/>
                </a:lnTo>
                <a:lnTo>
                  <a:pt x="117717" y="134227"/>
                </a:lnTo>
                <a:lnTo>
                  <a:pt x="122164" y="128537"/>
                </a:lnTo>
                <a:lnTo>
                  <a:pt x="127033" y="122839"/>
                </a:lnTo>
                <a:lnTo>
                  <a:pt x="131232" y="117135"/>
                </a:lnTo>
                <a:lnTo>
                  <a:pt x="134983" y="111428"/>
                </a:lnTo>
                <a:lnTo>
                  <a:pt x="138437" y="105718"/>
                </a:lnTo>
                <a:lnTo>
                  <a:pt x="142274" y="96834"/>
                </a:lnTo>
                <a:lnTo>
                  <a:pt x="144932" y="88758"/>
                </a:lnTo>
                <a:lnTo>
                  <a:pt x="146974" y="83937"/>
                </a:lnTo>
                <a:lnTo>
                  <a:pt x="149288" y="78818"/>
                </a:lnTo>
                <a:lnTo>
                  <a:pt x="151859" y="70591"/>
                </a:lnTo>
                <a:lnTo>
                  <a:pt x="152545" y="67063"/>
                </a:lnTo>
                <a:lnTo>
                  <a:pt x="155847" y="60604"/>
                </a:lnTo>
                <a:lnTo>
                  <a:pt x="158061" y="57548"/>
                </a:lnTo>
                <a:lnTo>
                  <a:pt x="160521" y="49072"/>
                </a:lnTo>
                <a:lnTo>
                  <a:pt x="161614" y="39907"/>
                </a:lnTo>
                <a:lnTo>
                  <a:pt x="162100" y="32660"/>
                </a:lnTo>
                <a:lnTo>
                  <a:pt x="161277" y="29393"/>
                </a:lnTo>
                <a:lnTo>
                  <a:pt x="157823" y="23224"/>
                </a:lnTo>
                <a:lnTo>
                  <a:pt x="153113" y="17307"/>
                </a:lnTo>
                <a:lnTo>
                  <a:pt x="146878" y="10298"/>
                </a:lnTo>
                <a:lnTo>
                  <a:pt x="143486" y="6800"/>
                </a:lnTo>
                <a:lnTo>
                  <a:pt x="141248" y="4533"/>
                </a:lnTo>
                <a:lnTo>
                  <a:pt x="138803" y="3022"/>
                </a:lnTo>
                <a:lnTo>
                  <a:pt x="133547" y="1344"/>
                </a:lnTo>
                <a:lnTo>
                  <a:pt x="129783" y="399"/>
                </a:lnTo>
                <a:lnTo>
                  <a:pt x="126363" y="178"/>
                </a:lnTo>
                <a:lnTo>
                  <a:pt x="11962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SMARTPenAnnotation1181"/>
          <p:cNvSpPr/>
          <p:nvPr/>
        </p:nvSpPr>
        <p:spPr>
          <a:xfrm>
            <a:off x="3131819" y="4826682"/>
            <a:ext cx="60009" cy="33917"/>
          </a:xfrm>
          <a:custGeom>
            <a:avLst/>
            <a:gdLst/>
            <a:ahLst/>
            <a:cxnLst/>
            <a:rect l="0" t="0" r="0" b="0"/>
            <a:pathLst>
              <a:path w="60009" h="33917">
                <a:moveTo>
                  <a:pt x="60008" y="25353"/>
                </a:moveTo>
                <a:lnTo>
                  <a:pt x="48076" y="25353"/>
                </a:lnTo>
                <a:lnTo>
                  <a:pt x="45386" y="26305"/>
                </a:lnTo>
                <a:lnTo>
                  <a:pt x="42640" y="27893"/>
                </a:lnTo>
                <a:lnTo>
                  <a:pt x="35940" y="32734"/>
                </a:lnTo>
                <a:lnTo>
                  <a:pt x="34437" y="33131"/>
                </a:lnTo>
                <a:lnTo>
                  <a:pt x="32483" y="33396"/>
                </a:lnTo>
                <a:lnTo>
                  <a:pt x="30228" y="33572"/>
                </a:lnTo>
                <a:lnTo>
                  <a:pt x="27772" y="33690"/>
                </a:lnTo>
                <a:lnTo>
                  <a:pt x="18733" y="33894"/>
                </a:lnTo>
                <a:lnTo>
                  <a:pt x="13065" y="33916"/>
                </a:lnTo>
                <a:lnTo>
                  <a:pt x="11568" y="32967"/>
                </a:lnTo>
                <a:lnTo>
                  <a:pt x="10570" y="31381"/>
                </a:lnTo>
                <a:lnTo>
                  <a:pt x="8967" y="26543"/>
                </a:lnTo>
                <a:lnTo>
                  <a:pt x="7883" y="26147"/>
                </a:lnTo>
                <a:lnTo>
                  <a:pt x="6208" y="25882"/>
                </a:lnTo>
                <a:lnTo>
                  <a:pt x="4139" y="25705"/>
                </a:lnTo>
                <a:lnTo>
                  <a:pt x="2760" y="24635"/>
                </a:lnTo>
                <a:lnTo>
                  <a:pt x="1840" y="22969"/>
                </a:lnTo>
                <a:lnTo>
                  <a:pt x="1227" y="20906"/>
                </a:lnTo>
                <a:lnTo>
                  <a:pt x="818" y="18578"/>
                </a:lnTo>
                <a:lnTo>
                  <a:pt x="546" y="16074"/>
                </a:lnTo>
                <a:lnTo>
                  <a:pt x="32" y="8668"/>
                </a:lnTo>
                <a:lnTo>
                  <a:pt x="2" y="0"/>
                </a:lnTo>
                <a:lnTo>
                  <a:pt x="0" y="82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SMARTPenAnnotation1182"/>
          <p:cNvSpPr/>
          <p:nvPr/>
        </p:nvSpPr>
        <p:spPr>
          <a:xfrm>
            <a:off x="3303315" y="4716100"/>
            <a:ext cx="145538" cy="213074"/>
          </a:xfrm>
          <a:custGeom>
            <a:avLst/>
            <a:gdLst/>
            <a:ahLst/>
            <a:cxnLst/>
            <a:rect l="0" t="0" r="0" b="0"/>
            <a:pathLst>
              <a:path w="145538" h="213074">
                <a:moveTo>
                  <a:pt x="111397" y="24492"/>
                </a:moveTo>
                <a:lnTo>
                  <a:pt x="111397" y="17111"/>
                </a:lnTo>
                <a:lnTo>
                  <a:pt x="113937" y="13909"/>
                </a:lnTo>
                <a:lnTo>
                  <a:pt x="115947" y="11722"/>
                </a:lnTo>
                <a:lnTo>
                  <a:pt x="116336" y="10264"/>
                </a:lnTo>
                <a:lnTo>
                  <a:pt x="115642" y="9291"/>
                </a:lnTo>
                <a:lnTo>
                  <a:pt x="112235" y="7731"/>
                </a:lnTo>
                <a:lnTo>
                  <a:pt x="109230" y="4978"/>
                </a:lnTo>
                <a:lnTo>
                  <a:pt x="107095" y="2910"/>
                </a:lnTo>
                <a:lnTo>
                  <a:pt x="104719" y="1531"/>
                </a:lnTo>
                <a:lnTo>
                  <a:pt x="102182" y="613"/>
                </a:lnTo>
                <a:lnTo>
                  <a:pt x="99539" y="0"/>
                </a:lnTo>
                <a:lnTo>
                  <a:pt x="95872" y="544"/>
                </a:lnTo>
                <a:lnTo>
                  <a:pt x="91522" y="1860"/>
                </a:lnTo>
                <a:lnTo>
                  <a:pt x="86717" y="3688"/>
                </a:lnTo>
                <a:lnTo>
                  <a:pt x="82561" y="4908"/>
                </a:lnTo>
                <a:lnTo>
                  <a:pt x="78838" y="5721"/>
                </a:lnTo>
                <a:lnTo>
                  <a:pt x="75403" y="6263"/>
                </a:lnTo>
                <a:lnTo>
                  <a:pt x="71209" y="7577"/>
                </a:lnTo>
                <a:lnTo>
                  <a:pt x="66507" y="9406"/>
                </a:lnTo>
                <a:lnTo>
                  <a:pt x="61468" y="11577"/>
                </a:lnTo>
                <a:lnTo>
                  <a:pt x="57156" y="13977"/>
                </a:lnTo>
                <a:lnTo>
                  <a:pt x="53329" y="16530"/>
                </a:lnTo>
                <a:lnTo>
                  <a:pt x="49825" y="19183"/>
                </a:lnTo>
                <a:lnTo>
                  <a:pt x="45584" y="20953"/>
                </a:lnTo>
                <a:lnTo>
                  <a:pt x="40852" y="22133"/>
                </a:lnTo>
                <a:lnTo>
                  <a:pt x="35792" y="22919"/>
                </a:lnTo>
                <a:lnTo>
                  <a:pt x="31466" y="24396"/>
                </a:lnTo>
                <a:lnTo>
                  <a:pt x="27630" y="26333"/>
                </a:lnTo>
                <a:lnTo>
                  <a:pt x="24119" y="28577"/>
                </a:lnTo>
                <a:lnTo>
                  <a:pt x="20827" y="31025"/>
                </a:lnTo>
                <a:lnTo>
                  <a:pt x="17679" y="33610"/>
                </a:lnTo>
                <a:lnTo>
                  <a:pt x="14628" y="36286"/>
                </a:lnTo>
                <a:lnTo>
                  <a:pt x="11642" y="39022"/>
                </a:lnTo>
                <a:lnTo>
                  <a:pt x="5784" y="44603"/>
                </a:lnTo>
                <a:lnTo>
                  <a:pt x="3841" y="47424"/>
                </a:lnTo>
                <a:lnTo>
                  <a:pt x="1682" y="53099"/>
                </a:lnTo>
                <a:lnTo>
                  <a:pt x="467" y="57098"/>
                </a:lnTo>
                <a:lnTo>
                  <a:pt x="106" y="62834"/>
                </a:lnTo>
                <a:lnTo>
                  <a:pt x="0" y="66015"/>
                </a:lnTo>
                <a:lnTo>
                  <a:pt x="937" y="66461"/>
                </a:lnTo>
                <a:lnTo>
                  <a:pt x="4519" y="66958"/>
                </a:lnTo>
                <a:lnTo>
                  <a:pt x="6807" y="67090"/>
                </a:lnTo>
                <a:lnTo>
                  <a:pt x="11890" y="67237"/>
                </a:lnTo>
                <a:lnTo>
                  <a:pt x="20107" y="67320"/>
                </a:lnTo>
                <a:lnTo>
                  <a:pt x="23867" y="68284"/>
                </a:lnTo>
                <a:lnTo>
                  <a:pt x="28279" y="69879"/>
                </a:lnTo>
                <a:lnTo>
                  <a:pt x="33125" y="71895"/>
                </a:lnTo>
                <a:lnTo>
                  <a:pt x="38260" y="73239"/>
                </a:lnTo>
                <a:lnTo>
                  <a:pt x="43590" y="74135"/>
                </a:lnTo>
                <a:lnTo>
                  <a:pt x="49047" y="74733"/>
                </a:lnTo>
                <a:lnTo>
                  <a:pt x="53638" y="75131"/>
                </a:lnTo>
                <a:lnTo>
                  <a:pt x="57651" y="75396"/>
                </a:lnTo>
                <a:lnTo>
                  <a:pt x="61279" y="75573"/>
                </a:lnTo>
                <a:lnTo>
                  <a:pt x="66555" y="76643"/>
                </a:lnTo>
                <a:lnTo>
                  <a:pt x="72930" y="78310"/>
                </a:lnTo>
                <a:lnTo>
                  <a:pt x="80037" y="80373"/>
                </a:lnTo>
                <a:lnTo>
                  <a:pt x="86680" y="81749"/>
                </a:lnTo>
                <a:lnTo>
                  <a:pt x="93014" y="82666"/>
                </a:lnTo>
                <a:lnTo>
                  <a:pt x="99142" y="83277"/>
                </a:lnTo>
                <a:lnTo>
                  <a:pt x="104179" y="84637"/>
                </a:lnTo>
                <a:lnTo>
                  <a:pt x="108491" y="86496"/>
                </a:lnTo>
                <a:lnTo>
                  <a:pt x="112316" y="88688"/>
                </a:lnTo>
                <a:lnTo>
                  <a:pt x="115820" y="91102"/>
                </a:lnTo>
                <a:lnTo>
                  <a:pt x="119108" y="93664"/>
                </a:lnTo>
                <a:lnTo>
                  <a:pt x="122253" y="96324"/>
                </a:lnTo>
                <a:lnTo>
                  <a:pt x="125302" y="99050"/>
                </a:lnTo>
                <a:lnTo>
                  <a:pt x="131229" y="104619"/>
                </a:lnTo>
                <a:lnTo>
                  <a:pt x="134144" y="108390"/>
                </a:lnTo>
                <a:lnTo>
                  <a:pt x="137039" y="112809"/>
                </a:lnTo>
                <a:lnTo>
                  <a:pt x="139922" y="117660"/>
                </a:lnTo>
                <a:lnTo>
                  <a:pt x="141843" y="121847"/>
                </a:lnTo>
                <a:lnTo>
                  <a:pt x="143125" y="125590"/>
                </a:lnTo>
                <a:lnTo>
                  <a:pt x="143979" y="129039"/>
                </a:lnTo>
                <a:lnTo>
                  <a:pt x="144548" y="133242"/>
                </a:lnTo>
                <a:lnTo>
                  <a:pt x="144928" y="137949"/>
                </a:lnTo>
                <a:lnTo>
                  <a:pt x="145181" y="142993"/>
                </a:lnTo>
                <a:lnTo>
                  <a:pt x="145462" y="153677"/>
                </a:lnTo>
                <a:lnTo>
                  <a:pt x="145537" y="159193"/>
                </a:lnTo>
                <a:lnTo>
                  <a:pt x="144635" y="163823"/>
                </a:lnTo>
                <a:lnTo>
                  <a:pt x="143080" y="167862"/>
                </a:lnTo>
                <a:lnTo>
                  <a:pt x="141091" y="171507"/>
                </a:lnTo>
                <a:lnTo>
                  <a:pt x="133742" y="185739"/>
                </a:lnTo>
                <a:lnTo>
                  <a:pt x="131056" y="190092"/>
                </a:lnTo>
                <a:lnTo>
                  <a:pt x="128313" y="193947"/>
                </a:lnTo>
                <a:lnTo>
                  <a:pt x="125532" y="197470"/>
                </a:lnTo>
                <a:lnTo>
                  <a:pt x="122725" y="200770"/>
                </a:lnTo>
                <a:lnTo>
                  <a:pt x="119902" y="203924"/>
                </a:lnTo>
                <a:lnTo>
                  <a:pt x="117066" y="206978"/>
                </a:lnTo>
                <a:lnTo>
                  <a:pt x="114224" y="209014"/>
                </a:lnTo>
                <a:lnTo>
                  <a:pt x="111377" y="210372"/>
                </a:lnTo>
                <a:lnTo>
                  <a:pt x="108526" y="211277"/>
                </a:lnTo>
                <a:lnTo>
                  <a:pt x="105673" y="211880"/>
                </a:lnTo>
                <a:lnTo>
                  <a:pt x="102819" y="212283"/>
                </a:lnTo>
                <a:lnTo>
                  <a:pt x="99963" y="212551"/>
                </a:lnTo>
                <a:lnTo>
                  <a:pt x="97107" y="212730"/>
                </a:lnTo>
                <a:lnTo>
                  <a:pt x="91393" y="212928"/>
                </a:lnTo>
                <a:lnTo>
                  <a:pt x="79964" y="213056"/>
                </a:lnTo>
                <a:lnTo>
                  <a:pt x="74249" y="213073"/>
                </a:lnTo>
                <a:lnTo>
                  <a:pt x="70439" y="212125"/>
                </a:lnTo>
                <a:lnTo>
                  <a:pt x="65994" y="210541"/>
                </a:lnTo>
                <a:lnTo>
                  <a:pt x="61126" y="208532"/>
                </a:lnTo>
                <a:lnTo>
                  <a:pt x="56928" y="207193"/>
                </a:lnTo>
                <a:lnTo>
                  <a:pt x="53177" y="206300"/>
                </a:lnTo>
                <a:lnTo>
                  <a:pt x="49724" y="205705"/>
                </a:lnTo>
                <a:lnTo>
                  <a:pt x="46469" y="204355"/>
                </a:lnTo>
                <a:lnTo>
                  <a:pt x="43347" y="202504"/>
                </a:lnTo>
                <a:lnTo>
                  <a:pt x="40313" y="200316"/>
                </a:lnTo>
                <a:lnTo>
                  <a:pt x="38290" y="196953"/>
                </a:lnTo>
                <a:lnTo>
                  <a:pt x="36941" y="192806"/>
                </a:lnTo>
                <a:lnTo>
                  <a:pt x="36043" y="188137"/>
                </a:lnTo>
                <a:lnTo>
                  <a:pt x="35443" y="184071"/>
                </a:lnTo>
                <a:lnTo>
                  <a:pt x="35044" y="180408"/>
                </a:lnTo>
                <a:lnTo>
                  <a:pt x="34777" y="177013"/>
                </a:lnTo>
                <a:lnTo>
                  <a:pt x="34600" y="172845"/>
                </a:lnTo>
                <a:lnTo>
                  <a:pt x="34350" y="158830"/>
                </a:lnTo>
                <a:lnTo>
                  <a:pt x="34291" y="151508"/>
                </a:lnTo>
                <a:lnTo>
                  <a:pt x="35228" y="147269"/>
                </a:lnTo>
                <a:lnTo>
                  <a:pt x="36805" y="142539"/>
                </a:lnTo>
                <a:lnTo>
                  <a:pt x="38809" y="137480"/>
                </a:lnTo>
                <a:lnTo>
                  <a:pt x="40145" y="132202"/>
                </a:lnTo>
                <a:lnTo>
                  <a:pt x="41036" y="126779"/>
                </a:lnTo>
                <a:lnTo>
                  <a:pt x="41630" y="121258"/>
                </a:lnTo>
                <a:lnTo>
                  <a:pt x="43930" y="115673"/>
                </a:lnTo>
                <a:lnTo>
                  <a:pt x="47369" y="110044"/>
                </a:lnTo>
                <a:lnTo>
                  <a:pt x="51567" y="104387"/>
                </a:lnTo>
                <a:lnTo>
                  <a:pt x="54365" y="99663"/>
                </a:lnTo>
                <a:lnTo>
                  <a:pt x="56231" y="95561"/>
                </a:lnTo>
                <a:lnTo>
                  <a:pt x="57475" y="91874"/>
                </a:lnTo>
                <a:lnTo>
                  <a:pt x="59256" y="87511"/>
                </a:lnTo>
                <a:lnTo>
                  <a:pt x="61397" y="82697"/>
                </a:lnTo>
                <a:lnTo>
                  <a:pt x="66314" y="72268"/>
                </a:lnTo>
                <a:lnTo>
                  <a:pt x="71675" y="61283"/>
                </a:lnTo>
                <a:lnTo>
                  <a:pt x="73486" y="56640"/>
                </a:lnTo>
                <a:lnTo>
                  <a:pt x="74693" y="52591"/>
                </a:lnTo>
                <a:lnTo>
                  <a:pt x="75498" y="48940"/>
                </a:lnTo>
                <a:lnTo>
                  <a:pt x="76392" y="42343"/>
                </a:lnTo>
                <a:lnTo>
                  <a:pt x="76789" y="36236"/>
                </a:lnTo>
                <a:lnTo>
                  <a:pt x="77065" y="26227"/>
                </a:lnTo>
                <a:lnTo>
                  <a:pt x="77103" y="17264"/>
                </a:lnTo>
                <a:lnTo>
                  <a:pt x="76152" y="16816"/>
                </a:lnTo>
                <a:lnTo>
                  <a:pt x="74566" y="16517"/>
                </a:lnTo>
                <a:lnTo>
                  <a:pt x="68535" y="159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SMARTPenAnnotation1183"/>
          <p:cNvSpPr/>
          <p:nvPr/>
        </p:nvSpPr>
        <p:spPr>
          <a:xfrm>
            <a:off x="508634" y="4834890"/>
            <a:ext cx="565786" cy="377190"/>
          </a:xfrm>
          <a:custGeom>
            <a:avLst/>
            <a:gdLst/>
            <a:ahLst/>
            <a:cxnLst/>
            <a:rect l="0" t="0" r="0" b="0"/>
            <a:pathLst>
              <a:path w="565786" h="377190">
                <a:moveTo>
                  <a:pt x="565785" y="0"/>
                </a:moveTo>
                <a:lnTo>
                  <a:pt x="541367" y="0"/>
                </a:lnTo>
                <a:lnTo>
                  <a:pt x="535902" y="4551"/>
                </a:lnTo>
                <a:lnTo>
                  <a:pt x="528250" y="11931"/>
                </a:lnTo>
                <a:lnTo>
                  <a:pt x="525522" y="13669"/>
                </a:lnTo>
                <a:lnTo>
                  <a:pt x="511759" y="18998"/>
                </a:lnTo>
                <a:lnTo>
                  <a:pt x="502721" y="23683"/>
                </a:lnTo>
                <a:lnTo>
                  <a:pt x="491326" y="32629"/>
                </a:lnTo>
                <a:lnTo>
                  <a:pt x="481575" y="41806"/>
                </a:lnTo>
                <a:lnTo>
                  <a:pt x="465375" y="53133"/>
                </a:lnTo>
                <a:lnTo>
                  <a:pt x="454166" y="62032"/>
                </a:lnTo>
                <a:lnTo>
                  <a:pt x="442834" y="71384"/>
                </a:lnTo>
                <a:lnTo>
                  <a:pt x="431448" y="78717"/>
                </a:lnTo>
                <a:lnTo>
                  <a:pt x="409777" y="92750"/>
                </a:lnTo>
                <a:lnTo>
                  <a:pt x="396118" y="100912"/>
                </a:lnTo>
                <a:lnTo>
                  <a:pt x="383698" y="108667"/>
                </a:lnTo>
                <a:lnTo>
                  <a:pt x="371828" y="118464"/>
                </a:lnTo>
                <a:lnTo>
                  <a:pt x="357662" y="126628"/>
                </a:lnTo>
                <a:lnTo>
                  <a:pt x="342794" y="134384"/>
                </a:lnTo>
                <a:lnTo>
                  <a:pt x="323713" y="148508"/>
                </a:lnTo>
                <a:lnTo>
                  <a:pt x="306947" y="160102"/>
                </a:lnTo>
                <a:lnTo>
                  <a:pt x="298981" y="169898"/>
                </a:lnTo>
                <a:lnTo>
                  <a:pt x="287186" y="180603"/>
                </a:lnTo>
                <a:lnTo>
                  <a:pt x="273371" y="191710"/>
                </a:lnTo>
                <a:lnTo>
                  <a:pt x="260881" y="202997"/>
                </a:lnTo>
                <a:lnTo>
                  <a:pt x="246440" y="214363"/>
                </a:lnTo>
                <a:lnTo>
                  <a:pt x="231449" y="224812"/>
                </a:lnTo>
                <a:lnTo>
                  <a:pt x="218436" y="232631"/>
                </a:lnTo>
                <a:lnTo>
                  <a:pt x="206303" y="241822"/>
                </a:lnTo>
                <a:lnTo>
                  <a:pt x="193608" y="251303"/>
                </a:lnTo>
                <a:lnTo>
                  <a:pt x="178441" y="258692"/>
                </a:lnTo>
                <a:lnTo>
                  <a:pt x="164715" y="267692"/>
                </a:lnTo>
                <a:lnTo>
                  <a:pt x="152264" y="277089"/>
                </a:lnTo>
                <a:lnTo>
                  <a:pt x="140381" y="284440"/>
                </a:lnTo>
                <a:lnTo>
                  <a:pt x="122980" y="293934"/>
                </a:lnTo>
                <a:lnTo>
                  <a:pt x="105926" y="305675"/>
                </a:lnTo>
                <a:lnTo>
                  <a:pt x="90652" y="314302"/>
                </a:lnTo>
                <a:lnTo>
                  <a:pt x="75014" y="322890"/>
                </a:lnTo>
                <a:lnTo>
                  <a:pt x="60714" y="334326"/>
                </a:lnTo>
                <a:lnTo>
                  <a:pt x="53654" y="340042"/>
                </a:lnTo>
                <a:lnTo>
                  <a:pt x="39922" y="347662"/>
                </a:lnTo>
                <a:lnTo>
                  <a:pt x="29397" y="351296"/>
                </a:lnTo>
                <a:lnTo>
                  <a:pt x="18947" y="358704"/>
                </a:lnTo>
                <a:lnTo>
                  <a:pt x="13128" y="364198"/>
                </a:lnTo>
                <a:lnTo>
                  <a:pt x="11610" y="366624"/>
                </a:lnTo>
                <a:lnTo>
                  <a:pt x="9923" y="371859"/>
                </a:lnTo>
                <a:lnTo>
                  <a:pt x="8520" y="373636"/>
                </a:lnTo>
                <a:lnTo>
                  <a:pt x="6633" y="374821"/>
                </a:lnTo>
                <a:lnTo>
                  <a:pt x="0" y="37718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8" name="SMARTPenAnnotation1184"/>
          <p:cNvSpPr/>
          <p:nvPr/>
        </p:nvSpPr>
        <p:spPr>
          <a:xfrm>
            <a:off x="1185862" y="5100637"/>
            <a:ext cx="505778" cy="342901"/>
          </a:xfrm>
          <a:custGeom>
            <a:avLst/>
            <a:gdLst/>
            <a:ahLst/>
            <a:cxnLst/>
            <a:rect l="0" t="0" r="0" b="0"/>
            <a:pathLst>
              <a:path w="505778" h="342901">
                <a:moveTo>
                  <a:pt x="505777" y="0"/>
                </a:moveTo>
                <a:lnTo>
                  <a:pt x="473066" y="0"/>
                </a:lnTo>
                <a:lnTo>
                  <a:pt x="469649" y="2540"/>
                </a:lnTo>
                <a:lnTo>
                  <a:pt x="464003" y="6844"/>
                </a:lnTo>
                <a:lnTo>
                  <a:pt x="451066" y="14622"/>
                </a:lnTo>
                <a:lnTo>
                  <a:pt x="440778" y="22007"/>
                </a:lnTo>
                <a:lnTo>
                  <a:pt x="431697" y="25571"/>
                </a:lnTo>
                <a:lnTo>
                  <a:pt x="417555" y="34825"/>
                </a:lnTo>
                <a:lnTo>
                  <a:pt x="402167" y="43021"/>
                </a:lnTo>
                <a:lnTo>
                  <a:pt x="396699" y="45825"/>
                </a:lnTo>
                <a:lnTo>
                  <a:pt x="388083" y="54022"/>
                </a:lnTo>
                <a:lnTo>
                  <a:pt x="384452" y="58875"/>
                </a:lnTo>
                <a:lnTo>
                  <a:pt x="372798" y="66807"/>
                </a:lnTo>
                <a:lnTo>
                  <a:pt x="359045" y="74459"/>
                </a:lnTo>
                <a:lnTo>
                  <a:pt x="346583" y="84211"/>
                </a:lnTo>
                <a:lnTo>
                  <a:pt x="334694" y="92355"/>
                </a:lnTo>
                <a:lnTo>
                  <a:pt x="323061" y="99149"/>
                </a:lnTo>
                <a:lnTo>
                  <a:pt x="311540" y="105344"/>
                </a:lnTo>
                <a:lnTo>
                  <a:pt x="297530" y="113812"/>
                </a:lnTo>
                <a:lnTo>
                  <a:pt x="282731" y="123926"/>
                </a:lnTo>
                <a:lnTo>
                  <a:pt x="276117" y="129290"/>
                </a:lnTo>
                <a:lnTo>
                  <a:pt x="269803" y="134771"/>
                </a:lnTo>
                <a:lnTo>
                  <a:pt x="262736" y="140330"/>
                </a:lnTo>
                <a:lnTo>
                  <a:pt x="255167" y="145941"/>
                </a:lnTo>
                <a:lnTo>
                  <a:pt x="247264" y="151586"/>
                </a:lnTo>
                <a:lnTo>
                  <a:pt x="240090" y="157255"/>
                </a:lnTo>
                <a:lnTo>
                  <a:pt x="233403" y="162939"/>
                </a:lnTo>
                <a:lnTo>
                  <a:pt x="227039" y="168634"/>
                </a:lnTo>
                <a:lnTo>
                  <a:pt x="219939" y="174335"/>
                </a:lnTo>
                <a:lnTo>
                  <a:pt x="212349" y="180041"/>
                </a:lnTo>
                <a:lnTo>
                  <a:pt x="204431" y="185750"/>
                </a:lnTo>
                <a:lnTo>
                  <a:pt x="197247" y="192413"/>
                </a:lnTo>
                <a:lnTo>
                  <a:pt x="190553" y="199713"/>
                </a:lnTo>
                <a:lnTo>
                  <a:pt x="184185" y="207437"/>
                </a:lnTo>
                <a:lnTo>
                  <a:pt x="177083" y="214492"/>
                </a:lnTo>
                <a:lnTo>
                  <a:pt x="169490" y="221099"/>
                </a:lnTo>
                <a:lnTo>
                  <a:pt x="161571" y="227409"/>
                </a:lnTo>
                <a:lnTo>
                  <a:pt x="153434" y="233521"/>
                </a:lnTo>
                <a:lnTo>
                  <a:pt x="136773" y="245392"/>
                </a:lnTo>
                <a:lnTo>
                  <a:pt x="129282" y="251225"/>
                </a:lnTo>
                <a:lnTo>
                  <a:pt x="122383" y="257018"/>
                </a:lnTo>
                <a:lnTo>
                  <a:pt x="108685" y="267583"/>
                </a:lnTo>
                <a:lnTo>
                  <a:pt x="93072" y="275453"/>
                </a:lnTo>
                <a:lnTo>
                  <a:pt x="79148" y="284666"/>
                </a:lnTo>
                <a:lnTo>
                  <a:pt x="66609" y="294159"/>
                </a:lnTo>
                <a:lnTo>
                  <a:pt x="54687" y="301552"/>
                </a:lnTo>
                <a:lnTo>
                  <a:pt x="37402" y="314060"/>
                </a:lnTo>
                <a:lnTo>
                  <a:pt x="23041" y="321866"/>
                </a:lnTo>
                <a:lnTo>
                  <a:pt x="15638" y="324027"/>
                </a:lnTo>
                <a:lnTo>
                  <a:pt x="13283" y="325555"/>
                </a:lnTo>
                <a:lnTo>
                  <a:pt x="11713" y="327527"/>
                </a:lnTo>
                <a:lnTo>
                  <a:pt x="10666" y="329794"/>
                </a:lnTo>
                <a:lnTo>
                  <a:pt x="9016" y="331305"/>
                </a:lnTo>
                <a:lnTo>
                  <a:pt x="6963" y="332313"/>
                </a:lnTo>
                <a:lnTo>
                  <a:pt x="1375" y="333930"/>
                </a:lnTo>
                <a:lnTo>
                  <a:pt x="917" y="335015"/>
                </a:lnTo>
                <a:lnTo>
                  <a:pt x="0" y="3429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9" name="SMARTPenAnnotation1185"/>
          <p:cNvSpPr/>
          <p:nvPr/>
        </p:nvSpPr>
        <p:spPr>
          <a:xfrm>
            <a:off x="4211954" y="4792027"/>
            <a:ext cx="180011" cy="239634"/>
          </a:xfrm>
          <a:custGeom>
            <a:avLst/>
            <a:gdLst/>
            <a:ahLst/>
            <a:cxnLst/>
            <a:rect l="0" t="0" r="0" b="0"/>
            <a:pathLst>
              <a:path w="180011" h="239634">
                <a:moveTo>
                  <a:pt x="0" y="0"/>
                </a:moveTo>
                <a:lnTo>
                  <a:pt x="0" y="8219"/>
                </a:lnTo>
                <a:lnTo>
                  <a:pt x="4551" y="8468"/>
                </a:lnTo>
                <a:lnTo>
                  <a:pt x="8731" y="8552"/>
                </a:lnTo>
                <a:lnTo>
                  <a:pt x="28694" y="8572"/>
                </a:lnTo>
                <a:lnTo>
                  <a:pt x="32464" y="7619"/>
                </a:lnTo>
                <a:lnTo>
                  <a:pt x="36883" y="6032"/>
                </a:lnTo>
                <a:lnTo>
                  <a:pt x="41734" y="4022"/>
                </a:lnTo>
                <a:lnTo>
                  <a:pt x="46872" y="2681"/>
                </a:lnTo>
                <a:lnTo>
                  <a:pt x="52203" y="1787"/>
                </a:lnTo>
                <a:lnTo>
                  <a:pt x="57663" y="1192"/>
                </a:lnTo>
                <a:lnTo>
                  <a:pt x="63207" y="794"/>
                </a:lnTo>
                <a:lnTo>
                  <a:pt x="68808" y="530"/>
                </a:lnTo>
                <a:lnTo>
                  <a:pt x="83253" y="157"/>
                </a:lnTo>
                <a:lnTo>
                  <a:pt x="112964" y="9"/>
                </a:lnTo>
                <a:lnTo>
                  <a:pt x="116267" y="959"/>
                </a:lnTo>
                <a:lnTo>
                  <a:pt x="119421" y="2545"/>
                </a:lnTo>
                <a:lnTo>
                  <a:pt x="126777" y="7382"/>
                </a:lnTo>
                <a:lnTo>
                  <a:pt x="130323" y="10583"/>
                </a:lnTo>
                <a:lnTo>
                  <a:pt x="137675" y="17741"/>
                </a:lnTo>
                <a:lnTo>
                  <a:pt x="140361" y="20400"/>
                </a:lnTo>
                <a:lnTo>
                  <a:pt x="142151" y="23125"/>
                </a:lnTo>
                <a:lnTo>
                  <a:pt x="144141" y="28693"/>
                </a:lnTo>
                <a:lnTo>
                  <a:pt x="143719" y="32464"/>
                </a:lnTo>
                <a:lnTo>
                  <a:pt x="142485" y="36883"/>
                </a:lnTo>
                <a:lnTo>
                  <a:pt x="140710" y="41734"/>
                </a:lnTo>
                <a:lnTo>
                  <a:pt x="138575" y="45920"/>
                </a:lnTo>
                <a:lnTo>
                  <a:pt x="131018" y="57315"/>
                </a:lnTo>
                <a:lnTo>
                  <a:pt x="128303" y="62022"/>
                </a:lnTo>
                <a:lnTo>
                  <a:pt x="125540" y="67066"/>
                </a:lnTo>
                <a:lnTo>
                  <a:pt x="122746" y="71381"/>
                </a:lnTo>
                <a:lnTo>
                  <a:pt x="119931" y="75210"/>
                </a:lnTo>
                <a:lnTo>
                  <a:pt x="117102" y="78715"/>
                </a:lnTo>
                <a:lnTo>
                  <a:pt x="114263" y="82004"/>
                </a:lnTo>
                <a:lnTo>
                  <a:pt x="111418" y="85150"/>
                </a:lnTo>
                <a:lnTo>
                  <a:pt x="108569" y="88199"/>
                </a:lnTo>
                <a:lnTo>
                  <a:pt x="104765" y="91185"/>
                </a:lnTo>
                <a:lnTo>
                  <a:pt x="100323" y="94127"/>
                </a:lnTo>
                <a:lnTo>
                  <a:pt x="95457" y="97042"/>
                </a:lnTo>
                <a:lnTo>
                  <a:pt x="91261" y="99937"/>
                </a:lnTo>
                <a:lnTo>
                  <a:pt x="87511" y="102819"/>
                </a:lnTo>
                <a:lnTo>
                  <a:pt x="77189" y="111413"/>
                </a:lnTo>
                <a:lnTo>
                  <a:pt x="77169" y="111429"/>
                </a:lnTo>
                <a:lnTo>
                  <a:pt x="84536" y="104060"/>
                </a:lnTo>
                <a:lnTo>
                  <a:pt x="87737" y="103399"/>
                </a:lnTo>
                <a:lnTo>
                  <a:pt x="92334" y="103105"/>
                </a:lnTo>
                <a:lnTo>
                  <a:pt x="97553" y="102975"/>
                </a:lnTo>
                <a:lnTo>
                  <a:pt x="105846" y="102901"/>
                </a:lnTo>
                <a:lnTo>
                  <a:pt x="109616" y="101938"/>
                </a:lnTo>
                <a:lnTo>
                  <a:pt x="114036" y="100344"/>
                </a:lnTo>
                <a:lnTo>
                  <a:pt x="118886" y="98329"/>
                </a:lnTo>
                <a:lnTo>
                  <a:pt x="123073" y="96985"/>
                </a:lnTo>
                <a:lnTo>
                  <a:pt x="126816" y="96089"/>
                </a:lnTo>
                <a:lnTo>
                  <a:pt x="130265" y="95492"/>
                </a:lnTo>
                <a:lnTo>
                  <a:pt x="133516" y="96046"/>
                </a:lnTo>
                <a:lnTo>
                  <a:pt x="136635" y="97368"/>
                </a:lnTo>
                <a:lnTo>
                  <a:pt x="139668" y="99202"/>
                </a:lnTo>
                <a:lnTo>
                  <a:pt x="142642" y="100425"/>
                </a:lnTo>
                <a:lnTo>
                  <a:pt x="145578" y="101240"/>
                </a:lnTo>
                <a:lnTo>
                  <a:pt x="148487" y="101783"/>
                </a:lnTo>
                <a:lnTo>
                  <a:pt x="151379" y="103098"/>
                </a:lnTo>
                <a:lnTo>
                  <a:pt x="154260" y="104927"/>
                </a:lnTo>
                <a:lnTo>
                  <a:pt x="157132" y="107099"/>
                </a:lnTo>
                <a:lnTo>
                  <a:pt x="160000" y="109499"/>
                </a:lnTo>
                <a:lnTo>
                  <a:pt x="162865" y="112052"/>
                </a:lnTo>
                <a:lnTo>
                  <a:pt x="168587" y="117429"/>
                </a:lnTo>
                <a:lnTo>
                  <a:pt x="174305" y="122993"/>
                </a:lnTo>
                <a:lnTo>
                  <a:pt x="176211" y="125810"/>
                </a:lnTo>
                <a:lnTo>
                  <a:pt x="178329" y="131481"/>
                </a:lnTo>
                <a:lnTo>
                  <a:pt x="179270" y="137176"/>
                </a:lnTo>
                <a:lnTo>
                  <a:pt x="179688" y="142882"/>
                </a:lnTo>
                <a:lnTo>
                  <a:pt x="179874" y="148593"/>
                </a:lnTo>
                <a:lnTo>
                  <a:pt x="180010" y="173117"/>
                </a:lnTo>
                <a:lnTo>
                  <a:pt x="178110" y="177323"/>
                </a:lnTo>
                <a:lnTo>
                  <a:pt x="174937" y="182033"/>
                </a:lnTo>
                <a:lnTo>
                  <a:pt x="170917" y="187078"/>
                </a:lnTo>
                <a:lnTo>
                  <a:pt x="167285" y="191394"/>
                </a:lnTo>
                <a:lnTo>
                  <a:pt x="163911" y="195223"/>
                </a:lnTo>
                <a:lnTo>
                  <a:pt x="157622" y="202018"/>
                </a:lnTo>
                <a:lnTo>
                  <a:pt x="148726" y="211199"/>
                </a:lnTo>
                <a:lnTo>
                  <a:pt x="134321" y="225709"/>
                </a:lnTo>
                <a:lnTo>
                  <a:pt x="130505" y="227625"/>
                </a:lnTo>
                <a:lnTo>
                  <a:pt x="126056" y="228903"/>
                </a:lnTo>
                <a:lnTo>
                  <a:pt x="121185" y="229754"/>
                </a:lnTo>
                <a:lnTo>
                  <a:pt x="116985" y="231274"/>
                </a:lnTo>
                <a:lnTo>
                  <a:pt x="113233" y="233241"/>
                </a:lnTo>
                <a:lnTo>
                  <a:pt x="109779" y="235504"/>
                </a:lnTo>
                <a:lnTo>
                  <a:pt x="105571" y="237013"/>
                </a:lnTo>
                <a:lnTo>
                  <a:pt x="100861" y="238018"/>
                </a:lnTo>
                <a:lnTo>
                  <a:pt x="95816" y="238689"/>
                </a:lnTo>
                <a:lnTo>
                  <a:pt x="91500" y="239136"/>
                </a:lnTo>
                <a:lnTo>
                  <a:pt x="87670" y="239434"/>
                </a:lnTo>
                <a:lnTo>
                  <a:pt x="84164" y="239633"/>
                </a:lnTo>
                <a:lnTo>
                  <a:pt x="80875" y="238813"/>
                </a:lnTo>
                <a:lnTo>
                  <a:pt x="77729" y="237314"/>
                </a:lnTo>
                <a:lnTo>
                  <a:pt x="74680" y="235361"/>
                </a:lnTo>
                <a:lnTo>
                  <a:pt x="71694" y="234060"/>
                </a:lnTo>
                <a:lnTo>
                  <a:pt x="68751" y="233193"/>
                </a:lnTo>
                <a:lnTo>
                  <a:pt x="65837" y="232614"/>
                </a:lnTo>
                <a:lnTo>
                  <a:pt x="62941" y="232229"/>
                </a:lnTo>
                <a:lnTo>
                  <a:pt x="60059" y="231972"/>
                </a:lnTo>
                <a:lnTo>
                  <a:pt x="57184" y="231800"/>
                </a:lnTo>
                <a:lnTo>
                  <a:pt x="51451" y="231610"/>
                </a:lnTo>
                <a:lnTo>
                  <a:pt x="48588" y="231559"/>
                </a:lnTo>
                <a:lnTo>
                  <a:pt x="45727" y="230573"/>
                </a:lnTo>
                <a:lnTo>
                  <a:pt x="42868" y="228963"/>
                </a:lnTo>
                <a:lnTo>
                  <a:pt x="40009" y="226937"/>
                </a:lnTo>
                <a:lnTo>
                  <a:pt x="37150" y="225586"/>
                </a:lnTo>
                <a:lnTo>
                  <a:pt x="34292" y="224686"/>
                </a:lnTo>
                <a:lnTo>
                  <a:pt x="25718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SMARTPenAnnotation1186"/>
          <p:cNvSpPr/>
          <p:nvPr/>
        </p:nvSpPr>
        <p:spPr>
          <a:xfrm>
            <a:off x="4469129" y="4886325"/>
            <a:ext cx="145734" cy="145733"/>
          </a:xfrm>
          <a:custGeom>
            <a:avLst/>
            <a:gdLst/>
            <a:ahLst/>
            <a:cxnLst/>
            <a:rect l="0" t="0" r="0" b="0"/>
            <a:pathLst>
              <a:path w="145734" h="145733">
                <a:moveTo>
                  <a:pt x="0" y="0"/>
                </a:moveTo>
                <a:lnTo>
                  <a:pt x="12771" y="12770"/>
                </a:lnTo>
                <a:lnTo>
                  <a:pt x="15182" y="14228"/>
                </a:lnTo>
                <a:lnTo>
                  <a:pt x="17742" y="15200"/>
                </a:lnTo>
                <a:lnTo>
                  <a:pt x="20400" y="15849"/>
                </a:lnTo>
                <a:lnTo>
                  <a:pt x="22173" y="17233"/>
                </a:lnTo>
                <a:lnTo>
                  <a:pt x="23354" y="19109"/>
                </a:lnTo>
                <a:lnTo>
                  <a:pt x="24142" y="21311"/>
                </a:lnTo>
                <a:lnTo>
                  <a:pt x="25620" y="23733"/>
                </a:lnTo>
                <a:lnTo>
                  <a:pt x="27558" y="26299"/>
                </a:lnTo>
                <a:lnTo>
                  <a:pt x="29802" y="28962"/>
                </a:lnTo>
                <a:lnTo>
                  <a:pt x="33203" y="31691"/>
                </a:lnTo>
                <a:lnTo>
                  <a:pt x="37376" y="34462"/>
                </a:lnTo>
                <a:lnTo>
                  <a:pt x="42063" y="37262"/>
                </a:lnTo>
                <a:lnTo>
                  <a:pt x="46139" y="40081"/>
                </a:lnTo>
                <a:lnTo>
                  <a:pt x="49810" y="42914"/>
                </a:lnTo>
                <a:lnTo>
                  <a:pt x="53209" y="45754"/>
                </a:lnTo>
                <a:lnTo>
                  <a:pt x="56428" y="48600"/>
                </a:lnTo>
                <a:lnTo>
                  <a:pt x="62544" y="54302"/>
                </a:lnTo>
                <a:lnTo>
                  <a:pt x="65508" y="58109"/>
                </a:lnTo>
                <a:lnTo>
                  <a:pt x="68438" y="62551"/>
                </a:lnTo>
                <a:lnTo>
                  <a:pt x="71343" y="67419"/>
                </a:lnTo>
                <a:lnTo>
                  <a:pt x="74232" y="71615"/>
                </a:lnTo>
                <a:lnTo>
                  <a:pt x="77110" y="75366"/>
                </a:lnTo>
                <a:lnTo>
                  <a:pt x="79982" y="78819"/>
                </a:lnTo>
                <a:lnTo>
                  <a:pt x="82849" y="82074"/>
                </a:lnTo>
                <a:lnTo>
                  <a:pt x="88574" y="88229"/>
                </a:lnTo>
                <a:lnTo>
                  <a:pt x="91435" y="89299"/>
                </a:lnTo>
                <a:lnTo>
                  <a:pt x="94294" y="89060"/>
                </a:lnTo>
                <a:lnTo>
                  <a:pt x="97153" y="87948"/>
                </a:lnTo>
                <a:lnTo>
                  <a:pt x="99059" y="88160"/>
                </a:lnTo>
                <a:lnTo>
                  <a:pt x="100330" y="89253"/>
                </a:lnTo>
                <a:lnTo>
                  <a:pt x="101176" y="90934"/>
                </a:lnTo>
                <a:lnTo>
                  <a:pt x="103646" y="93008"/>
                </a:lnTo>
                <a:lnTo>
                  <a:pt x="107197" y="95343"/>
                </a:lnTo>
                <a:lnTo>
                  <a:pt x="111470" y="97852"/>
                </a:lnTo>
                <a:lnTo>
                  <a:pt x="114319" y="100477"/>
                </a:lnTo>
                <a:lnTo>
                  <a:pt x="116218" y="103179"/>
                </a:lnTo>
                <a:lnTo>
                  <a:pt x="117484" y="105934"/>
                </a:lnTo>
                <a:lnTo>
                  <a:pt x="119280" y="108722"/>
                </a:lnTo>
                <a:lnTo>
                  <a:pt x="121430" y="111534"/>
                </a:lnTo>
                <a:lnTo>
                  <a:pt x="123816" y="114361"/>
                </a:lnTo>
                <a:lnTo>
                  <a:pt x="126359" y="117198"/>
                </a:lnTo>
                <a:lnTo>
                  <a:pt x="135550" y="126899"/>
                </a:lnTo>
                <a:lnTo>
                  <a:pt x="141234" y="132638"/>
                </a:lnTo>
                <a:lnTo>
                  <a:pt x="142734" y="135097"/>
                </a:lnTo>
                <a:lnTo>
                  <a:pt x="143734" y="137690"/>
                </a:lnTo>
                <a:lnTo>
                  <a:pt x="145733" y="1457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1" name="SMARTPenAnnotation1187"/>
          <p:cNvSpPr/>
          <p:nvPr/>
        </p:nvSpPr>
        <p:spPr>
          <a:xfrm>
            <a:off x="4409122" y="4834890"/>
            <a:ext cx="231458" cy="240031"/>
          </a:xfrm>
          <a:custGeom>
            <a:avLst/>
            <a:gdLst/>
            <a:ahLst/>
            <a:cxnLst/>
            <a:rect l="0" t="0" r="0" b="0"/>
            <a:pathLst>
              <a:path w="231458" h="240031">
                <a:moveTo>
                  <a:pt x="231457" y="0"/>
                </a:moveTo>
                <a:lnTo>
                  <a:pt x="218687" y="12770"/>
                </a:lnTo>
                <a:lnTo>
                  <a:pt x="216277" y="14228"/>
                </a:lnTo>
                <a:lnTo>
                  <a:pt x="211058" y="15849"/>
                </a:lnTo>
                <a:lnTo>
                  <a:pt x="209286" y="18186"/>
                </a:lnTo>
                <a:lnTo>
                  <a:pt x="208103" y="21648"/>
                </a:lnTo>
                <a:lnTo>
                  <a:pt x="207316" y="25862"/>
                </a:lnTo>
                <a:lnTo>
                  <a:pt x="204885" y="29624"/>
                </a:lnTo>
                <a:lnTo>
                  <a:pt x="201360" y="33084"/>
                </a:lnTo>
                <a:lnTo>
                  <a:pt x="197105" y="36343"/>
                </a:lnTo>
                <a:lnTo>
                  <a:pt x="193316" y="39469"/>
                </a:lnTo>
                <a:lnTo>
                  <a:pt x="186566" y="45481"/>
                </a:lnTo>
                <a:lnTo>
                  <a:pt x="180391" y="51329"/>
                </a:lnTo>
                <a:lnTo>
                  <a:pt x="168665" y="62844"/>
                </a:lnTo>
                <a:lnTo>
                  <a:pt x="164830" y="68566"/>
                </a:lnTo>
                <a:lnTo>
                  <a:pt x="160370" y="76190"/>
                </a:lnTo>
                <a:lnTo>
                  <a:pt x="155491" y="85084"/>
                </a:lnTo>
                <a:lnTo>
                  <a:pt x="151286" y="91965"/>
                </a:lnTo>
                <a:lnTo>
                  <a:pt x="147530" y="97505"/>
                </a:lnTo>
                <a:lnTo>
                  <a:pt x="144073" y="102151"/>
                </a:lnTo>
                <a:lnTo>
                  <a:pt x="139863" y="107153"/>
                </a:lnTo>
                <a:lnTo>
                  <a:pt x="135152" y="112393"/>
                </a:lnTo>
                <a:lnTo>
                  <a:pt x="130107" y="117791"/>
                </a:lnTo>
                <a:lnTo>
                  <a:pt x="124838" y="122342"/>
                </a:lnTo>
                <a:lnTo>
                  <a:pt x="119420" y="126329"/>
                </a:lnTo>
                <a:lnTo>
                  <a:pt x="113903" y="129939"/>
                </a:lnTo>
                <a:lnTo>
                  <a:pt x="109273" y="134251"/>
                </a:lnTo>
                <a:lnTo>
                  <a:pt x="105234" y="139031"/>
                </a:lnTo>
                <a:lnTo>
                  <a:pt x="101588" y="144122"/>
                </a:lnTo>
                <a:lnTo>
                  <a:pt x="97253" y="149421"/>
                </a:lnTo>
                <a:lnTo>
                  <a:pt x="92458" y="154859"/>
                </a:lnTo>
                <a:lnTo>
                  <a:pt x="83003" y="165029"/>
                </a:lnTo>
                <a:lnTo>
                  <a:pt x="75625" y="172723"/>
                </a:lnTo>
                <a:lnTo>
                  <a:pt x="71372" y="176109"/>
                </a:lnTo>
                <a:lnTo>
                  <a:pt x="66631" y="179318"/>
                </a:lnTo>
                <a:lnTo>
                  <a:pt x="61565" y="182411"/>
                </a:lnTo>
                <a:lnTo>
                  <a:pt x="57237" y="186377"/>
                </a:lnTo>
                <a:lnTo>
                  <a:pt x="53398" y="190926"/>
                </a:lnTo>
                <a:lnTo>
                  <a:pt x="49886" y="195864"/>
                </a:lnTo>
                <a:lnTo>
                  <a:pt x="46592" y="200108"/>
                </a:lnTo>
                <a:lnTo>
                  <a:pt x="40392" y="207364"/>
                </a:lnTo>
                <a:lnTo>
                  <a:pt x="34462" y="213764"/>
                </a:lnTo>
                <a:lnTo>
                  <a:pt x="25769" y="222722"/>
                </a:lnTo>
                <a:lnTo>
                  <a:pt x="22894" y="225634"/>
                </a:lnTo>
                <a:lnTo>
                  <a:pt x="20025" y="227575"/>
                </a:lnTo>
                <a:lnTo>
                  <a:pt x="14297" y="229731"/>
                </a:lnTo>
                <a:lnTo>
                  <a:pt x="12389" y="231259"/>
                </a:lnTo>
                <a:lnTo>
                  <a:pt x="11117" y="233230"/>
                </a:lnTo>
                <a:lnTo>
                  <a:pt x="10269" y="235497"/>
                </a:lnTo>
                <a:lnTo>
                  <a:pt x="8751" y="237008"/>
                </a:lnTo>
                <a:lnTo>
                  <a:pt x="6787" y="238015"/>
                </a:lnTo>
                <a:lnTo>
                  <a:pt x="0" y="2400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SMARTPenAnnotation1188"/>
          <p:cNvSpPr/>
          <p:nvPr/>
        </p:nvSpPr>
        <p:spPr>
          <a:xfrm>
            <a:off x="4752022" y="4834890"/>
            <a:ext cx="214313" cy="8573"/>
          </a:xfrm>
          <a:custGeom>
            <a:avLst/>
            <a:gdLst/>
            <a:ahLst/>
            <a:cxnLst/>
            <a:rect l="0" t="0" r="0" b="0"/>
            <a:pathLst>
              <a:path w="214313" h="8573">
                <a:moveTo>
                  <a:pt x="0" y="8572"/>
                </a:moveTo>
                <a:lnTo>
                  <a:pt x="20151" y="8572"/>
                </a:lnTo>
                <a:lnTo>
                  <a:pt x="23911" y="7620"/>
                </a:lnTo>
                <a:lnTo>
                  <a:pt x="28324" y="6032"/>
                </a:lnTo>
                <a:lnTo>
                  <a:pt x="33170" y="4022"/>
                </a:lnTo>
                <a:lnTo>
                  <a:pt x="37353" y="2680"/>
                </a:lnTo>
                <a:lnTo>
                  <a:pt x="41095" y="1787"/>
                </a:lnTo>
                <a:lnTo>
                  <a:pt x="44541" y="1191"/>
                </a:lnTo>
                <a:lnTo>
                  <a:pt x="48745" y="794"/>
                </a:lnTo>
                <a:lnTo>
                  <a:pt x="53452" y="529"/>
                </a:lnTo>
                <a:lnTo>
                  <a:pt x="63761" y="235"/>
                </a:lnTo>
                <a:lnTo>
                  <a:pt x="112970" y="2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SMARTPenAnnotation1189"/>
          <p:cNvSpPr/>
          <p:nvPr/>
        </p:nvSpPr>
        <p:spPr>
          <a:xfrm>
            <a:off x="4760595" y="4878953"/>
            <a:ext cx="231458" cy="24518"/>
          </a:xfrm>
          <a:custGeom>
            <a:avLst/>
            <a:gdLst/>
            <a:ahLst/>
            <a:cxnLst/>
            <a:rect l="0" t="0" r="0" b="0"/>
            <a:pathLst>
              <a:path w="231458" h="24518">
                <a:moveTo>
                  <a:pt x="0" y="24517"/>
                </a:moveTo>
                <a:lnTo>
                  <a:pt x="20150" y="24517"/>
                </a:lnTo>
                <a:lnTo>
                  <a:pt x="23911" y="23564"/>
                </a:lnTo>
                <a:lnTo>
                  <a:pt x="28323" y="21977"/>
                </a:lnTo>
                <a:lnTo>
                  <a:pt x="33169" y="19966"/>
                </a:lnTo>
                <a:lnTo>
                  <a:pt x="39258" y="18625"/>
                </a:lnTo>
                <a:lnTo>
                  <a:pt x="46174" y="17731"/>
                </a:lnTo>
                <a:lnTo>
                  <a:pt x="59574" y="16738"/>
                </a:lnTo>
                <a:lnTo>
                  <a:pt x="68705" y="16297"/>
                </a:lnTo>
                <a:lnTo>
                  <a:pt x="88302" y="16049"/>
                </a:lnTo>
                <a:lnTo>
                  <a:pt x="95062" y="15061"/>
                </a:lnTo>
                <a:lnTo>
                  <a:pt x="101475" y="13451"/>
                </a:lnTo>
                <a:lnTo>
                  <a:pt x="107655" y="11424"/>
                </a:lnTo>
                <a:lnTo>
                  <a:pt x="113680" y="10074"/>
                </a:lnTo>
                <a:lnTo>
                  <a:pt x="119602" y="9173"/>
                </a:lnTo>
                <a:lnTo>
                  <a:pt x="125454" y="8572"/>
                </a:lnTo>
                <a:lnTo>
                  <a:pt x="131261" y="8172"/>
                </a:lnTo>
                <a:lnTo>
                  <a:pt x="137037" y="7905"/>
                </a:lnTo>
                <a:lnTo>
                  <a:pt x="148535" y="7609"/>
                </a:lnTo>
                <a:lnTo>
                  <a:pt x="159996" y="7477"/>
                </a:lnTo>
                <a:lnTo>
                  <a:pt x="165719" y="6489"/>
                </a:lnTo>
                <a:lnTo>
                  <a:pt x="171439" y="4878"/>
                </a:lnTo>
                <a:lnTo>
                  <a:pt x="177157" y="2852"/>
                </a:lnTo>
                <a:lnTo>
                  <a:pt x="181922" y="1501"/>
                </a:lnTo>
                <a:lnTo>
                  <a:pt x="186052" y="601"/>
                </a:lnTo>
                <a:lnTo>
                  <a:pt x="189757" y="0"/>
                </a:lnTo>
                <a:lnTo>
                  <a:pt x="193180" y="553"/>
                </a:lnTo>
                <a:lnTo>
                  <a:pt x="196414" y="1873"/>
                </a:lnTo>
                <a:lnTo>
                  <a:pt x="199522" y="3706"/>
                </a:lnTo>
                <a:lnTo>
                  <a:pt x="203500" y="4927"/>
                </a:lnTo>
                <a:lnTo>
                  <a:pt x="208056" y="5742"/>
                </a:lnTo>
                <a:lnTo>
                  <a:pt x="212999" y="6286"/>
                </a:lnTo>
                <a:lnTo>
                  <a:pt x="217247" y="6648"/>
                </a:lnTo>
                <a:lnTo>
                  <a:pt x="221031" y="6889"/>
                </a:lnTo>
                <a:lnTo>
                  <a:pt x="231457" y="73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SMARTPenAnnotation1190"/>
          <p:cNvSpPr/>
          <p:nvPr/>
        </p:nvSpPr>
        <p:spPr>
          <a:xfrm>
            <a:off x="5086350" y="4826679"/>
            <a:ext cx="171451" cy="16784"/>
          </a:xfrm>
          <a:custGeom>
            <a:avLst/>
            <a:gdLst/>
            <a:ahLst/>
            <a:cxnLst/>
            <a:rect l="0" t="0" r="0" b="0"/>
            <a:pathLst>
              <a:path w="171451" h="16784">
                <a:moveTo>
                  <a:pt x="0" y="8211"/>
                </a:moveTo>
                <a:lnTo>
                  <a:pt x="0" y="12762"/>
                </a:lnTo>
                <a:lnTo>
                  <a:pt x="952" y="14102"/>
                </a:lnTo>
                <a:lnTo>
                  <a:pt x="2540" y="14996"/>
                </a:lnTo>
                <a:lnTo>
                  <a:pt x="7380" y="16430"/>
                </a:lnTo>
                <a:lnTo>
                  <a:pt x="10583" y="16626"/>
                </a:lnTo>
                <a:lnTo>
                  <a:pt x="15181" y="16714"/>
                </a:lnTo>
                <a:lnTo>
                  <a:pt x="50281" y="16782"/>
                </a:lnTo>
                <a:lnTo>
                  <a:pt x="54476" y="15830"/>
                </a:lnTo>
                <a:lnTo>
                  <a:pt x="58224" y="14243"/>
                </a:lnTo>
                <a:lnTo>
                  <a:pt x="61676" y="12232"/>
                </a:lnTo>
                <a:lnTo>
                  <a:pt x="65882" y="10891"/>
                </a:lnTo>
                <a:lnTo>
                  <a:pt x="70591" y="9998"/>
                </a:lnTo>
                <a:lnTo>
                  <a:pt x="75636" y="9402"/>
                </a:lnTo>
                <a:lnTo>
                  <a:pt x="80903" y="9005"/>
                </a:lnTo>
                <a:lnTo>
                  <a:pt x="86321" y="8740"/>
                </a:lnTo>
                <a:lnTo>
                  <a:pt x="91837" y="8564"/>
                </a:lnTo>
                <a:lnTo>
                  <a:pt x="97420" y="7494"/>
                </a:lnTo>
                <a:lnTo>
                  <a:pt x="103046" y="5828"/>
                </a:lnTo>
                <a:lnTo>
                  <a:pt x="108703" y="3764"/>
                </a:lnTo>
                <a:lnTo>
                  <a:pt x="113426" y="2389"/>
                </a:lnTo>
                <a:lnTo>
                  <a:pt x="117527" y="1472"/>
                </a:lnTo>
                <a:lnTo>
                  <a:pt x="121214" y="861"/>
                </a:lnTo>
                <a:lnTo>
                  <a:pt x="124624" y="453"/>
                </a:lnTo>
                <a:lnTo>
                  <a:pt x="127850" y="182"/>
                </a:lnTo>
                <a:lnTo>
                  <a:pt x="130953" y="0"/>
                </a:lnTo>
                <a:lnTo>
                  <a:pt x="133975" y="832"/>
                </a:lnTo>
                <a:lnTo>
                  <a:pt x="136941" y="2339"/>
                </a:lnTo>
                <a:lnTo>
                  <a:pt x="139871" y="4296"/>
                </a:lnTo>
                <a:lnTo>
                  <a:pt x="143730" y="5601"/>
                </a:lnTo>
                <a:lnTo>
                  <a:pt x="148208" y="6471"/>
                </a:lnTo>
                <a:lnTo>
                  <a:pt x="159979" y="7867"/>
                </a:lnTo>
                <a:lnTo>
                  <a:pt x="161897" y="8934"/>
                </a:lnTo>
                <a:lnTo>
                  <a:pt x="164129" y="10598"/>
                </a:lnTo>
                <a:lnTo>
                  <a:pt x="171450" y="1678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5" name="SMARTPenAnnotation1191"/>
          <p:cNvSpPr/>
          <p:nvPr/>
        </p:nvSpPr>
        <p:spPr>
          <a:xfrm>
            <a:off x="5334952" y="4714877"/>
            <a:ext cx="162878" cy="188580"/>
          </a:xfrm>
          <a:custGeom>
            <a:avLst/>
            <a:gdLst/>
            <a:ahLst/>
            <a:cxnLst/>
            <a:rect l="0" t="0" r="0" b="0"/>
            <a:pathLst>
              <a:path w="162878" h="188580">
                <a:moveTo>
                  <a:pt x="0" y="8570"/>
                </a:moveTo>
                <a:lnTo>
                  <a:pt x="4551" y="4020"/>
                </a:lnTo>
                <a:lnTo>
                  <a:pt x="6844" y="2679"/>
                </a:lnTo>
                <a:lnTo>
                  <a:pt x="11932" y="1189"/>
                </a:lnTo>
                <a:lnTo>
                  <a:pt x="14622" y="792"/>
                </a:lnTo>
                <a:lnTo>
                  <a:pt x="17368" y="527"/>
                </a:lnTo>
                <a:lnTo>
                  <a:pt x="20151" y="351"/>
                </a:lnTo>
                <a:lnTo>
                  <a:pt x="28324" y="154"/>
                </a:lnTo>
                <a:lnTo>
                  <a:pt x="70142" y="0"/>
                </a:lnTo>
                <a:lnTo>
                  <a:pt x="74384" y="952"/>
                </a:lnTo>
                <a:lnTo>
                  <a:pt x="79117" y="2539"/>
                </a:lnTo>
                <a:lnTo>
                  <a:pt x="84177" y="4549"/>
                </a:lnTo>
                <a:lnTo>
                  <a:pt x="88503" y="6842"/>
                </a:lnTo>
                <a:lnTo>
                  <a:pt x="92339" y="9323"/>
                </a:lnTo>
                <a:lnTo>
                  <a:pt x="95850" y="11930"/>
                </a:lnTo>
                <a:lnTo>
                  <a:pt x="99143" y="14619"/>
                </a:lnTo>
                <a:lnTo>
                  <a:pt x="102290" y="17366"/>
                </a:lnTo>
                <a:lnTo>
                  <a:pt x="105341" y="20149"/>
                </a:lnTo>
                <a:lnTo>
                  <a:pt x="111271" y="25782"/>
                </a:lnTo>
                <a:lnTo>
                  <a:pt x="131435" y="45721"/>
                </a:lnTo>
                <a:lnTo>
                  <a:pt x="133344" y="49530"/>
                </a:lnTo>
                <a:lnTo>
                  <a:pt x="134616" y="53974"/>
                </a:lnTo>
                <a:lnTo>
                  <a:pt x="135464" y="58842"/>
                </a:lnTo>
                <a:lnTo>
                  <a:pt x="136029" y="63040"/>
                </a:lnTo>
                <a:lnTo>
                  <a:pt x="136406" y="66791"/>
                </a:lnTo>
                <a:lnTo>
                  <a:pt x="136657" y="70244"/>
                </a:lnTo>
                <a:lnTo>
                  <a:pt x="136825" y="74451"/>
                </a:lnTo>
                <a:lnTo>
                  <a:pt x="137012" y="84206"/>
                </a:lnTo>
                <a:lnTo>
                  <a:pt x="137147" y="117273"/>
                </a:lnTo>
                <a:lnTo>
                  <a:pt x="135247" y="122949"/>
                </a:lnTo>
                <a:lnTo>
                  <a:pt x="132074" y="128637"/>
                </a:lnTo>
                <a:lnTo>
                  <a:pt x="128054" y="134335"/>
                </a:lnTo>
                <a:lnTo>
                  <a:pt x="124422" y="139086"/>
                </a:lnTo>
                <a:lnTo>
                  <a:pt x="121048" y="143205"/>
                </a:lnTo>
                <a:lnTo>
                  <a:pt x="117846" y="146905"/>
                </a:lnTo>
                <a:lnTo>
                  <a:pt x="114759" y="151276"/>
                </a:lnTo>
                <a:lnTo>
                  <a:pt x="111749" y="156095"/>
                </a:lnTo>
                <a:lnTo>
                  <a:pt x="108789" y="161212"/>
                </a:lnTo>
                <a:lnTo>
                  <a:pt x="104911" y="165577"/>
                </a:lnTo>
                <a:lnTo>
                  <a:pt x="100421" y="169438"/>
                </a:lnTo>
                <a:lnTo>
                  <a:pt x="95522" y="172966"/>
                </a:lnTo>
                <a:lnTo>
                  <a:pt x="91304" y="176270"/>
                </a:lnTo>
                <a:lnTo>
                  <a:pt x="87539" y="179425"/>
                </a:lnTo>
                <a:lnTo>
                  <a:pt x="84077" y="182481"/>
                </a:lnTo>
                <a:lnTo>
                  <a:pt x="79864" y="184518"/>
                </a:lnTo>
                <a:lnTo>
                  <a:pt x="75150" y="185876"/>
                </a:lnTo>
                <a:lnTo>
                  <a:pt x="70102" y="186782"/>
                </a:lnTo>
                <a:lnTo>
                  <a:pt x="65785" y="187386"/>
                </a:lnTo>
                <a:lnTo>
                  <a:pt x="61955" y="187788"/>
                </a:lnTo>
                <a:lnTo>
                  <a:pt x="58448" y="188056"/>
                </a:lnTo>
                <a:lnTo>
                  <a:pt x="55158" y="188235"/>
                </a:lnTo>
                <a:lnTo>
                  <a:pt x="48962" y="188434"/>
                </a:lnTo>
                <a:lnTo>
                  <a:pt x="24086" y="188579"/>
                </a:lnTo>
                <a:lnTo>
                  <a:pt x="20819" y="187631"/>
                </a:lnTo>
                <a:lnTo>
                  <a:pt x="17690" y="186047"/>
                </a:lnTo>
                <a:lnTo>
                  <a:pt x="14651" y="184037"/>
                </a:lnTo>
                <a:lnTo>
                  <a:pt x="11672" y="182698"/>
                </a:lnTo>
                <a:lnTo>
                  <a:pt x="8734" y="181806"/>
                </a:lnTo>
                <a:lnTo>
                  <a:pt x="5822" y="181210"/>
                </a:lnTo>
                <a:lnTo>
                  <a:pt x="3882" y="179861"/>
                </a:lnTo>
                <a:lnTo>
                  <a:pt x="2588" y="178010"/>
                </a:lnTo>
                <a:lnTo>
                  <a:pt x="511" y="172744"/>
                </a:lnTo>
                <a:lnTo>
                  <a:pt x="152" y="167281"/>
                </a:lnTo>
                <a:lnTo>
                  <a:pt x="30" y="162793"/>
                </a:lnTo>
                <a:lnTo>
                  <a:pt x="14" y="158711"/>
                </a:lnTo>
                <a:lnTo>
                  <a:pt x="962" y="157241"/>
                </a:lnTo>
                <a:lnTo>
                  <a:pt x="2546" y="156262"/>
                </a:lnTo>
                <a:lnTo>
                  <a:pt x="4555" y="155609"/>
                </a:lnTo>
                <a:lnTo>
                  <a:pt x="5894" y="154221"/>
                </a:lnTo>
                <a:lnTo>
                  <a:pt x="6787" y="152343"/>
                </a:lnTo>
                <a:lnTo>
                  <a:pt x="7382" y="150139"/>
                </a:lnTo>
                <a:lnTo>
                  <a:pt x="9684" y="148669"/>
                </a:lnTo>
                <a:lnTo>
                  <a:pt x="13123" y="147690"/>
                </a:lnTo>
                <a:lnTo>
                  <a:pt x="17321" y="147037"/>
                </a:lnTo>
                <a:lnTo>
                  <a:pt x="21073" y="145648"/>
                </a:lnTo>
                <a:lnTo>
                  <a:pt x="24526" y="143771"/>
                </a:lnTo>
                <a:lnTo>
                  <a:pt x="27781" y="141566"/>
                </a:lnTo>
                <a:lnTo>
                  <a:pt x="31856" y="140097"/>
                </a:lnTo>
                <a:lnTo>
                  <a:pt x="36477" y="139117"/>
                </a:lnTo>
                <a:lnTo>
                  <a:pt x="41463" y="138464"/>
                </a:lnTo>
                <a:lnTo>
                  <a:pt x="45740" y="138028"/>
                </a:lnTo>
                <a:lnTo>
                  <a:pt x="49543" y="137738"/>
                </a:lnTo>
                <a:lnTo>
                  <a:pt x="53031" y="137545"/>
                </a:lnTo>
                <a:lnTo>
                  <a:pt x="57262" y="136463"/>
                </a:lnTo>
                <a:lnTo>
                  <a:pt x="61987" y="134790"/>
                </a:lnTo>
                <a:lnTo>
                  <a:pt x="67042" y="132722"/>
                </a:lnTo>
                <a:lnTo>
                  <a:pt x="72317" y="131343"/>
                </a:lnTo>
                <a:lnTo>
                  <a:pt x="77739" y="130424"/>
                </a:lnTo>
                <a:lnTo>
                  <a:pt x="83259" y="129811"/>
                </a:lnTo>
                <a:lnTo>
                  <a:pt x="87891" y="129402"/>
                </a:lnTo>
                <a:lnTo>
                  <a:pt x="91931" y="129130"/>
                </a:lnTo>
                <a:lnTo>
                  <a:pt x="95577" y="128948"/>
                </a:lnTo>
                <a:lnTo>
                  <a:pt x="98961" y="129780"/>
                </a:lnTo>
                <a:lnTo>
                  <a:pt x="102169" y="131286"/>
                </a:lnTo>
                <a:lnTo>
                  <a:pt x="105260" y="133243"/>
                </a:lnTo>
                <a:lnTo>
                  <a:pt x="108273" y="134548"/>
                </a:lnTo>
                <a:lnTo>
                  <a:pt x="111235" y="135418"/>
                </a:lnTo>
                <a:lnTo>
                  <a:pt x="114162" y="135998"/>
                </a:lnTo>
                <a:lnTo>
                  <a:pt x="117065" y="136385"/>
                </a:lnTo>
                <a:lnTo>
                  <a:pt x="119954" y="136642"/>
                </a:lnTo>
                <a:lnTo>
                  <a:pt x="122831" y="136814"/>
                </a:lnTo>
                <a:lnTo>
                  <a:pt x="128569" y="137005"/>
                </a:lnTo>
                <a:lnTo>
                  <a:pt x="131433" y="137056"/>
                </a:lnTo>
                <a:lnTo>
                  <a:pt x="134294" y="138042"/>
                </a:lnTo>
                <a:lnTo>
                  <a:pt x="137155" y="139652"/>
                </a:lnTo>
                <a:lnTo>
                  <a:pt x="144038" y="144530"/>
                </a:lnTo>
                <a:lnTo>
                  <a:pt x="147520" y="147737"/>
                </a:lnTo>
                <a:lnTo>
                  <a:pt x="153908" y="153919"/>
                </a:lnTo>
                <a:lnTo>
                  <a:pt x="158738" y="154189"/>
                </a:lnTo>
                <a:lnTo>
                  <a:pt x="162877" y="1543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6" name="SMARTPenAnnotation1192"/>
          <p:cNvSpPr/>
          <p:nvPr/>
        </p:nvSpPr>
        <p:spPr>
          <a:xfrm>
            <a:off x="5557837" y="4672012"/>
            <a:ext cx="128589" cy="102871"/>
          </a:xfrm>
          <a:custGeom>
            <a:avLst/>
            <a:gdLst/>
            <a:ahLst/>
            <a:cxnLst/>
            <a:rect l="0" t="0" r="0" b="0"/>
            <a:pathLst>
              <a:path w="128589" h="102871">
                <a:moveTo>
                  <a:pt x="17145" y="0"/>
                </a:moveTo>
                <a:lnTo>
                  <a:pt x="17145" y="28941"/>
                </a:lnTo>
                <a:lnTo>
                  <a:pt x="16193" y="31677"/>
                </a:lnTo>
                <a:lnTo>
                  <a:pt x="14605" y="34453"/>
                </a:lnTo>
                <a:lnTo>
                  <a:pt x="12595" y="37256"/>
                </a:lnTo>
                <a:lnTo>
                  <a:pt x="11254" y="40077"/>
                </a:lnTo>
                <a:lnTo>
                  <a:pt x="10360" y="42911"/>
                </a:lnTo>
                <a:lnTo>
                  <a:pt x="9764" y="45752"/>
                </a:lnTo>
                <a:lnTo>
                  <a:pt x="9367" y="48599"/>
                </a:lnTo>
                <a:lnTo>
                  <a:pt x="9102" y="51450"/>
                </a:lnTo>
                <a:lnTo>
                  <a:pt x="8926" y="54302"/>
                </a:lnTo>
                <a:lnTo>
                  <a:pt x="7856" y="57157"/>
                </a:lnTo>
                <a:lnTo>
                  <a:pt x="6190" y="60012"/>
                </a:lnTo>
                <a:lnTo>
                  <a:pt x="4126" y="62868"/>
                </a:lnTo>
                <a:lnTo>
                  <a:pt x="2751" y="65724"/>
                </a:lnTo>
                <a:lnTo>
                  <a:pt x="1834" y="68581"/>
                </a:lnTo>
                <a:lnTo>
                  <a:pt x="362" y="75460"/>
                </a:lnTo>
                <a:lnTo>
                  <a:pt x="242" y="76976"/>
                </a:lnTo>
                <a:lnTo>
                  <a:pt x="161" y="78941"/>
                </a:lnTo>
                <a:lnTo>
                  <a:pt x="9" y="85328"/>
                </a:lnTo>
                <a:lnTo>
                  <a:pt x="0" y="93935"/>
                </a:lnTo>
                <a:lnTo>
                  <a:pt x="2540" y="94136"/>
                </a:lnTo>
                <a:lnTo>
                  <a:pt x="6844" y="94226"/>
                </a:lnTo>
                <a:lnTo>
                  <a:pt x="80010" y="94298"/>
                </a:lnTo>
                <a:lnTo>
                  <a:pt x="82868" y="95250"/>
                </a:lnTo>
                <a:lnTo>
                  <a:pt x="85725" y="96838"/>
                </a:lnTo>
                <a:lnTo>
                  <a:pt x="88582" y="98849"/>
                </a:lnTo>
                <a:lnTo>
                  <a:pt x="91440" y="100189"/>
                </a:lnTo>
                <a:lnTo>
                  <a:pt x="94297" y="101083"/>
                </a:lnTo>
                <a:lnTo>
                  <a:pt x="97155" y="101679"/>
                </a:lnTo>
                <a:lnTo>
                  <a:pt x="100013" y="102076"/>
                </a:lnTo>
                <a:lnTo>
                  <a:pt x="102870" y="102341"/>
                </a:lnTo>
                <a:lnTo>
                  <a:pt x="109750" y="102765"/>
                </a:lnTo>
                <a:lnTo>
                  <a:pt x="113230" y="102824"/>
                </a:lnTo>
                <a:lnTo>
                  <a:pt x="128588" y="1028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7" name="SMARTPenAnnotation1193"/>
          <p:cNvSpPr/>
          <p:nvPr/>
        </p:nvSpPr>
        <p:spPr>
          <a:xfrm>
            <a:off x="5634990" y="4654867"/>
            <a:ext cx="25718" cy="265749"/>
          </a:xfrm>
          <a:custGeom>
            <a:avLst/>
            <a:gdLst/>
            <a:ahLst/>
            <a:cxnLst/>
            <a:rect l="0" t="0" r="0" b="0"/>
            <a:pathLst>
              <a:path w="25718" h="265749">
                <a:moveTo>
                  <a:pt x="25717" y="0"/>
                </a:moveTo>
                <a:lnTo>
                  <a:pt x="25717" y="44542"/>
                </a:lnTo>
                <a:lnTo>
                  <a:pt x="24765" y="48745"/>
                </a:lnTo>
                <a:lnTo>
                  <a:pt x="23177" y="53452"/>
                </a:lnTo>
                <a:lnTo>
                  <a:pt x="21167" y="58494"/>
                </a:lnTo>
                <a:lnTo>
                  <a:pt x="19826" y="63761"/>
                </a:lnTo>
                <a:lnTo>
                  <a:pt x="18932" y="69177"/>
                </a:lnTo>
                <a:lnTo>
                  <a:pt x="18336" y="74693"/>
                </a:lnTo>
                <a:lnTo>
                  <a:pt x="17939" y="81228"/>
                </a:lnTo>
                <a:lnTo>
                  <a:pt x="17498" y="96109"/>
                </a:lnTo>
                <a:lnTo>
                  <a:pt x="17249" y="116001"/>
                </a:lnTo>
                <a:lnTo>
                  <a:pt x="16262" y="122102"/>
                </a:lnTo>
                <a:lnTo>
                  <a:pt x="14651" y="128074"/>
                </a:lnTo>
                <a:lnTo>
                  <a:pt x="12625" y="133960"/>
                </a:lnTo>
                <a:lnTo>
                  <a:pt x="11274" y="140742"/>
                </a:lnTo>
                <a:lnTo>
                  <a:pt x="10373" y="148121"/>
                </a:lnTo>
                <a:lnTo>
                  <a:pt x="9773" y="155897"/>
                </a:lnTo>
                <a:lnTo>
                  <a:pt x="9372" y="162986"/>
                </a:lnTo>
                <a:lnTo>
                  <a:pt x="8928" y="175943"/>
                </a:lnTo>
                <a:lnTo>
                  <a:pt x="8678" y="193948"/>
                </a:lnTo>
                <a:lnTo>
                  <a:pt x="7690" y="198832"/>
                </a:lnTo>
                <a:lnTo>
                  <a:pt x="6079" y="203039"/>
                </a:lnTo>
                <a:lnTo>
                  <a:pt x="4053" y="206797"/>
                </a:lnTo>
                <a:lnTo>
                  <a:pt x="2701" y="211207"/>
                </a:lnTo>
                <a:lnTo>
                  <a:pt x="1801" y="216052"/>
                </a:lnTo>
                <a:lnTo>
                  <a:pt x="1200" y="221188"/>
                </a:lnTo>
                <a:lnTo>
                  <a:pt x="533" y="229433"/>
                </a:lnTo>
                <a:lnTo>
                  <a:pt x="237" y="236273"/>
                </a:lnTo>
                <a:lnTo>
                  <a:pt x="31" y="246791"/>
                </a:lnTo>
                <a:lnTo>
                  <a:pt x="0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8" name="SMARTPenAnnotation1194"/>
          <p:cNvSpPr/>
          <p:nvPr/>
        </p:nvSpPr>
        <p:spPr>
          <a:xfrm>
            <a:off x="4091940" y="5160645"/>
            <a:ext cx="8573" cy="1"/>
          </a:xfrm>
          <a:custGeom>
            <a:avLst/>
            <a:gdLst/>
            <a:ahLst/>
            <a:cxnLst/>
            <a:rect l="0" t="0" r="0" b="0"/>
            <a:pathLst>
              <a:path w="8573" h="1">
                <a:moveTo>
                  <a:pt x="8572" y="0"/>
                </a:move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9" name="SMARTPenAnnotation1195"/>
          <p:cNvSpPr/>
          <p:nvPr/>
        </p:nvSpPr>
        <p:spPr>
          <a:xfrm>
            <a:off x="4109084" y="5109210"/>
            <a:ext cx="471489" cy="51435"/>
          </a:xfrm>
          <a:custGeom>
            <a:avLst/>
            <a:gdLst/>
            <a:ahLst/>
            <a:cxnLst/>
            <a:rect l="0" t="0" r="0" b="0"/>
            <a:pathLst>
              <a:path w="471489" h="51435">
                <a:moveTo>
                  <a:pt x="0" y="42862"/>
                </a:moveTo>
                <a:lnTo>
                  <a:pt x="0" y="47413"/>
                </a:lnTo>
                <a:lnTo>
                  <a:pt x="953" y="48754"/>
                </a:lnTo>
                <a:lnTo>
                  <a:pt x="2541" y="49647"/>
                </a:lnTo>
                <a:lnTo>
                  <a:pt x="6844" y="50640"/>
                </a:lnTo>
                <a:lnTo>
                  <a:pt x="20151" y="51330"/>
                </a:lnTo>
                <a:lnTo>
                  <a:pt x="111958" y="51434"/>
                </a:lnTo>
                <a:lnTo>
                  <a:pt x="120359" y="50482"/>
                </a:lnTo>
                <a:lnTo>
                  <a:pt x="128817" y="48894"/>
                </a:lnTo>
                <a:lnTo>
                  <a:pt x="137313" y="46884"/>
                </a:lnTo>
                <a:lnTo>
                  <a:pt x="145834" y="45543"/>
                </a:lnTo>
                <a:lnTo>
                  <a:pt x="154373" y="44649"/>
                </a:lnTo>
                <a:lnTo>
                  <a:pt x="162923" y="44054"/>
                </a:lnTo>
                <a:lnTo>
                  <a:pt x="171481" y="43656"/>
                </a:lnTo>
                <a:lnTo>
                  <a:pt x="188609" y="43215"/>
                </a:lnTo>
                <a:lnTo>
                  <a:pt x="196224" y="42145"/>
                </a:lnTo>
                <a:lnTo>
                  <a:pt x="203207" y="40479"/>
                </a:lnTo>
                <a:lnTo>
                  <a:pt x="209766" y="38416"/>
                </a:lnTo>
                <a:lnTo>
                  <a:pt x="216996" y="37041"/>
                </a:lnTo>
                <a:lnTo>
                  <a:pt x="224675" y="36123"/>
                </a:lnTo>
                <a:lnTo>
                  <a:pt x="232651" y="35512"/>
                </a:lnTo>
                <a:lnTo>
                  <a:pt x="241778" y="35105"/>
                </a:lnTo>
                <a:lnTo>
                  <a:pt x="262080" y="34651"/>
                </a:lnTo>
                <a:lnTo>
                  <a:pt x="335424" y="34299"/>
                </a:lnTo>
                <a:lnTo>
                  <a:pt x="342679" y="33343"/>
                </a:lnTo>
                <a:lnTo>
                  <a:pt x="349420" y="31754"/>
                </a:lnTo>
                <a:lnTo>
                  <a:pt x="355819" y="29742"/>
                </a:lnTo>
                <a:lnTo>
                  <a:pt x="361991" y="28400"/>
                </a:lnTo>
                <a:lnTo>
                  <a:pt x="373928" y="26909"/>
                </a:lnTo>
                <a:lnTo>
                  <a:pt x="388123" y="26247"/>
                </a:lnTo>
                <a:lnTo>
                  <a:pt x="411418" y="25822"/>
                </a:lnTo>
                <a:lnTo>
                  <a:pt x="426596" y="25748"/>
                </a:lnTo>
                <a:lnTo>
                  <a:pt x="431083" y="24785"/>
                </a:lnTo>
                <a:lnTo>
                  <a:pt x="435026" y="23191"/>
                </a:lnTo>
                <a:lnTo>
                  <a:pt x="438608" y="21176"/>
                </a:lnTo>
                <a:lnTo>
                  <a:pt x="442900" y="17927"/>
                </a:lnTo>
                <a:lnTo>
                  <a:pt x="447667" y="13856"/>
                </a:lnTo>
                <a:lnTo>
                  <a:pt x="452750" y="9237"/>
                </a:lnTo>
                <a:lnTo>
                  <a:pt x="457091" y="6158"/>
                </a:lnTo>
                <a:lnTo>
                  <a:pt x="460938" y="4105"/>
                </a:lnTo>
                <a:lnTo>
                  <a:pt x="47148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0" name="SMARTPenAnnotation1196"/>
          <p:cNvSpPr/>
          <p:nvPr/>
        </p:nvSpPr>
        <p:spPr>
          <a:xfrm>
            <a:off x="4220527" y="5169583"/>
            <a:ext cx="273890" cy="171050"/>
          </a:xfrm>
          <a:custGeom>
            <a:avLst/>
            <a:gdLst/>
            <a:ahLst/>
            <a:cxnLst/>
            <a:rect l="0" t="0" r="0" b="0"/>
            <a:pathLst>
              <a:path w="273890" h="171050">
                <a:moveTo>
                  <a:pt x="0" y="68214"/>
                </a:moveTo>
                <a:lnTo>
                  <a:pt x="0" y="63664"/>
                </a:lnTo>
                <a:lnTo>
                  <a:pt x="953" y="62323"/>
                </a:lnTo>
                <a:lnTo>
                  <a:pt x="2540" y="61429"/>
                </a:lnTo>
                <a:lnTo>
                  <a:pt x="7381" y="59995"/>
                </a:lnTo>
                <a:lnTo>
                  <a:pt x="12770" y="55195"/>
                </a:lnTo>
                <a:lnTo>
                  <a:pt x="15181" y="53820"/>
                </a:lnTo>
                <a:lnTo>
                  <a:pt x="20400" y="52292"/>
                </a:lnTo>
                <a:lnTo>
                  <a:pt x="28693" y="51431"/>
                </a:lnTo>
                <a:lnTo>
                  <a:pt x="31511" y="50358"/>
                </a:lnTo>
                <a:lnTo>
                  <a:pt x="40028" y="45249"/>
                </a:lnTo>
                <a:lnTo>
                  <a:pt x="45731" y="43720"/>
                </a:lnTo>
                <a:lnTo>
                  <a:pt x="53980" y="40500"/>
                </a:lnTo>
                <a:lnTo>
                  <a:pt x="58847" y="38308"/>
                </a:lnTo>
                <a:lnTo>
                  <a:pt x="63996" y="36847"/>
                </a:lnTo>
                <a:lnTo>
                  <a:pt x="69334" y="35872"/>
                </a:lnTo>
                <a:lnTo>
                  <a:pt x="74798" y="35223"/>
                </a:lnTo>
                <a:lnTo>
                  <a:pt x="79392" y="33838"/>
                </a:lnTo>
                <a:lnTo>
                  <a:pt x="87038" y="29758"/>
                </a:lnTo>
                <a:lnTo>
                  <a:pt x="91363" y="27337"/>
                </a:lnTo>
                <a:lnTo>
                  <a:pt x="101249" y="22107"/>
                </a:lnTo>
                <a:lnTo>
                  <a:pt x="107504" y="19378"/>
                </a:lnTo>
                <a:lnTo>
                  <a:pt x="114532" y="16607"/>
                </a:lnTo>
                <a:lnTo>
                  <a:pt x="122074" y="13807"/>
                </a:lnTo>
                <a:lnTo>
                  <a:pt x="129008" y="11940"/>
                </a:lnTo>
                <a:lnTo>
                  <a:pt x="135535" y="10696"/>
                </a:lnTo>
                <a:lnTo>
                  <a:pt x="141792" y="9866"/>
                </a:lnTo>
                <a:lnTo>
                  <a:pt x="147868" y="9313"/>
                </a:lnTo>
                <a:lnTo>
                  <a:pt x="153824" y="8944"/>
                </a:lnTo>
                <a:lnTo>
                  <a:pt x="159699" y="8698"/>
                </a:lnTo>
                <a:lnTo>
                  <a:pt x="165521" y="7582"/>
                </a:lnTo>
                <a:lnTo>
                  <a:pt x="171308" y="5885"/>
                </a:lnTo>
                <a:lnTo>
                  <a:pt x="177070" y="3801"/>
                </a:lnTo>
                <a:lnTo>
                  <a:pt x="183769" y="2412"/>
                </a:lnTo>
                <a:lnTo>
                  <a:pt x="191093" y="1486"/>
                </a:lnTo>
                <a:lnTo>
                  <a:pt x="204945" y="458"/>
                </a:lnTo>
                <a:lnTo>
                  <a:pt x="214277" y="0"/>
                </a:lnTo>
                <a:lnTo>
                  <a:pt x="219051" y="831"/>
                </a:lnTo>
                <a:lnTo>
                  <a:pt x="224139" y="2336"/>
                </a:lnTo>
                <a:lnTo>
                  <a:pt x="229436" y="4293"/>
                </a:lnTo>
                <a:lnTo>
                  <a:pt x="237862" y="6467"/>
                </a:lnTo>
                <a:lnTo>
                  <a:pt x="245734" y="7434"/>
                </a:lnTo>
                <a:lnTo>
                  <a:pt x="250500" y="7691"/>
                </a:lnTo>
                <a:lnTo>
                  <a:pt x="255583" y="7863"/>
                </a:lnTo>
                <a:lnTo>
                  <a:pt x="258971" y="8930"/>
                </a:lnTo>
                <a:lnTo>
                  <a:pt x="261230" y="10594"/>
                </a:lnTo>
                <a:lnTo>
                  <a:pt x="262736" y="12656"/>
                </a:lnTo>
                <a:lnTo>
                  <a:pt x="264692" y="14030"/>
                </a:lnTo>
                <a:lnTo>
                  <a:pt x="272864" y="16417"/>
                </a:lnTo>
                <a:lnTo>
                  <a:pt x="273349" y="17490"/>
                </a:lnTo>
                <a:lnTo>
                  <a:pt x="273889" y="21223"/>
                </a:lnTo>
                <a:lnTo>
                  <a:pt x="273080" y="23552"/>
                </a:lnTo>
                <a:lnTo>
                  <a:pt x="269641" y="28679"/>
                </a:lnTo>
                <a:lnTo>
                  <a:pt x="267391" y="30427"/>
                </a:lnTo>
                <a:lnTo>
                  <a:pt x="264938" y="31593"/>
                </a:lnTo>
                <a:lnTo>
                  <a:pt x="262351" y="32370"/>
                </a:lnTo>
                <a:lnTo>
                  <a:pt x="256935" y="35774"/>
                </a:lnTo>
                <a:lnTo>
                  <a:pt x="250401" y="40461"/>
                </a:lnTo>
                <a:lnTo>
                  <a:pt x="245992" y="43044"/>
                </a:lnTo>
                <a:lnTo>
                  <a:pt x="241147" y="45719"/>
                </a:lnTo>
                <a:lnTo>
                  <a:pt x="230684" y="51231"/>
                </a:lnTo>
                <a:lnTo>
                  <a:pt x="191407" y="71081"/>
                </a:lnTo>
                <a:lnTo>
                  <a:pt x="186660" y="73936"/>
                </a:lnTo>
                <a:lnTo>
                  <a:pt x="182543" y="76791"/>
                </a:lnTo>
                <a:lnTo>
                  <a:pt x="178845" y="79647"/>
                </a:lnTo>
                <a:lnTo>
                  <a:pt x="174475" y="81551"/>
                </a:lnTo>
                <a:lnTo>
                  <a:pt x="169657" y="82820"/>
                </a:lnTo>
                <a:lnTo>
                  <a:pt x="164539" y="83666"/>
                </a:lnTo>
                <a:lnTo>
                  <a:pt x="156313" y="84607"/>
                </a:lnTo>
                <a:lnTo>
                  <a:pt x="149483" y="85025"/>
                </a:lnTo>
                <a:lnTo>
                  <a:pt x="137319" y="85355"/>
                </a:lnTo>
                <a:lnTo>
                  <a:pt x="132253" y="85359"/>
                </a:lnTo>
                <a:lnTo>
                  <a:pt x="134344" y="85359"/>
                </a:lnTo>
                <a:lnTo>
                  <a:pt x="135283" y="84406"/>
                </a:lnTo>
                <a:lnTo>
                  <a:pt x="135909" y="82819"/>
                </a:lnTo>
                <a:lnTo>
                  <a:pt x="136326" y="80808"/>
                </a:lnTo>
                <a:lnTo>
                  <a:pt x="137556" y="79467"/>
                </a:lnTo>
                <a:lnTo>
                  <a:pt x="139329" y="78574"/>
                </a:lnTo>
                <a:lnTo>
                  <a:pt x="141464" y="77978"/>
                </a:lnTo>
                <a:lnTo>
                  <a:pt x="146375" y="74776"/>
                </a:lnTo>
                <a:lnTo>
                  <a:pt x="149018" y="72589"/>
                </a:lnTo>
                <a:lnTo>
                  <a:pt x="152685" y="71131"/>
                </a:lnTo>
                <a:lnTo>
                  <a:pt x="157036" y="70158"/>
                </a:lnTo>
                <a:lnTo>
                  <a:pt x="161840" y="69511"/>
                </a:lnTo>
                <a:lnTo>
                  <a:pt x="169719" y="66250"/>
                </a:lnTo>
                <a:lnTo>
                  <a:pt x="173154" y="64048"/>
                </a:lnTo>
                <a:lnTo>
                  <a:pt x="177348" y="62579"/>
                </a:lnTo>
                <a:lnTo>
                  <a:pt x="182050" y="61600"/>
                </a:lnTo>
                <a:lnTo>
                  <a:pt x="187089" y="60947"/>
                </a:lnTo>
                <a:lnTo>
                  <a:pt x="195229" y="60222"/>
                </a:lnTo>
                <a:lnTo>
                  <a:pt x="198732" y="60028"/>
                </a:lnTo>
                <a:lnTo>
                  <a:pt x="202973" y="60852"/>
                </a:lnTo>
                <a:lnTo>
                  <a:pt x="207705" y="62353"/>
                </a:lnTo>
                <a:lnTo>
                  <a:pt x="219887" y="67056"/>
                </a:lnTo>
                <a:lnTo>
                  <a:pt x="226548" y="67871"/>
                </a:lnTo>
                <a:lnTo>
                  <a:pt x="229137" y="68938"/>
                </a:lnTo>
                <a:lnTo>
                  <a:pt x="234553" y="72664"/>
                </a:lnTo>
                <a:lnTo>
                  <a:pt x="240136" y="77494"/>
                </a:lnTo>
                <a:lnTo>
                  <a:pt x="242959" y="80116"/>
                </a:lnTo>
                <a:lnTo>
                  <a:pt x="243887" y="81863"/>
                </a:lnTo>
                <a:lnTo>
                  <a:pt x="243554" y="83029"/>
                </a:lnTo>
                <a:lnTo>
                  <a:pt x="242379" y="83806"/>
                </a:lnTo>
                <a:lnTo>
                  <a:pt x="241596" y="85276"/>
                </a:lnTo>
                <a:lnTo>
                  <a:pt x="240726" y="89450"/>
                </a:lnTo>
                <a:lnTo>
                  <a:pt x="240339" y="94480"/>
                </a:lnTo>
                <a:lnTo>
                  <a:pt x="240168" y="99890"/>
                </a:lnTo>
                <a:lnTo>
                  <a:pt x="240091" y="105470"/>
                </a:lnTo>
                <a:lnTo>
                  <a:pt x="239118" y="109244"/>
                </a:lnTo>
                <a:lnTo>
                  <a:pt x="237517" y="113665"/>
                </a:lnTo>
                <a:lnTo>
                  <a:pt x="235497" y="118517"/>
                </a:lnTo>
                <a:lnTo>
                  <a:pt x="233198" y="122704"/>
                </a:lnTo>
                <a:lnTo>
                  <a:pt x="230713" y="126448"/>
                </a:lnTo>
                <a:lnTo>
                  <a:pt x="228104" y="129897"/>
                </a:lnTo>
                <a:lnTo>
                  <a:pt x="225412" y="133149"/>
                </a:lnTo>
                <a:lnTo>
                  <a:pt x="222664" y="136269"/>
                </a:lnTo>
                <a:lnTo>
                  <a:pt x="219881" y="139301"/>
                </a:lnTo>
                <a:lnTo>
                  <a:pt x="216120" y="142276"/>
                </a:lnTo>
                <a:lnTo>
                  <a:pt x="211707" y="145211"/>
                </a:lnTo>
                <a:lnTo>
                  <a:pt x="206861" y="148120"/>
                </a:lnTo>
                <a:lnTo>
                  <a:pt x="201725" y="151013"/>
                </a:lnTo>
                <a:lnTo>
                  <a:pt x="190938" y="156766"/>
                </a:lnTo>
                <a:lnTo>
                  <a:pt x="186347" y="158681"/>
                </a:lnTo>
                <a:lnTo>
                  <a:pt x="178706" y="160809"/>
                </a:lnTo>
                <a:lnTo>
                  <a:pt x="174382" y="162329"/>
                </a:lnTo>
                <a:lnTo>
                  <a:pt x="169595" y="164295"/>
                </a:lnTo>
                <a:lnTo>
                  <a:pt x="164498" y="166558"/>
                </a:lnTo>
                <a:lnTo>
                  <a:pt x="159195" y="168067"/>
                </a:lnTo>
                <a:lnTo>
                  <a:pt x="153755" y="169072"/>
                </a:lnTo>
                <a:lnTo>
                  <a:pt x="148224" y="169743"/>
                </a:lnTo>
                <a:lnTo>
                  <a:pt x="143583" y="170190"/>
                </a:lnTo>
                <a:lnTo>
                  <a:pt x="135887" y="170687"/>
                </a:lnTo>
                <a:lnTo>
                  <a:pt x="126752" y="170908"/>
                </a:lnTo>
                <a:lnTo>
                  <a:pt x="109916" y="171049"/>
                </a:lnTo>
                <a:lnTo>
                  <a:pt x="105662" y="170108"/>
                </a:lnTo>
                <a:lnTo>
                  <a:pt x="100922" y="168529"/>
                </a:lnTo>
                <a:lnTo>
                  <a:pt x="95856" y="166523"/>
                </a:lnTo>
                <a:lnTo>
                  <a:pt x="87687" y="164295"/>
                </a:lnTo>
                <a:lnTo>
                  <a:pt x="80882" y="163304"/>
                </a:lnTo>
                <a:lnTo>
                  <a:pt x="74682" y="162864"/>
                </a:lnTo>
                <a:lnTo>
                  <a:pt x="68752" y="162668"/>
                </a:lnTo>
                <a:lnTo>
                  <a:pt x="51940" y="162514"/>
                </a:lnTo>
                <a:lnTo>
                  <a:pt x="51435" y="1625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1" name="SMARTPenAnnotation1197"/>
          <p:cNvSpPr/>
          <p:nvPr/>
        </p:nvSpPr>
        <p:spPr>
          <a:xfrm>
            <a:off x="5137784" y="4929188"/>
            <a:ext cx="540069" cy="94298"/>
          </a:xfrm>
          <a:custGeom>
            <a:avLst/>
            <a:gdLst/>
            <a:ahLst/>
            <a:cxnLst/>
            <a:rect l="0" t="0" r="0" b="0"/>
            <a:pathLst>
              <a:path w="540069" h="94298">
                <a:moveTo>
                  <a:pt x="0" y="94297"/>
                </a:moveTo>
                <a:lnTo>
                  <a:pt x="4552" y="94297"/>
                </a:lnTo>
                <a:lnTo>
                  <a:pt x="5892" y="93344"/>
                </a:lnTo>
                <a:lnTo>
                  <a:pt x="6786" y="91757"/>
                </a:lnTo>
                <a:lnTo>
                  <a:pt x="7382" y="89746"/>
                </a:lnTo>
                <a:lnTo>
                  <a:pt x="9684" y="88405"/>
                </a:lnTo>
                <a:lnTo>
                  <a:pt x="17322" y="86915"/>
                </a:lnTo>
                <a:lnTo>
                  <a:pt x="27781" y="86077"/>
                </a:lnTo>
                <a:lnTo>
                  <a:pt x="36478" y="83341"/>
                </a:lnTo>
                <a:lnTo>
                  <a:pt x="41463" y="81278"/>
                </a:lnTo>
                <a:lnTo>
                  <a:pt x="57582" y="78374"/>
                </a:lnTo>
                <a:lnTo>
                  <a:pt x="64106" y="77014"/>
                </a:lnTo>
                <a:lnTo>
                  <a:pt x="71313" y="75155"/>
                </a:lnTo>
                <a:lnTo>
                  <a:pt x="78974" y="72963"/>
                </a:lnTo>
                <a:lnTo>
                  <a:pt x="95107" y="67987"/>
                </a:lnTo>
                <a:lnTo>
                  <a:pt x="154353" y="48542"/>
                </a:lnTo>
                <a:lnTo>
                  <a:pt x="163862" y="45696"/>
                </a:lnTo>
                <a:lnTo>
                  <a:pt x="184588" y="39994"/>
                </a:lnTo>
                <a:lnTo>
                  <a:pt x="320054" y="5714"/>
                </a:lnTo>
                <a:lnTo>
                  <a:pt x="331480" y="3809"/>
                </a:lnTo>
                <a:lnTo>
                  <a:pt x="342907" y="2539"/>
                </a:lnTo>
                <a:lnTo>
                  <a:pt x="354335" y="1692"/>
                </a:lnTo>
                <a:lnTo>
                  <a:pt x="365763" y="1128"/>
                </a:lnTo>
                <a:lnTo>
                  <a:pt x="388622" y="501"/>
                </a:lnTo>
                <a:lnTo>
                  <a:pt x="453056" y="28"/>
                </a:lnTo>
                <a:lnTo>
                  <a:pt x="515467" y="0"/>
                </a:lnTo>
                <a:lnTo>
                  <a:pt x="518905" y="952"/>
                </a:lnTo>
                <a:lnTo>
                  <a:pt x="522149" y="2539"/>
                </a:lnTo>
                <a:lnTo>
                  <a:pt x="529649" y="7380"/>
                </a:lnTo>
                <a:lnTo>
                  <a:pt x="533215" y="8042"/>
                </a:lnTo>
                <a:lnTo>
                  <a:pt x="540068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2" name="SMARTPenAnnotation1198"/>
          <p:cNvSpPr/>
          <p:nvPr/>
        </p:nvSpPr>
        <p:spPr>
          <a:xfrm>
            <a:off x="5240654" y="5057784"/>
            <a:ext cx="171044" cy="187277"/>
          </a:xfrm>
          <a:custGeom>
            <a:avLst/>
            <a:gdLst/>
            <a:ahLst/>
            <a:cxnLst/>
            <a:rect l="0" t="0" r="0" b="0"/>
            <a:pathLst>
              <a:path w="171044" h="187277">
                <a:moveTo>
                  <a:pt x="42863" y="25708"/>
                </a:moveTo>
                <a:lnTo>
                  <a:pt x="42863" y="17489"/>
                </a:lnTo>
                <a:lnTo>
                  <a:pt x="47943" y="14753"/>
                </a:lnTo>
                <a:lnTo>
                  <a:pt x="57625" y="9786"/>
                </a:lnTo>
                <a:lnTo>
                  <a:pt x="60325" y="9378"/>
                </a:lnTo>
                <a:lnTo>
                  <a:pt x="64029" y="9107"/>
                </a:lnTo>
                <a:lnTo>
                  <a:pt x="68404" y="8925"/>
                </a:lnTo>
                <a:lnTo>
                  <a:pt x="72272" y="7852"/>
                </a:lnTo>
                <a:lnTo>
                  <a:pt x="75805" y="6184"/>
                </a:lnTo>
                <a:lnTo>
                  <a:pt x="79111" y="4120"/>
                </a:lnTo>
                <a:lnTo>
                  <a:pt x="83221" y="2743"/>
                </a:lnTo>
                <a:lnTo>
                  <a:pt x="87866" y="1826"/>
                </a:lnTo>
                <a:lnTo>
                  <a:pt x="92868" y="1214"/>
                </a:lnTo>
                <a:lnTo>
                  <a:pt x="98106" y="806"/>
                </a:lnTo>
                <a:lnTo>
                  <a:pt x="103505" y="534"/>
                </a:lnTo>
                <a:lnTo>
                  <a:pt x="117664" y="152"/>
                </a:lnTo>
                <a:lnTo>
                  <a:pt x="147261" y="0"/>
                </a:lnTo>
                <a:lnTo>
                  <a:pt x="150562" y="950"/>
                </a:lnTo>
                <a:lnTo>
                  <a:pt x="153715" y="2535"/>
                </a:lnTo>
                <a:lnTo>
                  <a:pt x="156770" y="4544"/>
                </a:lnTo>
                <a:lnTo>
                  <a:pt x="159758" y="6837"/>
                </a:lnTo>
                <a:lnTo>
                  <a:pt x="162703" y="9317"/>
                </a:lnTo>
                <a:lnTo>
                  <a:pt x="165619" y="11923"/>
                </a:lnTo>
                <a:lnTo>
                  <a:pt x="167563" y="14613"/>
                </a:lnTo>
                <a:lnTo>
                  <a:pt x="169723" y="20142"/>
                </a:lnTo>
                <a:lnTo>
                  <a:pt x="169346" y="22950"/>
                </a:lnTo>
                <a:lnTo>
                  <a:pt x="168142" y="25775"/>
                </a:lnTo>
                <a:lnTo>
                  <a:pt x="166388" y="28610"/>
                </a:lnTo>
                <a:lnTo>
                  <a:pt x="164266" y="32405"/>
                </a:lnTo>
                <a:lnTo>
                  <a:pt x="159367" y="41702"/>
                </a:lnTo>
                <a:lnTo>
                  <a:pt x="156728" y="45895"/>
                </a:lnTo>
                <a:lnTo>
                  <a:pt x="154015" y="49644"/>
                </a:lnTo>
                <a:lnTo>
                  <a:pt x="151255" y="53095"/>
                </a:lnTo>
                <a:lnTo>
                  <a:pt x="148462" y="56349"/>
                </a:lnTo>
                <a:lnTo>
                  <a:pt x="145647" y="59470"/>
                </a:lnTo>
                <a:lnTo>
                  <a:pt x="142818" y="62504"/>
                </a:lnTo>
                <a:lnTo>
                  <a:pt x="139027" y="65478"/>
                </a:lnTo>
                <a:lnTo>
                  <a:pt x="134595" y="68414"/>
                </a:lnTo>
                <a:lnTo>
                  <a:pt x="129736" y="71324"/>
                </a:lnTo>
                <a:lnTo>
                  <a:pt x="124590" y="74216"/>
                </a:lnTo>
                <a:lnTo>
                  <a:pt x="113794" y="79970"/>
                </a:lnTo>
                <a:lnTo>
                  <a:pt x="109200" y="82838"/>
                </a:lnTo>
                <a:lnTo>
                  <a:pt x="105185" y="85702"/>
                </a:lnTo>
                <a:lnTo>
                  <a:pt x="101556" y="88564"/>
                </a:lnTo>
                <a:lnTo>
                  <a:pt x="97232" y="90472"/>
                </a:lnTo>
                <a:lnTo>
                  <a:pt x="92444" y="91744"/>
                </a:lnTo>
                <a:lnTo>
                  <a:pt x="87347" y="92592"/>
                </a:lnTo>
                <a:lnTo>
                  <a:pt x="82997" y="93157"/>
                </a:lnTo>
                <a:lnTo>
                  <a:pt x="79144" y="93534"/>
                </a:lnTo>
                <a:lnTo>
                  <a:pt x="75623" y="93785"/>
                </a:lnTo>
                <a:lnTo>
                  <a:pt x="72323" y="93953"/>
                </a:lnTo>
                <a:lnTo>
                  <a:pt x="61818" y="94244"/>
                </a:lnTo>
                <a:lnTo>
                  <a:pt x="51554" y="94287"/>
                </a:lnTo>
                <a:lnTo>
                  <a:pt x="56021" y="89737"/>
                </a:lnTo>
                <a:lnTo>
                  <a:pt x="58303" y="88397"/>
                </a:lnTo>
                <a:lnTo>
                  <a:pt x="63378" y="86907"/>
                </a:lnTo>
                <a:lnTo>
                  <a:pt x="67017" y="86510"/>
                </a:lnTo>
                <a:lnTo>
                  <a:pt x="71348" y="86245"/>
                </a:lnTo>
                <a:lnTo>
                  <a:pt x="76141" y="86069"/>
                </a:lnTo>
                <a:lnTo>
                  <a:pt x="80288" y="84999"/>
                </a:lnTo>
                <a:lnTo>
                  <a:pt x="84006" y="83333"/>
                </a:lnTo>
                <a:lnTo>
                  <a:pt x="87437" y="81269"/>
                </a:lnTo>
                <a:lnTo>
                  <a:pt x="91629" y="79894"/>
                </a:lnTo>
                <a:lnTo>
                  <a:pt x="96329" y="78977"/>
                </a:lnTo>
                <a:lnTo>
                  <a:pt x="101367" y="78366"/>
                </a:lnTo>
                <a:lnTo>
                  <a:pt x="106630" y="78910"/>
                </a:lnTo>
                <a:lnTo>
                  <a:pt x="112045" y="80226"/>
                </a:lnTo>
                <a:lnTo>
                  <a:pt x="117560" y="82056"/>
                </a:lnTo>
                <a:lnTo>
                  <a:pt x="122188" y="83277"/>
                </a:lnTo>
                <a:lnTo>
                  <a:pt x="126226" y="84089"/>
                </a:lnTo>
                <a:lnTo>
                  <a:pt x="129871" y="84631"/>
                </a:lnTo>
                <a:lnTo>
                  <a:pt x="134206" y="84993"/>
                </a:lnTo>
                <a:lnTo>
                  <a:pt x="139001" y="85234"/>
                </a:lnTo>
                <a:lnTo>
                  <a:pt x="144102" y="85394"/>
                </a:lnTo>
                <a:lnTo>
                  <a:pt x="148456" y="86454"/>
                </a:lnTo>
                <a:lnTo>
                  <a:pt x="152311" y="88113"/>
                </a:lnTo>
                <a:lnTo>
                  <a:pt x="155833" y="90171"/>
                </a:lnTo>
                <a:lnTo>
                  <a:pt x="158181" y="92496"/>
                </a:lnTo>
                <a:lnTo>
                  <a:pt x="159747" y="94999"/>
                </a:lnTo>
                <a:lnTo>
                  <a:pt x="160791" y="97619"/>
                </a:lnTo>
                <a:lnTo>
                  <a:pt x="164490" y="103071"/>
                </a:lnTo>
                <a:lnTo>
                  <a:pt x="166810" y="105859"/>
                </a:lnTo>
                <a:lnTo>
                  <a:pt x="168357" y="108670"/>
                </a:lnTo>
                <a:lnTo>
                  <a:pt x="170076" y="114332"/>
                </a:lnTo>
                <a:lnTo>
                  <a:pt x="170534" y="118128"/>
                </a:lnTo>
                <a:lnTo>
                  <a:pt x="170839" y="122564"/>
                </a:lnTo>
                <a:lnTo>
                  <a:pt x="171043" y="127427"/>
                </a:lnTo>
                <a:lnTo>
                  <a:pt x="170227" y="131620"/>
                </a:lnTo>
                <a:lnTo>
                  <a:pt x="168730" y="135369"/>
                </a:lnTo>
                <a:lnTo>
                  <a:pt x="166779" y="138820"/>
                </a:lnTo>
                <a:lnTo>
                  <a:pt x="165478" y="142074"/>
                </a:lnTo>
                <a:lnTo>
                  <a:pt x="164612" y="145195"/>
                </a:lnTo>
                <a:lnTo>
                  <a:pt x="164034" y="148229"/>
                </a:lnTo>
                <a:lnTo>
                  <a:pt x="161744" y="151203"/>
                </a:lnTo>
                <a:lnTo>
                  <a:pt x="158312" y="154139"/>
                </a:lnTo>
                <a:lnTo>
                  <a:pt x="154119" y="157049"/>
                </a:lnTo>
                <a:lnTo>
                  <a:pt x="151324" y="159941"/>
                </a:lnTo>
                <a:lnTo>
                  <a:pt x="149460" y="162822"/>
                </a:lnTo>
                <a:lnTo>
                  <a:pt x="148218" y="165695"/>
                </a:lnTo>
                <a:lnTo>
                  <a:pt x="145485" y="167610"/>
                </a:lnTo>
                <a:lnTo>
                  <a:pt x="141758" y="168887"/>
                </a:lnTo>
                <a:lnTo>
                  <a:pt x="137368" y="169738"/>
                </a:lnTo>
                <a:lnTo>
                  <a:pt x="132536" y="171258"/>
                </a:lnTo>
                <a:lnTo>
                  <a:pt x="127410" y="173224"/>
                </a:lnTo>
                <a:lnTo>
                  <a:pt x="122088" y="175487"/>
                </a:lnTo>
                <a:lnTo>
                  <a:pt x="117587" y="176996"/>
                </a:lnTo>
                <a:lnTo>
                  <a:pt x="113634" y="178001"/>
                </a:lnTo>
                <a:lnTo>
                  <a:pt x="110046" y="178672"/>
                </a:lnTo>
                <a:lnTo>
                  <a:pt x="105749" y="180072"/>
                </a:lnTo>
                <a:lnTo>
                  <a:pt x="100980" y="181957"/>
                </a:lnTo>
                <a:lnTo>
                  <a:pt x="95895" y="184166"/>
                </a:lnTo>
                <a:lnTo>
                  <a:pt x="90600" y="185640"/>
                </a:lnTo>
                <a:lnTo>
                  <a:pt x="85166" y="186622"/>
                </a:lnTo>
                <a:lnTo>
                  <a:pt x="79637" y="187276"/>
                </a:lnTo>
                <a:lnTo>
                  <a:pt x="74999" y="186760"/>
                </a:lnTo>
                <a:lnTo>
                  <a:pt x="70955" y="185464"/>
                </a:lnTo>
                <a:lnTo>
                  <a:pt x="67306" y="183647"/>
                </a:lnTo>
                <a:lnTo>
                  <a:pt x="62968" y="182436"/>
                </a:lnTo>
                <a:lnTo>
                  <a:pt x="58171" y="181628"/>
                </a:lnTo>
                <a:lnTo>
                  <a:pt x="53069" y="181090"/>
                </a:lnTo>
                <a:lnTo>
                  <a:pt x="48714" y="180731"/>
                </a:lnTo>
                <a:lnTo>
                  <a:pt x="44859" y="180492"/>
                </a:lnTo>
                <a:lnTo>
                  <a:pt x="41336" y="180332"/>
                </a:lnTo>
                <a:lnTo>
                  <a:pt x="37082" y="179273"/>
                </a:lnTo>
                <a:lnTo>
                  <a:pt x="32342" y="177615"/>
                </a:lnTo>
                <a:lnTo>
                  <a:pt x="20147" y="172660"/>
                </a:lnTo>
                <a:lnTo>
                  <a:pt x="15939" y="171983"/>
                </a:lnTo>
                <a:lnTo>
                  <a:pt x="10895" y="171682"/>
                </a:lnTo>
                <a:lnTo>
                  <a:pt x="1624" y="171473"/>
                </a:lnTo>
                <a:lnTo>
                  <a:pt x="1083" y="170509"/>
                </a:lnTo>
                <a:lnTo>
                  <a:pt x="722" y="168915"/>
                </a:lnTo>
                <a:lnTo>
                  <a:pt x="0" y="1628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3" name="SMARTPenAnnotation1199"/>
          <p:cNvSpPr/>
          <p:nvPr/>
        </p:nvSpPr>
        <p:spPr>
          <a:xfrm>
            <a:off x="4486275" y="5486400"/>
            <a:ext cx="171451" cy="231458"/>
          </a:xfrm>
          <a:custGeom>
            <a:avLst/>
            <a:gdLst/>
            <a:ahLst/>
            <a:cxnLst/>
            <a:rect l="0" t="0" r="0" b="0"/>
            <a:pathLst>
              <a:path w="171451" h="231458">
                <a:moveTo>
                  <a:pt x="0" y="0"/>
                </a:moveTo>
                <a:lnTo>
                  <a:pt x="0" y="4551"/>
                </a:lnTo>
                <a:lnTo>
                  <a:pt x="952" y="6843"/>
                </a:lnTo>
                <a:lnTo>
                  <a:pt x="5891" y="13669"/>
                </a:lnTo>
                <a:lnTo>
                  <a:pt x="7380" y="15600"/>
                </a:lnTo>
                <a:lnTo>
                  <a:pt x="8042" y="21538"/>
                </a:lnTo>
                <a:lnTo>
                  <a:pt x="8219" y="25789"/>
                </a:lnTo>
                <a:lnTo>
                  <a:pt x="9289" y="29575"/>
                </a:lnTo>
                <a:lnTo>
                  <a:pt x="13018" y="36322"/>
                </a:lnTo>
                <a:lnTo>
                  <a:pt x="17851" y="42495"/>
                </a:lnTo>
                <a:lnTo>
                  <a:pt x="20473" y="45475"/>
                </a:lnTo>
                <a:lnTo>
                  <a:pt x="22221" y="48414"/>
                </a:lnTo>
                <a:lnTo>
                  <a:pt x="24164" y="54220"/>
                </a:lnTo>
                <a:lnTo>
                  <a:pt x="27566" y="59975"/>
                </a:lnTo>
                <a:lnTo>
                  <a:pt x="29807" y="62843"/>
                </a:lnTo>
                <a:lnTo>
                  <a:pt x="32298" y="68570"/>
                </a:lnTo>
                <a:lnTo>
                  <a:pt x="32961" y="71431"/>
                </a:lnTo>
                <a:lnTo>
                  <a:pt x="34356" y="73338"/>
                </a:lnTo>
                <a:lnTo>
                  <a:pt x="36240" y="74609"/>
                </a:lnTo>
                <a:lnTo>
                  <a:pt x="38447" y="75457"/>
                </a:lnTo>
                <a:lnTo>
                  <a:pt x="43439" y="78939"/>
                </a:lnTo>
                <a:lnTo>
                  <a:pt x="46104" y="81201"/>
                </a:lnTo>
                <a:lnTo>
                  <a:pt x="48833" y="83661"/>
                </a:lnTo>
                <a:lnTo>
                  <a:pt x="54406" y="88935"/>
                </a:lnTo>
                <a:lnTo>
                  <a:pt x="62898" y="97259"/>
                </a:lnTo>
                <a:lnTo>
                  <a:pt x="64792" y="100082"/>
                </a:lnTo>
                <a:lnTo>
                  <a:pt x="66896" y="105758"/>
                </a:lnTo>
                <a:lnTo>
                  <a:pt x="69362" y="107653"/>
                </a:lnTo>
                <a:lnTo>
                  <a:pt x="72911" y="108916"/>
                </a:lnTo>
                <a:lnTo>
                  <a:pt x="77182" y="109758"/>
                </a:lnTo>
                <a:lnTo>
                  <a:pt x="80030" y="111272"/>
                </a:lnTo>
                <a:lnTo>
                  <a:pt x="81928" y="113234"/>
                </a:lnTo>
                <a:lnTo>
                  <a:pt x="84990" y="117954"/>
                </a:lnTo>
                <a:lnTo>
                  <a:pt x="89526" y="123226"/>
                </a:lnTo>
                <a:lnTo>
                  <a:pt x="93021" y="125966"/>
                </a:lnTo>
                <a:lnTo>
                  <a:pt x="97256" y="128745"/>
                </a:lnTo>
                <a:lnTo>
                  <a:pt x="101985" y="131550"/>
                </a:lnTo>
                <a:lnTo>
                  <a:pt x="105137" y="134372"/>
                </a:lnTo>
                <a:lnTo>
                  <a:pt x="107239" y="137206"/>
                </a:lnTo>
                <a:lnTo>
                  <a:pt x="115163" y="153150"/>
                </a:lnTo>
                <a:lnTo>
                  <a:pt x="117733" y="157345"/>
                </a:lnTo>
                <a:lnTo>
                  <a:pt x="120398" y="161094"/>
                </a:lnTo>
                <a:lnTo>
                  <a:pt x="123128" y="164546"/>
                </a:lnTo>
                <a:lnTo>
                  <a:pt x="126161" y="170921"/>
                </a:lnTo>
                <a:lnTo>
                  <a:pt x="126970" y="173955"/>
                </a:lnTo>
                <a:lnTo>
                  <a:pt x="130408" y="179866"/>
                </a:lnTo>
                <a:lnTo>
                  <a:pt x="135111" y="185668"/>
                </a:lnTo>
                <a:lnTo>
                  <a:pt x="140377" y="191421"/>
                </a:lnTo>
                <a:lnTo>
                  <a:pt x="142162" y="194289"/>
                </a:lnTo>
                <a:lnTo>
                  <a:pt x="144145" y="200016"/>
                </a:lnTo>
                <a:lnTo>
                  <a:pt x="147567" y="205735"/>
                </a:lnTo>
                <a:lnTo>
                  <a:pt x="149812" y="208594"/>
                </a:lnTo>
                <a:lnTo>
                  <a:pt x="152308" y="214311"/>
                </a:lnTo>
                <a:lnTo>
                  <a:pt x="153910" y="221191"/>
                </a:lnTo>
                <a:lnTo>
                  <a:pt x="158739" y="226934"/>
                </a:lnTo>
                <a:lnTo>
                  <a:pt x="161650" y="230116"/>
                </a:lnTo>
                <a:lnTo>
                  <a:pt x="163012" y="230563"/>
                </a:lnTo>
                <a:lnTo>
                  <a:pt x="167065" y="231060"/>
                </a:lnTo>
                <a:lnTo>
                  <a:pt x="171450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4" name="SMARTPenAnnotation1200"/>
          <p:cNvSpPr/>
          <p:nvPr/>
        </p:nvSpPr>
        <p:spPr>
          <a:xfrm>
            <a:off x="4469129" y="5443537"/>
            <a:ext cx="205742" cy="257176"/>
          </a:xfrm>
          <a:custGeom>
            <a:avLst/>
            <a:gdLst/>
            <a:ahLst/>
            <a:cxnLst/>
            <a:rect l="0" t="0" r="0" b="0"/>
            <a:pathLst>
              <a:path w="205742" h="257176">
                <a:moveTo>
                  <a:pt x="205741" y="0"/>
                </a:moveTo>
                <a:lnTo>
                  <a:pt x="197521" y="0"/>
                </a:lnTo>
                <a:lnTo>
                  <a:pt x="191346" y="5892"/>
                </a:lnTo>
                <a:lnTo>
                  <a:pt x="184407" y="12771"/>
                </a:lnTo>
                <a:lnTo>
                  <a:pt x="182946" y="15181"/>
                </a:lnTo>
                <a:lnTo>
                  <a:pt x="179937" y="23125"/>
                </a:lnTo>
                <a:lnTo>
                  <a:pt x="175857" y="28693"/>
                </a:lnTo>
                <a:lnTo>
                  <a:pt x="170869" y="34342"/>
                </a:lnTo>
                <a:lnTo>
                  <a:pt x="165478" y="40028"/>
                </a:lnTo>
                <a:lnTo>
                  <a:pt x="159905" y="45731"/>
                </a:lnTo>
                <a:lnTo>
                  <a:pt x="157087" y="49537"/>
                </a:lnTo>
                <a:lnTo>
                  <a:pt x="154255" y="53980"/>
                </a:lnTo>
                <a:lnTo>
                  <a:pt x="151414" y="58846"/>
                </a:lnTo>
                <a:lnTo>
                  <a:pt x="145718" y="66794"/>
                </a:lnTo>
                <a:lnTo>
                  <a:pt x="142865" y="70247"/>
                </a:lnTo>
                <a:lnTo>
                  <a:pt x="139059" y="74454"/>
                </a:lnTo>
                <a:lnTo>
                  <a:pt x="129749" y="84208"/>
                </a:lnTo>
                <a:lnTo>
                  <a:pt x="118349" y="95859"/>
                </a:lnTo>
                <a:lnTo>
                  <a:pt x="115094" y="100101"/>
                </a:lnTo>
                <a:lnTo>
                  <a:pt x="111973" y="104834"/>
                </a:lnTo>
                <a:lnTo>
                  <a:pt x="108938" y="109894"/>
                </a:lnTo>
                <a:lnTo>
                  <a:pt x="100487" y="123137"/>
                </a:lnTo>
                <a:lnTo>
                  <a:pt x="95567" y="130669"/>
                </a:lnTo>
                <a:lnTo>
                  <a:pt x="91334" y="137595"/>
                </a:lnTo>
                <a:lnTo>
                  <a:pt x="87559" y="144118"/>
                </a:lnTo>
                <a:lnTo>
                  <a:pt x="80825" y="156445"/>
                </a:lnTo>
                <a:lnTo>
                  <a:pt x="68742" y="179881"/>
                </a:lnTo>
                <a:lnTo>
                  <a:pt x="65831" y="185643"/>
                </a:lnTo>
                <a:lnTo>
                  <a:pt x="61985" y="190437"/>
                </a:lnTo>
                <a:lnTo>
                  <a:pt x="57516" y="194585"/>
                </a:lnTo>
                <a:lnTo>
                  <a:pt x="52632" y="198303"/>
                </a:lnTo>
                <a:lnTo>
                  <a:pt x="48423" y="201735"/>
                </a:lnTo>
                <a:lnTo>
                  <a:pt x="44664" y="204975"/>
                </a:lnTo>
                <a:lnTo>
                  <a:pt x="41206" y="208088"/>
                </a:lnTo>
                <a:lnTo>
                  <a:pt x="34824" y="214086"/>
                </a:lnTo>
                <a:lnTo>
                  <a:pt x="22966" y="225698"/>
                </a:lnTo>
                <a:lnTo>
                  <a:pt x="21026" y="228571"/>
                </a:lnTo>
                <a:lnTo>
                  <a:pt x="18870" y="234302"/>
                </a:lnTo>
                <a:lnTo>
                  <a:pt x="15372" y="240024"/>
                </a:lnTo>
                <a:lnTo>
                  <a:pt x="9916" y="246909"/>
                </a:lnTo>
                <a:lnTo>
                  <a:pt x="8516" y="247473"/>
                </a:lnTo>
                <a:lnTo>
                  <a:pt x="2947" y="248268"/>
                </a:lnTo>
                <a:lnTo>
                  <a:pt x="1310" y="248454"/>
                </a:lnTo>
                <a:lnTo>
                  <a:pt x="873" y="249456"/>
                </a:lnTo>
                <a:lnTo>
                  <a:pt x="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5" name="SMARTPenAnnotation1201"/>
          <p:cNvSpPr/>
          <p:nvPr/>
        </p:nvSpPr>
        <p:spPr>
          <a:xfrm>
            <a:off x="4709159" y="5443538"/>
            <a:ext cx="222887" cy="51435"/>
          </a:xfrm>
          <a:custGeom>
            <a:avLst/>
            <a:gdLst/>
            <a:ahLst/>
            <a:cxnLst/>
            <a:rect l="0" t="0" r="0" b="0"/>
            <a:pathLst>
              <a:path w="222887" h="51435">
                <a:moveTo>
                  <a:pt x="0" y="51434"/>
                </a:moveTo>
                <a:lnTo>
                  <a:pt x="0" y="44053"/>
                </a:lnTo>
                <a:lnTo>
                  <a:pt x="953" y="43656"/>
                </a:lnTo>
                <a:lnTo>
                  <a:pt x="4552" y="43215"/>
                </a:lnTo>
                <a:lnTo>
                  <a:pt x="5892" y="42145"/>
                </a:lnTo>
                <a:lnTo>
                  <a:pt x="6786" y="40479"/>
                </a:lnTo>
                <a:lnTo>
                  <a:pt x="7382" y="38415"/>
                </a:lnTo>
                <a:lnTo>
                  <a:pt x="8731" y="37040"/>
                </a:lnTo>
                <a:lnTo>
                  <a:pt x="10584" y="36123"/>
                </a:lnTo>
                <a:lnTo>
                  <a:pt x="15182" y="35104"/>
                </a:lnTo>
                <a:lnTo>
                  <a:pt x="20400" y="34651"/>
                </a:lnTo>
                <a:lnTo>
                  <a:pt x="23125" y="33578"/>
                </a:lnTo>
                <a:lnTo>
                  <a:pt x="25895" y="31910"/>
                </a:lnTo>
                <a:lnTo>
                  <a:pt x="28694" y="29846"/>
                </a:lnTo>
                <a:lnTo>
                  <a:pt x="31512" y="28469"/>
                </a:lnTo>
                <a:lnTo>
                  <a:pt x="37183" y="26940"/>
                </a:lnTo>
                <a:lnTo>
                  <a:pt x="42879" y="26260"/>
                </a:lnTo>
                <a:lnTo>
                  <a:pt x="45731" y="26079"/>
                </a:lnTo>
                <a:lnTo>
                  <a:pt x="49538" y="25006"/>
                </a:lnTo>
                <a:lnTo>
                  <a:pt x="53980" y="23338"/>
                </a:lnTo>
                <a:lnTo>
                  <a:pt x="58847" y="21273"/>
                </a:lnTo>
                <a:lnTo>
                  <a:pt x="63044" y="19897"/>
                </a:lnTo>
                <a:lnTo>
                  <a:pt x="66795" y="18980"/>
                </a:lnTo>
                <a:lnTo>
                  <a:pt x="70248" y="18367"/>
                </a:lnTo>
                <a:lnTo>
                  <a:pt x="74454" y="17960"/>
                </a:lnTo>
                <a:lnTo>
                  <a:pt x="79164" y="17688"/>
                </a:lnTo>
                <a:lnTo>
                  <a:pt x="84209" y="17507"/>
                </a:lnTo>
                <a:lnTo>
                  <a:pt x="89477" y="16433"/>
                </a:lnTo>
                <a:lnTo>
                  <a:pt x="94894" y="14766"/>
                </a:lnTo>
                <a:lnTo>
                  <a:pt x="100410" y="12701"/>
                </a:lnTo>
                <a:lnTo>
                  <a:pt x="105040" y="11324"/>
                </a:lnTo>
                <a:lnTo>
                  <a:pt x="109080" y="10407"/>
                </a:lnTo>
                <a:lnTo>
                  <a:pt x="112725" y="9795"/>
                </a:lnTo>
                <a:lnTo>
                  <a:pt x="117060" y="8435"/>
                </a:lnTo>
                <a:lnTo>
                  <a:pt x="121855" y="6575"/>
                </a:lnTo>
                <a:lnTo>
                  <a:pt x="126957" y="4383"/>
                </a:lnTo>
                <a:lnTo>
                  <a:pt x="132263" y="2922"/>
                </a:lnTo>
                <a:lnTo>
                  <a:pt x="137706" y="1948"/>
                </a:lnTo>
                <a:lnTo>
                  <a:pt x="143239" y="1298"/>
                </a:lnTo>
                <a:lnTo>
                  <a:pt x="147880" y="865"/>
                </a:lnTo>
                <a:lnTo>
                  <a:pt x="151927" y="577"/>
                </a:lnTo>
                <a:lnTo>
                  <a:pt x="155577" y="384"/>
                </a:lnTo>
                <a:lnTo>
                  <a:pt x="164714" y="170"/>
                </a:lnTo>
                <a:lnTo>
                  <a:pt x="204013" y="0"/>
                </a:lnTo>
                <a:lnTo>
                  <a:pt x="205541" y="952"/>
                </a:lnTo>
                <a:lnTo>
                  <a:pt x="207512" y="2539"/>
                </a:lnTo>
                <a:lnTo>
                  <a:pt x="209779" y="4550"/>
                </a:lnTo>
                <a:lnTo>
                  <a:pt x="212243" y="5891"/>
                </a:lnTo>
                <a:lnTo>
                  <a:pt x="217520" y="7380"/>
                </a:lnTo>
                <a:lnTo>
                  <a:pt x="222886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6" name="SMARTPenAnnotation1202"/>
          <p:cNvSpPr/>
          <p:nvPr/>
        </p:nvSpPr>
        <p:spPr>
          <a:xfrm>
            <a:off x="4683473" y="5494972"/>
            <a:ext cx="274290" cy="60008"/>
          </a:xfrm>
          <a:custGeom>
            <a:avLst/>
            <a:gdLst/>
            <a:ahLst/>
            <a:cxnLst/>
            <a:rect l="0" t="0" r="0" b="0"/>
            <a:pathLst>
              <a:path w="274290" h="60008">
                <a:moveTo>
                  <a:pt x="8542" y="60007"/>
                </a:moveTo>
                <a:lnTo>
                  <a:pt x="0" y="60007"/>
                </a:lnTo>
                <a:lnTo>
                  <a:pt x="7353" y="60007"/>
                </a:lnTo>
                <a:lnTo>
                  <a:pt x="8702" y="59055"/>
                </a:lnTo>
                <a:lnTo>
                  <a:pt x="10553" y="57468"/>
                </a:lnTo>
                <a:lnTo>
                  <a:pt x="12740" y="55457"/>
                </a:lnTo>
                <a:lnTo>
                  <a:pt x="15150" y="54116"/>
                </a:lnTo>
                <a:lnTo>
                  <a:pt x="20369" y="52626"/>
                </a:lnTo>
                <a:lnTo>
                  <a:pt x="28662" y="51788"/>
                </a:lnTo>
                <a:lnTo>
                  <a:pt x="31480" y="50718"/>
                </a:lnTo>
                <a:lnTo>
                  <a:pt x="34311" y="49052"/>
                </a:lnTo>
                <a:lnTo>
                  <a:pt x="37152" y="46989"/>
                </a:lnTo>
                <a:lnTo>
                  <a:pt x="40950" y="45614"/>
                </a:lnTo>
                <a:lnTo>
                  <a:pt x="45387" y="44696"/>
                </a:lnTo>
                <a:lnTo>
                  <a:pt x="50250" y="44086"/>
                </a:lnTo>
                <a:lnTo>
                  <a:pt x="58194" y="43406"/>
                </a:lnTo>
                <a:lnTo>
                  <a:pt x="61645" y="43225"/>
                </a:lnTo>
                <a:lnTo>
                  <a:pt x="64899" y="42152"/>
                </a:lnTo>
                <a:lnTo>
                  <a:pt x="68021" y="40483"/>
                </a:lnTo>
                <a:lnTo>
                  <a:pt x="71054" y="38419"/>
                </a:lnTo>
                <a:lnTo>
                  <a:pt x="74981" y="37043"/>
                </a:lnTo>
                <a:lnTo>
                  <a:pt x="79505" y="36126"/>
                </a:lnTo>
                <a:lnTo>
                  <a:pt x="84426" y="35514"/>
                </a:lnTo>
                <a:lnTo>
                  <a:pt x="89611" y="35106"/>
                </a:lnTo>
                <a:lnTo>
                  <a:pt x="94973" y="34834"/>
                </a:lnTo>
                <a:lnTo>
                  <a:pt x="100453" y="34653"/>
                </a:lnTo>
                <a:lnTo>
                  <a:pt x="106011" y="33579"/>
                </a:lnTo>
                <a:lnTo>
                  <a:pt x="111621" y="31911"/>
                </a:lnTo>
                <a:lnTo>
                  <a:pt x="117266" y="29847"/>
                </a:lnTo>
                <a:lnTo>
                  <a:pt x="122934" y="28470"/>
                </a:lnTo>
                <a:lnTo>
                  <a:pt x="128619" y="27553"/>
                </a:lnTo>
                <a:lnTo>
                  <a:pt x="134313" y="26941"/>
                </a:lnTo>
                <a:lnTo>
                  <a:pt x="140014" y="25581"/>
                </a:lnTo>
                <a:lnTo>
                  <a:pt x="145720" y="23722"/>
                </a:lnTo>
                <a:lnTo>
                  <a:pt x="151429" y="21529"/>
                </a:lnTo>
                <a:lnTo>
                  <a:pt x="156187" y="20068"/>
                </a:lnTo>
                <a:lnTo>
                  <a:pt x="164014" y="18444"/>
                </a:lnTo>
                <a:lnTo>
                  <a:pt x="168387" y="18011"/>
                </a:lnTo>
                <a:lnTo>
                  <a:pt x="173208" y="17723"/>
                </a:lnTo>
                <a:lnTo>
                  <a:pt x="178327" y="17530"/>
                </a:lnTo>
                <a:lnTo>
                  <a:pt x="183644" y="16449"/>
                </a:lnTo>
                <a:lnTo>
                  <a:pt x="189094" y="14776"/>
                </a:lnTo>
                <a:lnTo>
                  <a:pt x="194632" y="12709"/>
                </a:lnTo>
                <a:lnTo>
                  <a:pt x="200230" y="11330"/>
                </a:lnTo>
                <a:lnTo>
                  <a:pt x="205866" y="10411"/>
                </a:lnTo>
                <a:lnTo>
                  <a:pt x="211529" y="9798"/>
                </a:lnTo>
                <a:lnTo>
                  <a:pt x="216256" y="9389"/>
                </a:lnTo>
                <a:lnTo>
                  <a:pt x="224049" y="8936"/>
                </a:lnTo>
                <a:lnTo>
                  <a:pt x="230688" y="8734"/>
                </a:lnTo>
                <a:lnTo>
                  <a:pt x="233791" y="8680"/>
                </a:lnTo>
                <a:lnTo>
                  <a:pt x="236813" y="7692"/>
                </a:lnTo>
                <a:lnTo>
                  <a:pt x="239780" y="6080"/>
                </a:lnTo>
                <a:lnTo>
                  <a:pt x="242711" y="4054"/>
                </a:lnTo>
                <a:lnTo>
                  <a:pt x="245617" y="2702"/>
                </a:lnTo>
                <a:lnTo>
                  <a:pt x="251386" y="1201"/>
                </a:lnTo>
                <a:lnTo>
                  <a:pt x="257125" y="534"/>
                </a:lnTo>
                <a:lnTo>
                  <a:pt x="262851" y="238"/>
                </a:lnTo>
                <a:lnTo>
                  <a:pt x="274141" y="3"/>
                </a:lnTo>
                <a:lnTo>
                  <a:pt x="27428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SMARTPenAnnotation1203"/>
          <p:cNvSpPr/>
          <p:nvPr/>
        </p:nvSpPr>
        <p:spPr>
          <a:xfrm>
            <a:off x="5052059" y="5383529"/>
            <a:ext cx="222887" cy="68582"/>
          </a:xfrm>
          <a:custGeom>
            <a:avLst/>
            <a:gdLst/>
            <a:ahLst/>
            <a:cxnLst/>
            <a:rect l="0" t="0" r="0" b="0"/>
            <a:pathLst>
              <a:path w="222887" h="68582">
                <a:moveTo>
                  <a:pt x="0" y="68581"/>
                </a:moveTo>
                <a:lnTo>
                  <a:pt x="21313" y="68581"/>
                </a:lnTo>
                <a:lnTo>
                  <a:pt x="23733" y="67628"/>
                </a:lnTo>
                <a:lnTo>
                  <a:pt x="26300" y="66041"/>
                </a:lnTo>
                <a:lnTo>
                  <a:pt x="28964" y="64030"/>
                </a:lnTo>
                <a:lnTo>
                  <a:pt x="31692" y="62689"/>
                </a:lnTo>
                <a:lnTo>
                  <a:pt x="37263" y="61199"/>
                </a:lnTo>
                <a:lnTo>
                  <a:pt x="41035" y="59850"/>
                </a:lnTo>
                <a:lnTo>
                  <a:pt x="45454" y="57998"/>
                </a:lnTo>
                <a:lnTo>
                  <a:pt x="50305" y="55810"/>
                </a:lnTo>
                <a:lnTo>
                  <a:pt x="54492" y="54352"/>
                </a:lnTo>
                <a:lnTo>
                  <a:pt x="58236" y="53380"/>
                </a:lnTo>
                <a:lnTo>
                  <a:pt x="61684" y="52732"/>
                </a:lnTo>
                <a:lnTo>
                  <a:pt x="64935" y="51347"/>
                </a:lnTo>
                <a:lnTo>
                  <a:pt x="68055" y="49472"/>
                </a:lnTo>
                <a:lnTo>
                  <a:pt x="71088" y="47269"/>
                </a:lnTo>
                <a:lnTo>
                  <a:pt x="75015" y="45800"/>
                </a:lnTo>
                <a:lnTo>
                  <a:pt x="79537" y="44821"/>
                </a:lnTo>
                <a:lnTo>
                  <a:pt x="84458" y="44169"/>
                </a:lnTo>
                <a:lnTo>
                  <a:pt x="89643" y="42781"/>
                </a:lnTo>
                <a:lnTo>
                  <a:pt x="95004" y="40903"/>
                </a:lnTo>
                <a:lnTo>
                  <a:pt x="100484" y="38699"/>
                </a:lnTo>
                <a:lnTo>
                  <a:pt x="105090" y="37230"/>
                </a:lnTo>
                <a:lnTo>
                  <a:pt x="109113" y="36250"/>
                </a:lnTo>
                <a:lnTo>
                  <a:pt x="112747" y="35597"/>
                </a:lnTo>
                <a:lnTo>
                  <a:pt x="117075" y="34209"/>
                </a:lnTo>
                <a:lnTo>
                  <a:pt x="121865" y="32331"/>
                </a:lnTo>
                <a:lnTo>
                  <a:pt x="126964" y="30127"/>
                </a:lnTo>
                <a:lnTo>
                  <a:pt x="132268" y="28657"/>
                </a:lnTo>
                <a:lnTo>
                  <a:pt x="137709" y="27677"/>
                </a:lnTo>
                <a:lnTo>
                  <a:pt x="143241" y="27025"/>
                </a:lnTo>
                <a:lnTo>
                  <a:pt x="148834" y="25636"/>
                </a:lnTo>
                <a:lnTo>
                  <a:pt x="154468" y="23759"/>
                </a:lnTo>
                <a:lnTo>
                  <a:pt x="160129" y="21554"/>
                </a:lnTo>
                <a:lnTo>
                  <a:pt x="164855" y="20084"/>
                </a:lnTo>
                <a:lnTo>
                  <a:pt x="168959" y="19105"/>
                </a:lnTo>
                <a:lnTo>
                  <a:pt x="172646" y="18452"/>
                </a:lnTo>
                <a:lnTo>
                  <a:pt x="177010" y="18016"/>
                </a:lnTo>
                <a:lnTo>
                  <a:pt x="181825" y="17726"/>
                </a:lnTo>
                <a:lnTo>
                  <a:pt x="186939" y="17533"/>
                </a:lnTo>
                <a:lnTo>
                  <a:pt x="191301" y="16451"/>
                </a:lnTo>
                <a:lnTo>
                  <a:pt x="195162" y="14777"/>
                </a:lnTo>
                <a:lnTo>
                  <a:pt x="198689" y="12710"/>
                </a:lnTo>
                <a:lnTo>
                  <a:pt x="201992" y="11331"/>
                </a:lnTo>
                <a:lnTo>
                  <a:pt x="208202" y="9799"/>
                </a:lnTo>
                <a:lnTo>
                  <a:pt x="214137" y="9118"/>
                </a:lnTo>
                <a:lnTo>
                  <a:pt x="217053" y="8936"/>
                </a:lnTo>
                <a:lnTo>
                  <a:pt x="218997" y="7863"/>
                </a:lnTo>
                <a:lnTo>
                  <a:pt x="220293" y="6195"/>
                </a:lnTo>
                <a:lnTo>
                  <a:pt x="22288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SMARTPenAnnotation1204"/>
          <p:cNvSpPr/>
          <p:nvPr/>
        </p:nvSpPr>
        <p:spPr>
          <a:xfrm>
            <a:off x="5300665" y="5297804"/>
            <a:ext cx="179630" cy="333932"/>
          </a:xfrm>
          <a:custGeom>
            <a:avLst/>
            <a:gdLst/>
            <a:ahLst/>
            <a:cxnLst/>
            <a:rect l="0" t="0" r="0" b="0"/>
            <a:pathLst>
              <a:path w="179630" h="333932">
                <a:moveTo>
                  <a:pt x="171447" y="17146"/>
                </a:moveTo>
                <a:lnTo>
                  <a:pt x="171447" y="8678"/>
                </a:lnTo>
                <a:lnTo>
                  <a:pt x="166897" y="8604"/>
                </a:lnTo>
                <a:lnTo>
                  <a:pt x="112594" y="8573"/>
                </a:lnTo>
                <a:lnTo>
                  <a:pt x="108400" y="9526"/>
                </a:lnTo>
                <a:lnTo>
                  <a:pt x="104650" y="11113"/>
                </a:lnTo>
                <a:lnTo>
                  <a:pt x="101199" y="13124"/>
                </a:lnTo>
                <a:lnTo>
                  <a:pt x="96992" y="15417"/>
                </a:lnTo>
                <a:lnTo>
                  <a:pt x="87238" y="20505"/>
                </a:lnTo>
                <a:lnTo>
                  <a:pt x="82923" y="22243"/>
                </a:lnTo>
                <a:lnTo>
                  <a:pt x="79094" y="23401"/>
                </a:lnTo>
                <a:lnTo>
                  <a:pt x="75588" y="24173"/>
                </a:lnTo>
                <a:lnTo>
                  <a:pt x="72299" y="26593"/>
                </a:lnTo>
                <a:lnTo>
                  <a:pt x="69153" y="30112"/>
                </a:lnTo>
                <a:lnTo>
                  <a:pt x="66104" y="34362"/>
                </a:lnTo>
                <a:lnTo>
                  <a:pt x="63118" y="38148"/>
                </a:lnTo>
                <a:lnTo>
                  <a:pt x="60175" y="41625"/>
                </a:lnTo>
                <a:lnTo>
                  <a:pt x="57261" y="44895"/>
                </a:lnTo>
                <a:lnTo>
                  <a:pt x="51483" y="51069"/>
                </a:lnTo>
                <a:lnTo>
                  <a:pt x="40012" y="62793"/>
                </a:lnTo>
                <a:lnTo>
                  <a:pt x="31433" y="71417"/>
                </a:lnTo>
                <a:lnTo>
                  <a:pt x="29527" y="75234"/>
                </a:lnTo>
                <a:lnTo>
                  <a:pt x="27409" y="84555"/>
                </a:lnTo>
                <a:lnTo>
                  <a:pt x="23928" y="92508"/>
                </a:lnTo>
                <a:lnTo>
                  <a:pt x="20158" y="99218"/>
                </a:lnTo>
                <a:lnTo>
                  <a:pt x="18482" y="105375"/>
                </a:lnTo>
                <a:lnTo>
                  <a:pt x="17539" y="114196"/>
                </a:lnTo>
                <a:lnTo>
                  <a:pt x="17260" y="122842"/>
                </a:lnTo>
                <a:lnTo>
                  <a:pt x="18173" y="125710"/>
                </a:lnTo>
                <a:lnTo>
                  <a:pt x="23056" y="134297"/>
                </a:lnTo>
                <a:lnTo>
                  <a:pt x="24533" y="140015"/>
                </a:lnTo>
                <a:lnTo>
                  <a:pt x="25364" y="148590"/>
                </a:lnTo>
                <a:lnTo>
                  <a:pt x="26434" y="150495"/>
                </a:lnTo>
                <a:lnTo>
                  <a:pt x="28099" y="151765"/>
                </a:lnTo>
                <a:lnTo>
                  <a:pt x="30162" y="152612"/>
                </a:lnTo>
                <a:lnTo>
                  <a:pt x="34993" y="156093"/>
                </a:lnTo>
                <a:lnTo>
                  <a:pt x="40316" y="160815"/>
                </a:lnTo>
                <a:lnTo>
                  <a:pt x="45857" y="166089"/>
                </a:lnTo>
                <a:lnTo>
                  <a:pt x="48668" y="167876"/>
                </a:lnTo>
                <a:lnTo>
                  <a:pt x="51494" y="169068"/>
                </a:lnTo>
                <a:lnTo>
                  <a:pt x="54331" y="169862"/>
                </a:lnTo>
                <a:lnTo>
                  <a:pt x="57175" y="171344"/>
                </a:lnTo>
                <a:lnTo>
                  <a:pt x="60023" y="173284"/>
                </a:lnTo>
                <a:lnTo>
                  <a:pt x="62875" y="175531"/>
                </a:lnTo>
                <a:lnTo>
                  <a:pt x="65728" y="177980"/>
                </a:lnTo>
                <a:lnTo>
                  <a:pt x="68583" y="180567"/>
                </a:lnTo>
                <a:lnTo>
                  <a:pt x="74294" y="185979"/>
                </a:lnTo>
                <a:lnTo>
                  <a:pt x="88580" y="200057"/>
                </a:lnTo>
                <a:lnTo>
                  <a:pt x="90485" y="202904"/>
                </a:lnTo>
                <a:lnTo>
                  <a:pt x="94118" y="211462"/>
                </a:lnTo>
                <a:lnTo>
                  <a:pt x="98344" y="217174"/>
                </a:lnTo>
                <a:lnTo>
                  <a:pt x="103397" y="222887"/>
                </a:lnTo>
                <a:lnTo>
                  <a:pt x="106077" y="225744"/>
                </a:lnTo>
                <a:lnTo>
                  <a:pt x="107865" y="229553"/>
                </a:lnTo>
                <a:lnTo>
                  <a:pt x="109851" y="238866"/>
                </a:lnTo>
                <a:lnTo>
                  <a:pt x="110734" y="246816"/>
                </a:lnTo>
                <a:lnTo>
                  <a:pt x="111230" y="256646"/>
                </a:lnTo>
                <a:lnTo>
                  <a:pt x="111378" y="265591"/>
                </a:lnTo>
                <a:lnTo>
                  <a:pt x="111427" y="277147"/>
                </a:lnTo>
                <a:lnTo>
                  <a:pt x="110479" y="280015"/>
                </a:lnTo>
                <a:lnTo>
                  <a:pt x="105546" y="288602"/>
                </a:lnTo>
                <a:lnTo>
                  <a:pt x="102709" y="297179"/>
                </a:lnTo>
                <a:lnTo>
                  <a:pt x="98669" y="302895"/>
                </a:lnTo>
                <a:lnTo>
                  <a:pt x="93699" y="308610"/>
                </a:lnTo>
                <a:lnTo>
                  <a:pt x="91040" y="311468"/>
                </a:lnTo>
                <a:lnTo>
                  <a:pt x="89268" y="314325"/>
                </a:lnTo>
                <a:lnTo>
                  <a:pt x="87298" y="320041"/>
                </a:lnTo>
                <a:lnTo>
                  <a:pt x="85820" y="321946"/>
                </a:lnTo>
                <a:lnTo>
                  <a:pt x="83882" y="323216"/>
                </a:lnTo>
                <a:lnTo>
                  <a:pt x="81638" y="324062"/>
                </a:lnTo>
                <a:lnTo>
                  <a:pt x="78237" y="325579"/>
                </a:lnTo>
                <a:lnTo>
                  <a:pt x="69378" y="329805"/>
                </a:lnTo>
                <a:lnTo>
                  <a:pt x="65301" y="331313"/>
                </a:lnTo>
                <a:lnTo>
                  <a:pt x="61631" y="332318"/>
                </a:lnTo>
                <a:lnTo>
                  <a:pt x="58231" y="332987"/>
                </a:lnTo>
                <a:lnTo>
                  <a:pt x="55012" y="333434"/>
                </a:lnTo>
                <a:lnTo>
                  <a:pt x="51914" y="333733"/>
                </a:lnTo>
                <a:lnTo>
                  <a:pt x="48896" y="333931"/>
                </a:lnTo>
                <a:lnTo>
                  <a:pt x="46884" y="333111"/>
                </a:lnTo>
                <a:lnTo>
                  <a:pt x="45543" y="331612"/>
                </a:lnTo>
                <a:lnTo>
                  <a:pt x="44648" y="329659"/>
                </a:lnTo>
                <a:lnTo>
                  <a:pt x="43099" y="328358"/>
                </a:lnTo>
                <a:lnTo>
                  <a:pt x="41115" y="327491"/>
                </a:lnTo>
                <a:lnTo>
                  <a:pt x="36369" y="326527"/>
                </a:lnTo>
                <a:lnTo>
                  <a:pt x="31085" y="326098"/>
                </a:lnTo>
                <a:lnTo>
                  <a:pt x="28342" y="325032"/>
                </a:lnTo>
                <a:lnTo>
                  <a:pt x="22755" y="321306"/>
                </a:lnTo>
                <a:lnTo>
                  <a:pt x="17298" y="317045"/>
                </a:lnTo>
                <a:lnTo>
                  <a:pt x="13084" y="312994"/>
                </a:lnTo>
                <a:lnTo>
                  <a:pt x="5356" y="305359"/>
                </a:lnTo>
                <a:lnTo>
                  <a:pt x="3570" y="302633"/>
                </a:lnTo>
                <a:lnTo>
                  <a:pt x="1585" y="297064"/>
                </a:lnTo>
                <a:lnTo>
                  <a:pt x="468" y="288573"/>
                </a:lnTo>
                <a:lnTo>
                  <a:pt x="137" y="280025"/>
                </a:lnTo>
                <a:lnTo>
                  <a:pt x="0" y="241548"/>
                </a:lnTo>
                <a:lnTo>
                  <a:pt x="952" y="237232"/>
                </a:lnTo>
                <a:lnTo>
                  <a:pt x="4549" y="229897"/>
                </a:lnTo>
                <a:lnTo>
                  <a:pt x="9323" y="220922"/>
                </a:lnTo>
                <a:lnTo>
                  <a:pt x="14619" y="211535"/>
                </a:lnTo>
                <a:lnTo>
                  <a:pt x="20148" y="204189"/>
                </a:lnTo>
                <a:lnTo>
                  <a:pt x="23909" y="199943"/>
                </a:lnTo>
                <a:lnTo>
                  <a:pt x="33167" y="190147"/>
                </a:lnTo>
                <a:lnTo>
                  <a:pt x="38552" y="181983"/>
                </a:lnTo>
                <a:lnTo>
                  <a:pt x="39988" y="178472"/>
                </a:lnTo>
                <a:lnTo>
                  <a:pt x="42850" y="174226"/>
                </a:lnTo>
                <a:lnTo>
                  <a:pt x="46663" y="169491"/>
                </a:lnTo>
                <a:lnTo>
                  <a:pt x="51110" y="164430"/>
                </a:lnTo>
                <a:lnTo>
                  <a:pt x="58592" y="156265"/>
                </a:lnTo>
                <a:lnTo>
                  <a:pt x="66044" y="148509"/>
                </a:lnTo>
                <a:lnTo>
                  <a:pt x="96774" y="117545"/>
                </a:lnTo>
                <a:lnTo>
                  <a:pt x="100710" y="114559"/>
                </a:lnTo>
                <a:lnTo>
                  <a:pt x="105239" y="111615"/>
                </a:lnTo>
                <a:lnTo>
                  <a:pt x="110164" y="108700"/>
                </a:lnTo>
                <a:lnTo>
                  <a:pt x="114399" y="105805"/>
                </a:lnTo>
                <a:lnTo>
                  <a:pt x="118175" y="102922"/>
                </a:lnTo>
                <a:lnTo>
                  <a:pt x="121645" y="100047"/>
                </a:lnTo>
                <a:lnTo>
                  <a:pt x="124910" y="97179"/>
                </a:lnTo>
                <a:lnTo>
                  <a:pt x="128040" y="94313"/>
                </a:lnTo>
                <a:lnTo>
                  <a:pt x="134058" y="88590"/>
                </a:lnTo>
                <a:lnTo>
                  <a:pt x="139907" y="82871"/>
                </a:lnTo>
                <a:lnTo>
                  <a:pt x="143753" y="80013"/>
                </a:lnTo>
                <a:lnTo>
                  <a:pt x="148222" y="77155"/>
                </a:lnTo>
                <a:lnTo>
                  <a:pt x="153106" y="74297"/>
                </a:lnTo>
                <a:lnTo>
                  <a:pt x="156362" y="71439"/>
                </a:lnTo>
                <a:lnTo>
                  <a:pt x="158533" y="68581"/>
                </a:lnTo>
                <a:lnTo>
                  <a:pt x="161898" y="62866"/>
                </a:lnTo>
                <a:lnTo>
                  <a:pt x="166568" y="57151"/>
                </a:lnTo>
                <a:lnTo>
                  <a:pt x="168194" y="54293"/>
                </a:lnTo>
                <a:lnTo>
                  <a:pt x="170001" y="48578"/>
                </a:lnTo>
                <a:lnTo>
                  <a:pt x="171436" y="46673"/>
                </a:lnTo>
                <a:lnTo>
                  <a:pt x="173345" y="45403"/>
                </a:lnTo>
                <a:lnTo>
                  <a:pt x="175570" y="44556"/>
                </a:lnTo>
                <a:lnTo>
                  <a:pt x="177053" y="43039"/>
                </a:lnTo>
                <a:lnTo>
                  <a:pt x="178042" y="41076"/>
                </a:lnTo>
                <a:lnTo>
                  <a:pt x="179140" y="36354"/>
                </a:lnTo>
                <a:lnTo>
                  <a:pt x="179629" y="31080"/>
                </a:lnTo>
                <a:lnTo>
                  <a:pt x="178807" y="29293"/>
                </a:lnTo>
                <a:lnTo>
                  <a:pt x="177306" y="28101"/>
                </a:lnTo>
                <a:lnTo>
                  <a:pt x="175353" y="27307"/>
                </a:lnTo>
                <a:lnTo>
                  <a:pt x="174051" y="25825"/>
                </a:lnTo>
                <a:lnTo>
                  <a:pt x="173183" y="23884"/>
                </a:lnTo>
                <a:lnTo>
                  <a:pt x="172604" y="21638"/>
                </a:lnTo>
                <a:lnTo>
                  <a:pt x="169422" y="16603"/>
                </a:lnTo>
                <a:lnTo>
                  <a:pt x="167239" y="13926"/>
                </a:lnTo>
                <a:lnTo>
                  <a:pt x="164832" y="12142"/>
                </a:lnTo>
                <a:lnTo>
                  <a:pt x="159617" y="10159"/>
                </a:lnTo>
                <a:lnTo>
                  <a:pt x="154124" y="6738"/>
                </a:lnTo>
                <a:lnTo>
                  <a:pt x="151326" y="4492"/>
                </a:lnTo>
                <a:lnTo>
                  <a:pt x="148508" y="2995"/>
                </a:lnTo>
                <a:lnTo>
                  <a:pt x="145677" y="1997"/>
                </a:lnTo>
                <a:lnTo>
                  <a:pt x="142837" y="1331"/>
                </a:lnTo>
                <a:lnTo>
                  <a:pt x="139991" y="888"/>
                </a:lnTo>
                <a:lnTo>
                  <a:pt x="137141" y="592"/>
                </a:lnTo>
                <a:lnTo>
                  <a:pt x="134289" y="395"/>
                </a:lnTo>
                <a:lnTo>
                  <a:pt x="131435" y="264"/>
                </a:lnTo>
                <a:lnTo>
                  <a:pt x="125724" y="117"/>
                </a:lnTo>
                <a:lnTo>
                  <a:pt x="1028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9" name="SMARTPenAnnotation1205"/>
          <p:cNvSpPr/>
          <p:nvPr/>
        </p:nvSpPr>
        <p:spPr>
          <a:xfrm>
            <a:off x="4229100" y="5203516"/>
            <a:ext cx="1517323" cy="694362"/>
          </a:xfrm>
          <a:custGeom>
            <a:avLst/>
            <a:gdLst/>
            <a:ahLst/>
            <a:cxnLst/>
            <a:rect l="0" t="0" r="0" b="0"/>
            <a:pathLst>
              <a:path w="1517323" h="694362">
                <a:moveTo>
                  <a:pt x="111442" y="222876"/>
                </a:moveTo>
                <a:lnTo>
                  <a:pt x="118823" y="215495"/>
                </a:lnTo>
                <a:lnTo>
                  <a:pt x="122025" y="214833"/>
                </a:lnTo>
                <a:lnTo>
                  <a:pt x="124212" y="214657"/>
                </a:lnTo>
                <a:lnTo>
                  <a:pt x="125671" y="213587"/>
                </a:lnTo>
                <a:lnTo>
                  <a:pt x="126643" y="211921"/>
                </a:lnTo>
                <a:lnTo>
                  <a:pt x="127291" y="209857"/>
                </a:lnTo>
                <a:lnTo>
                  <a:pt x="128675" y="208482"/>
                </a:lnTo>
                <a:lnTo>
                  <a:pt x="130551" y="207565"/>
                </a:lnTo>
                <a:lnTo>
                  <a:pt x="135175" y="206546"/>
                </a:lnTo>
                <a:lnTo>
                  <a:pt x="165934" y="204800"/>
                </a:lnTo>
                <a:lnTo>
                  <a:pt x="179497" y="198950"/>
                </a:lnTo>
                <a:lnTo>
                  <a:pt x="190979" y="197689"/>
                </a:lnTo>
                <a:lnTo>
                  <a:pt x="195899" y="197512"/>
                </a:lnTo>
                <a:lnTo>
                  <a:pt x="206446" y="194776"/>
                </a:lnTo>
                <a:lnTo>
                  <a:pt x="217484" y="191337"/>
                </a:lnTo>
                <a:lnTo>
                  <a:pt x="234407" y="188449"/>
                </a:lnTo>
                <a:lnTo>
                  <a:pt x="257193" y="181962"/>
                </a:lnTo>
                <a:lnTo>
                  <a:pt x="276865" y="178051"/>
                </a:lnTo>
                <a:lnTo>
                  <a:pt x="298251" y="173399"/>
                </a:lnTo>
                <a:lnTo>
                  <a:pt x="304561" y="172746"/>
                </a:lnTo>
                <a:lnTo>
                  <a:pt x="319193" y="166941"/>
                </a:lnTo>
                <a:lnTo>
                  <a:pt x="347319" y="152243"/>
                </a:lnTo>
                <a:lnTo>
                  <a:pt x="362009" y="148621"/>
                </a:lnTo>
                <a:lnTo>
                  <a:pt x="404867" y="143438"/>
                </a:lnTo>
                <a:lnTo>
                  <a:pt x="429205" y="139014"/>
                </a:lnTo>
                <a:lnTo>
                  <a:pt x="454514" y="135163"/>
                </a:lnTo>
                <a:lnTo>
                  <a:pt x="480111" y="130530"/>
                </a:lnTo>
                <a:lnTo>
                  <a:pt x="496275" y="128493"/>
                </a:lnTo>
                <a:lnTo>
                  <a:pt x="540863" y="114985"/>
                </a:lnTo>
                <a:lnTo>
                  <a:pt x="583034" y="107350"/>
                </a:lnTo>
                <a:lnTo>
                  <a:pt x="623132" y="102795"/>
                </a:lnTo>
                <a:lnTo>
                  <a:pt x="676993" y="89270"/>
                </a:lnTo>
                <a:lnTo>
                  <a:pt x="720059" y="81633"/>
                </a:lnTo>
                <a:lnTo>
                  <a:pt x="762948" y="75195"/>
                </a:lnTo>
                <a:lnTo>
                  <a:pt x="806767" y="63552"/>
                </a:lnTo>
                <a:lnTo>
                  <a:pt x="846890" y="60701"/>
                </a:lnTo>
                <a:lnTo>
                  <a:pt x="891304" y="59138"/>
                </a:lnTo>
                <a:lnTo>
                  <a:pt x="934371" y="52630"/>
                </a:lnTo>
                <a:lnTo>
                  <a:pt x="974577" y="50711"/>
                </a:lnTo>
                <a:lnTo>
                  <a:pt x="1015222" y="44076"/>
                </a:lnTo>
                <a:lnTo>
                  <a:pt x="1057440" y="40475"/>
                </a:lnTo>
                <a:lnTo>
                  <a:pt x="1096183" y="35504"/>
                </a:lnTo>
                <a:lnTo>
                  <a:pt x="1139998" y="34442"/>
                </a:lnTo>
                <a:lnTo>
                  <a:pt x="1157223" y="33400"/>
                </a:lnTo>
                <a:lnTo>
                  <a:pt x="1200141" y="26910"/>
                </a:lnTo>
                <a:lnTo>
                  <a:pt x="1243011" y="23327"/>
                </a:lnTo>
                <a:lnTo>
                  <a:pt x="1268729" y="18971"/>
                </a:lnTo>
                <a:lnTo>
                  <a:pt x="1310640" y="16425"/>
                </a:lnTo>
                <a:lnTo>
                  <a:pt x="1339097" y="10399"/>
                </a:lnTo>
                <a:lnTo>
                  <a:pt x="1382116" y="6185"/>
                </a:lnTo>
                <a:lnTo>
                  <a:pt x="1403926" y="1827"/>
                </a:lnTo>
                <a:lnTo>
                  <a:pt x="1445779" y="98"/>
                </a:lnTo>
                <a:lnTo>
                  <a:pt x="1475624" y="0"/>
                </a:lnTo>
                <a:lnTo>
                  <a:pt x="1479049" y="950"/>
                </a:lnTo>
                <a:lnTo>
                  <a:pt x="1488421" y="5885"/>
                </a:lnTo>
                <a:lnTo>
                  <a:pt x="1494323" y="7373"/>
                </a:lnTo>
                <a:lnTo>
                  <a:pt x="1503000" y="8211"/>
                </a:lnTo>
                <a:lnTo>
                  <a:pt x="1504920" y="9281"/>
                </a:lnTo>
                <a:lnTo>
                  <a:pt x="1506200" y="10947"/>
                </a:lnTo>
                <a:lnTo>
                  <a:pt x="1507053" y="13010"/>
                </a:lnTo>
                <a:lnTo>
                  <a:pt x="1515991" y="24155"/>
                </a:lnTo>
                <a:lnTo>
                  <a:pt x="1516736" y="27558"/>
                </a:lnTo>
                <a:lnTo>
                  <a:pt x="1517280" y="45556"/>
                </a:lnTo>
                <a:lnTo>
                  <a:pt x="1517322" y="61697"/>
                </a:lnTo>
                <a:lnTo>
                  <a:pt x="1514788" y="70596"/>
                </a:lnTo>
                <a:lnTo>
                  <a:pt x="1511438" y="80901"/>
                </a:lnTo>
                <a:lnTo>
                  <a:pt x="1508601" y="98365"/>
                </a:lnTo>
                <a:lnTo>
                  <a:pt x="1504562" y="113245"/>
                </a:lnTo>
                <a:lnTo>
                  <a:pt x="1501483" y="133137"/>
                </a:lnTo>
                <a:lnTo>
                  <a:pt x="1500571" y="151096"/>
                </a:lnTo>
                <a:lnTo>
                  <a:pt x="1497818" y="165257"/>
                </a:lnTo>
                <a:lnTo>
                  <a:pt x="1493453" y="186754"/>
                </a:lnTo>
                <a:lnTo>
                  <a:pt x="1489619" y="207728"/>
                </a:lnTo>
                <a:lnTo>
                  <a:pt x="1485965" y="222811"/>
                </a:lnTo>
                <a:lnTo>
                  <a:pt x="1483908" y="242012"/>
                </a:lnTo>
                <a:lnTo>
                  <a:pt x="1482346" y="259767"/>
                </a:lnTo>
                <a:lnTo>
                  <a:pt x="1478606" y="271340"/>
                </a:lnTo>
                <a:lnTo>
                  <a:pt x="1478179" y="277092"/>
                </a:lnTo>
                <a:lnTo>
                  <a:pt x="1481799" y="300013"/>
                </a:lnTo>
                <a:lnTo>
                  <a:pt x="1482674" y="317169"/>
                </a:lnTo>
                <a:lnTo>
                  <a:pt x="1482797" y="322886"/>
                </a:lnTo>
                <a:lnTo>
                  <a:pt x="1485473" y="334318"/>
                </a:lnTo>
                <a:lnTo>
                  <a:pt x="1487520" y="340033"/>
                </a:lnTo>
                <a:lnTo>
                  <a:pt x="1487933" y="345748"/>
                </a:lnTo>
                <a:lnTo>
                  <a:pt x="1483874" y="369773"/>
                </a:lnTo>
                <a:lnTo>
                  <a:pt x="1483206" y="388453"/>
                </a:lnTo>
                <a:lnTo>
                  <a:pt x="1483043" y="439931"/>
                </a:lnTo>
                <a:lnTo>
                  <a:pt x="1482090" y="441875"/>
                </a:lnTo>
                <a:lnTo>
                  <a:pt x="1480502" y="443170"/>
                </a:lnTo>
                <a:lnTo>
                  <a:pt x="1478491" y="444034"/>
                </a:lnTo>
                <a:lnTo>
                  <a:pt x="1471110" y="449800"/>
                </a:lnTo>
                <a:lnTo>
                  <a:pt x="1454423" y="465868"/>
                </a:lnTo>
                <a:lnTo>
                  <a:pt x="1451580" y="467738"/>
                </a:lnTo>
                <a:lnTo>
                  <a:pt x="1443028" y="471323"/>
                </a:lnTo>
                <a:lnTo>
                  <a:pt x="1437318" y="475537"/>
                </a:lnTo>
                <a:lnTo>
                  <a:pt x="1433509" y="477041"/>
                </a:lnTo>
                <a:lnTo>
                  <a:pt x="1413709" y="481997"/>
                </a:lnTo>
                <a:lnTo>
                  <a:pt x="1402697" y="485678"/>
                </a:lnTo>
                <a:lnTo>
                  <a:pt x="1380106" y="490582"/>
                </a:lnTo>
                <a:lnTo>
                  <a:pt x="1368713" y="494257"/>
                </a:lnTo>
                <a:lnTo>
                  <a:pt x="1340163" y="496809"/>
                </a:lnTo>
                <a:lnTo>
                  <a:pt x="1293945" y="497162"/>
                </a:lnTo>
                <a:lnTo>
                  <a:pt x="1265950" y="498142"/>
                </a:lnTo>
                <a:lnTo>
                  <a:pt x="1225501" y="504576"/>
                </a:lnTo>
                <a:lnTo>
                  <a:pt x="1182956" y="505612"/>
                </a:lnTo>
                <a:lnTo>
                  <a:pt x="1165838" y="506651"/>
                </a:lnTo>
                <a:lnTo>
                  <a:pt x="1122995" y="513140"/>
                </a:lnTo>
                <a:lnTo>
                  <a:pt x="1082815" y="514104"/>
                </a:lnTo>
                <a:lnTo>
                  <a:pt x="1055211" y="515223"/>
                </a:lnTo>
                <a:lnTo>
                  <a:pt x="1011659" y="521713"/>
                </a:lnTo>
                <a:lnTo>
                  <a:pt x="971394" y="528568"/>
                </a:lnTo>
                <a:lnTo>
                  <a:pt x="932396" y="533450"/>
                </a:lnTo>
                <a:lnTo>
                  <a:pt x="892836" y="538753"/>
                </a:lnTo>
                <a:lnTo>
                  <a:pt x="846308" y="542427"/>
                </a:lnTo>
                <a:lnTo>
                  <a:pt x="807040" y="547406"/>
                </a:lnTo>
                <a:lnTo>
                  <a:pt x="765875" y="554281"/>
                </a:lnTo>
                <a:lnTo>
                  <a:pt x="726699" y="559166"/>
                </a:lnTo>
                <a:lnTo>
                  <a:pt x="687105" y="564471"/>
                </a:lnTo>
                <a:lnTo>
                  <a:pt x="640569" y="572389"/>
                </a:lnTo>
                <a:lnTo>
                  <a:pt x="610485" y="576308"/>
                </a:lnTo>
                <a:lnTo>
                  <a:pt x="583474" y="580962"/>
                </a:lnTo>
                <a:lnTo>
                  <a:pt x="544196" y="582535"/>
                </a:lnTo>
                <a:lnTo>
                  <a:pt x="511531" y="583797"/>
                </a:lnTo>
                <a:lnTo>
                  <a:pt x="460864" y="591645"/>
                </a:lnTo>
                <a:lnTo>
                  <a:pt x="428219" y="598121"/>
                </a:lnTo>
                <a:lnTo>
                  <a:pt x="383939" y="602435"/>
                </a:lnTo>
                <a:lnTo>
                  <a:pt x="362044" y="606801"/>
                </a:lnTo>
                <a:lnTo>
                  <a:pt x="355663" y="607413"/>
                </a:lnTo>
                <a:lnTo>
                  <a:pt x="340952" y="613174"/>
                </a:lnTo>
                <a:lnTo>
                  <a:pt x="325841" y="620179"/>
                </a:lnTo>
                <a:lnTo>
                  <a:pt x="280524" y="632241"/>
                </a:lnTo>
                <a:lnTo>
                  <a:pt x="266600" y="634369"/>
                </a:lnTo>
                <a:lnTo>
                  <a:pt x="251501" y="639969"/>
                </a:lnTo>
                <a:lnTo>
                  <a:pt x="231681" y="643005"/>
                </a:lnTo>
                <a:lnTo>
                  <a:pt x="217977" y="648560"/>
                </a:lnTo>
                <a:lnTo>
                  <a:pt x="196762" y="653460"/>
                </a:lnTo>
                <a:lnTo>
                  <a:pt x="185557" y="657135"/>
                </a:lnTo>
                <a:lnTo>
                  <a:pt x="162841" y="662033"/>
                </a:lnTo>
                <a:lnTo>
                  <a:pt x="151431" y="665707"/>
                </a:lnTo>
                <a:lnTo>
                  <a:pt x="123999" y="669341"/>
                </a:lnTo>
                <a:lnTo>
                  <a:pt x="113681" y="674461"/>
                </a:lnTo>
                <a:lnTo>
                  <a:pt x="89406" y="677929"/>
                </a:lnTo>
                <a:lnTo>
                  <a:pt x="83234" y="681662"/>
                </a:lnTo>
                <a:lnTo>
                  <a:pt x="74775" y="683956"/>
                </a:lnTo>
                <a:lnTo>
                  <a:pt x="46109" y="685684"/>
                </a:lnTo>
                <a:lnTo>
                  <a:pt x="26544" y="693563"/>
                </a:lnTo>
                <a:lnTo>
                  <a:pt x="8962" y="694361"/>
                </a:lnTo>
                <a:lnTo>
                  <a:pt x="363" y="686144"/>
                </a:lnTo>
                <a:lnTo>
                  <a:pt x="9" y="665649"/>
                </a:lnTo>
                <a:lnTo>
                  <a:pt x="0" y="594307"/>
                </a:lnTo>
                <a:lnTo>
                  <a:pt x="2540" y="582902"/>
                </a:lnTo>
                <a:lnTo>
                  <a:pt x="5891" y="570530"/>
                </a:lnTo>
                <a:lnTo>
                  <a:pt x="7380" y="555506"/>
                </a:lnTo>
                <a:lnTo>
                  <a:pt x="10583" y="539304"/>
                </a:lnTo>
                <a:lnTo>
                  <a:pt x="15181" y="523531"/>
                </a:lnTo>
                <a:lnTo>
                  <a:pt x="22172" y="502988"/>
                </a:lnTo>
                <a:lnTo>
                  <a:pt x="24141" y="487388"/>
                </a:lnTo>
                <a:lnTo>
                  <a:pt x="25017" y="470930"/>
                </a:lnTo>
                <a:lnTo>
                  <a:pt x="25510" y="448139"/>
                </a:lnTo>
                <a:lnTo>
                  <a:pt x="26577" y="434435"/>
                </a:lnTo>
                <a:lnTo>
                  <a:pt x="30227" y="418820"/>
                </a:lnTo>
                <a:lnTo>
                  <a:pt x="32484" y="402355"/>
                </a:lnTo>
                <a:lnTo>
                  <a:pt x="33487" y="385512"/>
                </a:lnTo>
                <a:lnTo>
                  <a:pt x="33933" y="368502"/>
                </a:lnTo>
                <a:lnTo>
                  <a:pt x="34184" y="347410"/>
                </a:lnTo>
                <a:lnTo>
                  <a:pt x="36783" y="332517"/>
                </a:lnTo>
                <a:lnTo>
                  <a:pt x="40160" y="317325"/>
                </a:lnTo>
                <a:lnTo>
                  <a:pt x="42061" y="297111"/>
                </a:lnTo>
                <a:lnTo>
                  <a:pt x="42506" y="281587"/>
                </a:lnTo>
                <a:lnTo>
                  <a:pt x="41672" y="275351"/>
                </a:lnTo>
                <a:lnTo>
                  <a:pt x="36030" y="255961"/>
                </a:lnTo>
                <a:lnTo>
                  <a:pt x="34633" y="238619"/>
                </a:lnTo>
                <a:lnTo>
                  <a:pt x="33566" y="235276"/>
                </a:lnTo>
                <a:lnTo>
                  <a:pt x="29840" y="229022"/>
                </a:lnTo>
                <a:lnTo>
                  <a:pt x="22388" y="220146"/>
                </a:lnTo>
                <a:lnTo>
                  <a:pt x="19688" y="218199"/>
                </a:lnTo>
                <a:lnTo>
                  <a:pt x="14147" y="216035"/>
                </a:lnTo>
                <a:lnTo>
                  <a:pt x="12289" y="214505"/>
                </a:lnTo>
                <a:lnTo>
                  <a:pt x="11050" y="212533"/>
                </a:lnTo>
                <a:lnTo>
                  <a:pt x="8615" y="205849"/>
                </a:lnTo>
                <a:lnTo>
                  <a:pt x="17145" y="2143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45)</a:t>
            </a:r>
            <a:endParaRPr lang="en-US" dirty="0"/>
          </a:p>
        </p:txBody>
      </p:sp>
      <p:sp>
        <p:nvSpPr>
          <p:cNvPr id="3" name="SMARTPenAnnotation877"/>
          <p:cNvSpPr/>
          <p:nvPr/>
        </p:nvSpPr>
        <p:spPr>
          <a:xfrm>
            <a:off x="6072187" y="848677"/>
            <a:ext cx="214314" cy="265749"/>
          </a:xfrm>
          <a:custGeom>
            <a:avLst/>
            <a:gdLst/>
            <a:ahLst/>
            <a:cxnLst/>
            <a:rect l="0" t="0" r="0" b="0"/>
            <a:pathLst>
              <a:path w="214314" h="265749">
                <a:moveTo>
                  <a:pt x="0" y="0"/>
                </a:moveTo>
                <a:lnTo>
                  <a:pt x="0" y="4551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1"/>
                </a:lnTo>
                <a:lnTo>
                  <a:pt x="5892" y="8731"/>
                </a:lnTo>
                <a:lnTo>
                  <a:pt x="6785" y="10583"/>
                </a:lnTo>
                <a:lnTo>
                  <a:pt x="7381" y="12770"/>
                </a:lnTo>
                <a:lnTo>
                  <a:pt x="8730" y="14229"/>
                </a:lnTo>
                <a:lnTo>
                  <a:pt x="10583" y="15201"/>
                </a:lnTo>
                <a:lnTo>
                  <a:pt x="12770" y="15849"/>
                </a:lnTo>
                <a:lnTo>
                  <a:pt x="17741" y="19109"/>
                </a:lnTo>
                <a:lnTo>
                  <a:pt x="20400" y="21312"/>
                </a:lnTo>
                <a:lnTo>
                  <a:pt x="22172" y="23733"/>
                </a:lnTo>
                <a:lnTo>
                  <a:pt x="25620" y="31691"/>
                </a:lnTo>
                <a:lnTo>
                  <a:pt x="29802" y="37262"/>
                </a:lnTo>
                <a:lnTo>
                  <a:pt x="34835" y="45454"/>
                </a:lnTo>
                <a:lnTo>
                  <a:pt x="37511" y="50305"/>
                </a:lnTo>
                <a:lnTo>
                  <a:pt x="43024" y="58235"/>
                </a:lnTo>
                <a:lnTo>
                  <a:pt x="48649" y="65887"/>
                </a:lnTo>
                <a:lnTo>
                  <a:pt x="51483" y="70595"/>
                </a:lnTo>
                <a:lnTo>
                  <a:pt x="54324" y="75638"/>
                </a:lnTo>
                <a:lnTo>
                  <a:pt x="60022" y="83782"/>
                </a:lnTo>
                <a:lnTo>
                  <a:pt x="65729" y="91529"/>
                </a:lnTo>
                <a:lnTo>
                  <a:pt x="68584" y="96262"/>
                </a:lnTo>
                <a:lnTo>
                  <a:pt x="71441" y="101322"/>
                </a:lnTo>
                <a:lnTo>
                  <a:pt x="77154" y="112025"/>
                </a:lnTo>
                <a:lnTo>
                  <a:pt x="88583" y="134417"/>
                </a:lnTo>
                <a:lnTo>
                  <a:pt x="92393" y="139142"/>
                </a:lnTo>
                <a:lnTo>
                  <a:pt x="96838" y="143244"/>
                </a:lnTo>
                <a:lnTo>
                  <a:pt x="101706" y="146931"/>
                </a:lnTo>
                <a:lnTo>
                  <a:pt x="105904" y="151294"/>
                </a:lnTo>
                <a:lnTo>
                  <a:pt x="109655" y="156108"/>
                </a:lnTo>
                <a:lnTo>
                  <a:pt x="113109" y="161222"/>
                </a:lnTo>
                <a:lnTo>
                  <a:pt x="119485" y="169444"/>
                </a:lnTo>
                <a:lnTo>
                  <a:pt x="125495" y="176274"/>
                </a:lnTo>
                <a:lnTo>
                  <a:pt x="131341" y="182484"/>
                </a:lnTo>
                <a:lnTo>
                  <a:pt x="134233" y="186426"/>
                </a:lnTo>
                <a:lnTo>
                  <a:pt x="137113" y="190959"/>
                </a:lnTo>
                <a:lnTo>
                  <a:pt x="139986" y="195886"/>
                </a:lnTo>
                <a:lnTo>
                  <a:pt x="145719" y="203900"/>
                </a:lnTo>
                <a:lnTo>
                  <a:pt x="148581" y="207371"/>
                </a:lnTo>
                <a:lnTo>
                  <a:pt x="152394" y="210637"/>
                </a:lnTo>
                <a:lnTo>
                  <a:pt x="156841" y="213768"/>
                </a:lnTo>
                <a:lnTo>
                  <a:pt x="161711" y="216807"/>
                </a:lnTo>
                <a:lnTo>
                  <a:pt x="164957" y="219785"/>
                </a:lnTo>
                <a:lnTo>
                  <a:pt x="167121" y="222724"/>
                </a:lnTo>
                <a:lnTo>
                  <a:pt x="168565" y="225635"/>
                </a:lnTo>
                <a:lnTo>
                  <a:pt x="175247" y="231410"/>
                </a:lnTo>
                <a:lnTo>
                  <a:pt x="179696" y="234283"/>
                </a:lnTo>
                <a:lnTo>
                  <a:pt x="182663" y="237151"/>
                </a:lnTo>
                <a:lnTo>
                  <a:pt x="184641" y="240016"/>
                </a:lnTo>
                <a:lnTo>
                  <a:pt x="185958" y="242878"/>
                </a:lnTo>
                <a:lnTo>
                  <a:pt x="187790" y="244786"/>
                </a:lnTo>
                <a:lnTo>
                  <a:pt x="189963" y="246058"/>
                </a:lnTo>
                <a:lnTo>
                  <a:pt x="192365" y="246906"/>
                </a:lnTo>
                <a:lnTo>
                  <a:pt x="193966" y="248424"/>
                </a:lnTo>
                <a:lnTo>
                  <a:pt x="195033" y="250389"/>
                </a:lnTo>
                <a:lnTo>
                  <a:pt x="195744" y="252651"/>
                </a:lnTo>
                <a:lnTo>
                  <a:pt x="199075" y="257704"/>
                </a:lnTo>
                <a:lnTo>
                  <a:pt x="201297" y="260385"/>
                </a:lnTo>
                <a:lnTo>
                  <a:pt x="203730" y="262173"/>
                </a:lnTo>
                <a:lnTo>
                  <a:pt x="208974" y="264159"/>
                </a:lnTo>
                <a:lnTo>
                  <a:pt x="214313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878"/>
          <p:cNvSpPr/>
          <p:nvPr/>
        </p:nvSpPr>
        <p:spPr>
          <a:xfrm>
            <a:off x="6063615" y="857281"/>
            <a:ext cx="197168" cy="248572"/>
          </a:xfrm>
          <a:custGeom>
            <a:avLst/>
            <a:gdLst/>
            <a:ahLst/>
            <a:cxnLst/>
            <a:rect l="0" t="0" r="0" b="0"/>
            <a:pathLst>
              <a:path w="197168" h="248572">
                <a:moveTo>
                  <a:pt x="197167" y="8541"/>
                </a:moveTo>
                <a:lnTo>
                  <a:pt x="188948" y="322"/>
                </a:lnTo>
                <a:lnTo>
                  <a:pt x="184148" y="73"/>
                </a:lnTo>
                <a:lnTo>
                  <a:pt x="181245" y="0"/>
                </a:lnTo>
                <a:lnTo>
                  <a:pt x="180837" y="942"/>
                </a:lnTo>
                <a:lnTo>
                  <a:pt x="180384" y="4529"/>
                </a:lnTo>
                <a:lnTo>
                  <a:pt x="179311" y="5866"/>
                </a:lnTo>
                <a:lnTo>
                  <a:pt x="177643" y="6758"/>
                </a:lnTo>
                <a:lnTo>
                  <a:pt x="175579" y="7352"/>
                </a:lnTo>
                <a:lnTo>
                  <a:pt x="170745" y="10553"/>
                </a:lnTo>
                <a:lnTo>
                  <a:pt x="168122" y="12740"/>
                </a:lnTo>
                <a:lnTo>
                  <a:pt x="166374" y="15150"/>
                </a:lnTo>
                <a:lnTo>
                  <a:pt x="164431" y="20368"/>
                </a:lnTo>
                <a:lnTo>
                  <a:pt x="161028" y="25863"/>
                </a:lnTo>
                <a:lnTo>
                  <a:pt x="158787" y="28661"/>
                </a:lnTo>
                <a:lnTo>
                  <a:pt x="155387" y="31480"/>
                </a:lnTo>
                <a:lnTo>
                  <a:pt x="151217" y="34311"/>
                </a:lnTo>
                <a:lnTo>
                  <a:pt x="146531" y="37151"/>
                </a:lnTo>
                <a:lnTo>
                  <a:pt x="143407" y="40949"/>
                </a:lnTo>
                <a:lnTo>
                  <a:pt x="141325" y="45386"/>
                </a:lnTo>
                <a:lnTo>
                  <a:pt x="139936" y="50250"/>
                </a:lnTo>
                <a:lnTo>
                  <a:pt x="137106" y="54444"/>
                </a:lnTo>
                <a:lnTo>
                  <a:pt x="133314" y="58193"/>
                </a:lnTo>
                <a:lnTo>
                  <a:pt x="128881" y="61645"/>
                </a:lnTo>
                <a:lnTo>
                  <a:pt x="124973" y="64899"/>
                </a:lnTo>
                <a:lnTo>
                  <a:pt x="121415" y="68020"/>
                </a:lnTo>
                <a:lnTo>
                  <a:pt x="118091" y="71054"/>
                </a:lnTo>
                <a:lnTo>
                  <a:pt x="114922" y="74981"/>
                </a:lnTo>
                <a:lnTo>
                  <a:pt x="111857" y="79505"/>
                </a:lnTo>
                <a:lnTo>
                  <a:pt x="108861" y="84425"/>
                </a:lnTo>
                <a:lnTo>
                  <a:pt x="105911" y="88658"/>
                </a:lnTo>
                <a:lnTo>
                  <a:pt x="100094" y="95901"/>
                </a:lnTo>
                <a:lnTo>
                  <a:pt x="97209" y="100118"/>
                </a:lnTo>
                <a:lnTo>
                  <a:pt x="94333" y="104835"/>
                </a:lnTo>
                <a:lnTo>
                  <a:pt x="91464" y="109885"/>
                </a:lnTo>
                <a:lnTo>
                  <a:pt x="85736" y="120575"/>
                </a:lnTo>
                <a:lnTo>
                  <a:pt x="82874" y="126093"/>
                </a:lnTo>
                <a:lnTo>
                  <a:pt x="80015" y="130724"/>
                </a:lnTo>
                <a:lnTo>
                  <a:pt x="74297" y="138409"/>
                </a:lnTo>
                <a:lnTo>
                  <a:pt x="71438" y="142745"/>
                </a:lnTo>
                <a:lnTo>
                  <a:pt x="68580" y="147540"/>
                </a:lnTo>
                <a:lnTo>
                  <a:pt x="65723" y="152642"/>
                </a:lnTo>
                <a:lnTo>
                  <a:pt x="62865" y="156996"/>
                </a:lnTo>
                <a:lnTo>
                  <a:pt x="57150" y="164373"/>
                </a:lnTo>
                <a:lnTo>
                  <a:pt x="55245" y="168627"/>
                </a:lnTo>
                <a:lnTo>
                  <a:pt x="53975" y="173367"/>
                </a:lnTo>
                <a:lnTo>
                  <a:pt x="53128" y="178433"/>
                </a:lnTo>
                <a:lnTo>
                  <a:pt x="51611" y="182762"/>
                </a:lnTo>
                <a:lnTo>
                  <a:pt x="47385" y="190113"/>
                </a:lnTo>
                <a:lnTo>
                  <a:pt x="44925" y="194359"/>
                </a:lnTo>
                <a:lnTo>
                  <a:pt x="39651" y="204157"/>
                </a:lnTo>
                <a:lnTo>
                  <a:pt x="36911" y="208484"/>
                </a:lnTo>
                <a:lnTo>
                  <a:pt x="31328" y="215832"/>
                </a:lnTo>
                <a:lnTo>
                  <a:pt x="25671" y="222273"/>
                </a:lnTo>
                <a:lnTo>
                  <a:pt x="19981" y="228310"/>
                </a:lnTo>
                <a:lnTo>
                  <a:pt x="14278" y="234169"/>
                </a:lnTo>
                <a:lnTo>
                  <a:pt x="11423" y="236112"/>
                </a:lnTo>
                <a:lnTo>
                  <a:pt x="5712" y="238271"/>
                </a:lnTo>
                <a:lnTo>
                  <a:pt x="3808" y="239800"/>
                </a:lnTo>
                <a:lnTo>
                  <a:pt x="2538" y="241771"/>
                </a:lnTo>
                <a:lnTo>
                  <a:pt x="2" y="248566"/>
                </a:lnTo>
                <a:lnTo>
                  <a:pt x="0" y="248568"/>
                </a:lnTo>
                <a:lnTo>
                  <a:pt x="0" y="248570"/>
                </a:lnTo>
                <a:lnTo>
                  <a:pt x="0" y="24857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879"/>
          <p:cNvSpPr/>
          <p:nvPr/>
        </p:nvSpPr>
        <p:spPr>
          <a:xfrm>
            <a:off x="6449377" y="917257"/>
            <a:ext cx="265749" cy="8574"/>
          </a:xfrm>
          <a:custGeom>
            <a:avLst/>
            <a:gdLst/>
            <a:ahLst/>
            <a:cxnLst/>
            <a:rect l="0" t="0" r="0" b="0"/>
            <a:pathLst>
              <a:path w="265749" h="8574">
                <a:moveTo>
                  <a:pt x="0" y="8573"/>
                </a:moveTo>
                <a:lnTo>
                  <a:pt x="4551" y="4022"/>
                </a:lnTo>
                <a:lnTo>
                  <a:pt x="6844" y="2681"/>
                </a:lnTo>
                <a:lnTo>
                  <a:pt x="9325" y="1787"/>
                </a:lnTo>
                <a:lnTo>
                  <a:pt x="11932" y="1192"/>
                </a:lnTo>
                <a:lnTo>
                  <a:pt x="15574" y="794"/>
                </a:lnTo>
                <a:lnTo>
                  <a:pt x="19908" y="530"/>
                </a:lnTo>
                <a:lnTo>
                  <a:pt x="29803" y="235"/>
                </a:lnTo>
                <a:lnTo>
                  <a:pt x="71513" y="9"/>
                </a:lnTo>
                <a:lnTo>
                  <a:pt x="26574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880"/>
          <p:cNvSpPr/>
          <p:nvPr/>
        </p:nvSpPr>
        <p:spPr>
          <a:xfrm>
            <a:off x="6492240" y="1002982"/>
            <a:ext cx="300038" cy="17137"/>
          </a:xfrm>
          <a:custGeom>
            <a:avLst/>
            <a:gdLst/>
            <a:ahLst/>
            <a:cxnLst/>
            <a:rect l="0" t="0" r="0" b="0"/>
            <a:pathLst>
              <a:path w="300038" h="17137">
                <a:moveTo>
                  <a:pt x="0" y="0"/>
                </a:moveTo>
                <a:lnTo>
                  <a:pt x="8219" y="8219"/>
                </a:lnTo>
                <a:lnTo>
                  <a:pt x="13018" y="8468"/>
                </a:lnTo>
                <a:lnTo>
                  <a:pt x="15346" y="9455"/>
                </a:lnTo>
                <a:lnTo>
                  <a:pt x="17851" y="11066"/>
                </a:lnTo>
                <a:lnTo>
                  <a:pt x="20473" y="13092"/>
                </a:lnTo>
                <a:lnTo>
                  <a:pt x="23173" y="14443"/>
                </a:lnTo>
                <a:lnTo>
                  <a:pt x="25926" y="15344"/>
                </a:lnTo>
                <a:lnTo>
                  <a:pt x="28714" y="15944"/>
                </a:lnTo>
                <a:lnTo>
                  <a:pt x="32478" y="16345"/>
                </a:lnTo>
                <a:lnTo>
                  <a:pt x="41739" y="16789"/>
                </a:lnTo>
                <a:lnTo>
                  <a:pt x="53113" y="17040"/>
                </a:lnTo>
                <a:lnTo>
                  <a:pt x="83265" y="17136"/>
                </a:lnTo>
                <a:lnTo>
                  <a:pt x="87895" y="16186"/>
                </a:lnTo>
                <a:lnTo>
                  <a:pt x="91934" y="14601"/>
                </a:lnTo>
                <a:lnTo>
                  <a:pt x="95579" y="12591"/>
                </a:lnTo>
                <a:lnTo>
                  <a:pt x="99914" y="11252"/>
                </a:lnTo>
                <a:lnTo>
                  <a:pt x="104710" y="10359"/>
                </a:lnTo>
                <a:lnTo>
                  <a:pt x="109811" y="9763"/>
                </a:lnTo>
                <a:lnTo>
                  <a:pt x="115117" y="9366"/>
                </a:lnTo>
                <a:lnTo>
                  <a:pt x="120560" y="9102"/>
                </a:lnTo>
                <a:lnTo>
                  <a:pt x="132640" y="8808"/>
                </a:lnTo>
                <a:lnTo>
                  <a:pt x="30003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881"/>
          <p:cNvSpPr/>
          <p:nvPr/>
        </p:nvSpPr>
        <p:spPr>
          <a:xfrm>
            <a:off x="7102581" y="960234"/>
            <a:ext cx="298345" cy="205581"/>
          </a:xfrm>
          <a:custGeom>
            <a:avLst/>
            <a:gdLst/>
            <a:ahLst/>
            <a:cxnLst/>
            <a:rect l="0" t="0" r="0" b="0"/>
            <a:pathLst>
              <a:path w="298345" h="205581">
                <a:moveTo>
                  <a:pt x="144038" y="25603"/>
                </a:moveTo>
                <a:lnTo>
                  <a:pt x="135820" y="17384"/>
                </a:lnTo>
                <a:lnTo>
                  <a:pt x="135570" y="12584"/>
                </a:lnTo>
                <a:lnTo>
                  <a:pt x="134583" y="11209"/>
                </a:lnTo>
                <a:lnTo>
                  <a:pt x="132973" y="10292"/>
                </a:lnTo>
                <a:lnTo>
                  <a:pt x="130946" y="9681"/>
                </a:lnTo>
                <a:lnTo>
                  <a:pt x="126155" y="6461"/>
                </a:lnTo>
                <a:lnTo>
                  <a:pt x="123544" y="4269"/>
                </a:lnTo>
                <a:lnTo>
                  <a:pt x="120850" y="2808"/>
                </a:lnTo>
                <a:lnTo>
                  <a:pt x="112224" y="463"/>
                </a:lnTo>
                <a:lnTo>
                  <a:pt x="111399" y="270"/>
                </a:lnTo>
                <a:lnTo>
                  <a:pt x="105402" y="57"/>
                </a:lnTo>
                <a:lnTo>
                  <a:pt x="101135" y="0"/>
                </a:lnTo>
                <a:lnTo>
                  <a:pt x="97339" y="914"/>
                </a:lnTo>
                <a:lnTo>
                  <a:pt x="90581" y="4470"/>
                </a:lnTo>
                <a:lnTo>
                  <a:pt x="84402" y="6686"/>
                </a:lnTo>
                <a:lnTo>
                  <a:pt x="81421" y="7276"/>
                </a:lnTo>
                <a:lnTo>
                  <a:pt x="75569" y="10473"/>
                </a:lnTo>
                <a:lnTo>
                  <a:pt x="69792" y="15068"/>
                </a:lnTo>
                <a:lnTo>
                  <a:pt x="64050" y="20286"/>
                </a:lnTo>
                <a:lnTo>
                  <a:pt x="55462" y="28578"/>
                </a:lnTo>
                <a:lnTo>
                  <a:pt x="46885" y="37068"/>
                </a:lnTo>
                <a:lnTo>
                  <a:pt x="44027" y="40866"/>
                </a:lnTo>
                <a:lnTo>
                  <a:pt x="41169" y="45304"/>
                </a:lnTo>
                <a:lnTo>
                  <a:pt x="38312" y="50167"/>
                </a:lnTo>
                <a:lnTo>
                  <a:pt x="35454" y="55314"/>
                </a:lnTo>
                <a:lnTo>
                  <a:pt x="29739" y="66113"/>
                </a:lnTo>
                <a:lnTo>
                  <a:pt x="4021" y="117056"/>
                </a:lnTo>
                <a:lnTo>
                  <a:pt x="2116" y="122767"/>
                </a:lnTo>
                <a:lnTo>
                  <a:pt x="846" y="128479"/>
                </a:lnTo>
                <a:lnTo>
                  <a:pt x="0" y="134192"/>
                </a:lnTo>
                <a:lnTo>
                  <a:pt x="387" y="139906"/>
                </a:lnTo>
                <a:lnTo>
                  <a:pt x="1599" y="145620"/>
                </a:lnTo>
                <a:lnTo>
                  <a:pt x="3358" y="151334"/>
                </a:lnTo>
                <a:lnTo>
                  <a:pt x="4532" y="157049"/>
                </a:lnTo>
                <a:lnTo>
                  <a:pt x="5314" y="162764"/>
                </a:lnTo>
                <a:lnTo>
                  <a:pt x="5836" y="168478"/>
                </a:lnTo>
                <a:lnTo>
                  <a:pt x="7136" y="173241"/>
                </a:lnTo>
                <a:lnTo>
                  <a:pt x="8955" y="177368"/>
                </a:lnTo>
                <a:lnTo>
                  <a:pt x="11120" y="181072"/>
                </a:lnTo>
                <a:lnTo>
                  <a:pt x="13516" y="184494"/>
                </a:lnTo>
                <a:lnTo>
                  <a:pt x="18719" y="190836"/>
                </a:lnTo>
                <a:lnTo>
                  <a:pt x="24206" y="196830"/>
                </a:lnTo>
                <a:lnTo>
                  <a:pt x="27003" y="199762"/>
                </a:lnTo>
                <a:lnTo>
                  <a:pt x="29820" y="201716"/>
                </a:lnTo>
                <a:lnTo>
                  <a:pt x="35490" y="203888"/>
                </a:lnTo>
                <a:lnTo>
                  <a:pt x="44037" y="205111"/>
                </a:lnTo>
                <a:lnTo>
                  <a:pt x="50519" y="205524"/>
                </a:lnTo>
                <a:lnTo>
                  <a:pt x="58343" y="205580"/>
                </a:lnTo>
                <a:lnTo>
                  <a:pt x="62142" y="204643"/>
                </a:lnTo>
                <a:lnTo>
                  <a:pt x="68905" y="201061"/>
                </a:lnTo>
                <a:lnTo>
                  <a:pt x="75086" y="196295"/>
                </a:lnTo>
                <a:lnTo>
                  <a:pt x="81008" y="191001"/>
                </a:lnTo>
                <a:lnTo>
                  <a:pt x="86815" y="185473"/>
                </a:lnTo>
                <a:lnTo>
                  <a:pt x="95440" y="177006"/>
                </a:lnTo>
                <a:lnTo>
                  <a:pt x="98304" y="173211"/>
                </a:lnTo>
                <a:lnTo>
                  <a:pt x="101166" y="168776"/>
                </a:lnTo>
                <a:lnTo>
                  <a:pt x="104027" y="163914"/>
                </a:lnTo>
                <a:lnTo>
                  <a:pt x="106887" y="159720"/>
                </a:lnTo>
                <a:lnTo>
                  <a:pt x="109746" y="155972"/>
                </a:lnTo>
                <a:lnTo>
                  <a:pt x="112604" y="152521"/>
                </a:lnTo>
                <a:lnTo>
                  <a:pt x="115462" y="148315"/>
                </a:lnTo>
                <a:lnTo>
                  <a:pt x="118320" y="143606"/>
                </a:lnTo>
                <a:lnTo>
                  <a:pt x="121178" y="138562"/>
                </a:lnTo>
                <a:lnTo>
                  <a:pt x="126894" y="127877"/>
                </a:lnTo>
                <a:lnTo>
                  <a:pt x="129751" y="122361"/>
                </a:lnTo>
                <a:lnTo>
                  <a:pt x="132609" y="117731"/>
                </a:lnTo>
                <a:lnTo>
                  <a:pt x="135466" y="113691"/>
                </a:lnTo>
                <a:lnTo>
                  <a:pt x="138323" y="110046"/>
                </a:lnTo>
                <a:lnTo>
                  <a:pt x="141181" y="105711"/>
                </a:lnTo>
                <a:lnTo>
                  <a:pt x="144038" y="100916"/>
                </a:lnTo>
                <a:lnTo>
                  <a:pt x="146896" y="95814"/>
                </a:lnTo>
                <a:lnTo>
                  <a:pt x="148801" y="91460"/>
                </a:lnTo>
                <a:lnTo>
                  <a:pt x="150071" y="87605"/>
                </a:lnTo>
                <a:lnTo>
                  <a:pt x="150918" y="84083"/>
                </a:lnTo>
                <a:lnTo>
                  <a:pt x="152435" y="79830"/>
                </a:lnTo>
                <a:lnTo>
                  <a:pt x="154398" y="75089"/>
                </a:lnTo>
                <a:lnTo>
                  <a:pt x="156660" y="70024"/>
                </a:lnTo>
                <a:lnTo>
                  <a:pt x="157216" y="65694"/>
                </a:lnTo>
                <a:lnTo>
                  <a:pt x="156634" y="61856"/>
                </a:lnTo>
                <a:lnTo>
                  <a:pt x="155293" y="58344"/>
                </a:lnTo>
                <a:lnTo>
                  <a:pt x="154399" y="55050"/>
                </a:lnTo>
                <a:lnTo>
                  <a:pt x="153405" y="48851"/>
                </a:lnTo>
                <a:lnTo>
                  <a:pt x="152188" y="46816"/>
                </a:lnTo>
                <a:lnTo>
                  <a:pt x="150424" y="45460"/>
                </a:lnTo>
                <a:lnTo>
                  <a:pt x="148295" y="44556"/>
                </a:lnTo>
                <a:lnTo>
                  <a:pt x="146877" y="43001"/>
                </a:lnTo>
                <a:lnTo>
                  <a:pt x="145930" y="41012"/>
                </a:lnTo>
                <a:lnTo>
                  <a:pt x="144072" y="34294"/>
                </a:lnTo>
                <a:lnTo>
                  <a:pt x="144041" y="41567"/>
                </a:lnTo>
                <a:lnTo>
                  <a:pt x="139489" y="46949"/>
                </a:lnTo>
                <a:lnTo>
                  <a:pt x="138148" y="49359"/>
                </a:lnTo>
                <a:lnTo>
                  <a:pt x="136658" y="54576"/>
                </a:lnTo>
                <a:lnTo>
                  <a:pt x="137213" y="58253"/>
                </a:lnTo>
                <a:lnTo>
                  <a:pt x="138535" y="62610"/>
                </a:lnTo>
                <a:lnTo>
                  <a:pt x="140370" y="67419"/>
                </a:lnTo>
                <a:lnTo>
                  <a:pt x="141593" y="71578"/>
                </a:lnTo>
                <a:lnTo>
                  <a:pt x="142408" y="75303"/>
                </a:lnTo>
                <a:lnTo>
                  <a:pt x="142951" y="78739"/>
                </a:lnTo>
                <a:lnTo>
                  <a:pt x="143314" y="82934"/>
                </a:lnTo>
                <a:lnTo>
                  <a:pt x="143555" y="87636"/>
                </a:lnTo>
                <a:lnTo>
                  <a:pt x="143717" y="92676"/>
                </a:lnTo>
                <a:lnTo>
                  <a:pt x="144776" y="97941"/>
                </a:lnTo>
                <a:lnTo>
                  <a:pt x="146436" y="103356"/>
                </a:lnTo>
                <a:lnTo>
                  <a:pt x="148495" y="108871"/>
                </a:lnTo>
                <a:lnTo>
                  <a:pt x="149867" y="114452"/>
                </a:lnTo>
                <a:lnTo>
                  <a:pt x="150781" y="120078"/>
                </a:lnTo>
                <a:lnTo>
                  <a:pt x="151391" y="125734"/>
                </a:lnTo>
                <a:lnTo>
                  <a:pt x="152750" y="130457"/>
                </a:lnTo>
                <a:lnTo>
                  <a:pt x="154609" y="134558"/>
                </a:lnTo>
                <a:lnTo>
                  <a:pt x="156800" y="138245"/>
                </a:lnTo>
                <a:lnTo>
                  <a:pt x="158262" y="142607"/>
                </a:lnTo>
                <a:lnTo>
                  <a:pt x="159236" y="147421"/>
                </a:lnTo>
                <a:lnTo>
                  <a:pt x="159885" y="152535"/>
                </a:lnTo>
                <a:lnTo>
                  <a:pt x="161270" y="156897"/>
                </a:lnTo>
                <a:lnTo>
                  <a:pt x="163146" y="160757"/>
                </a:lnTo>
                <a:lnTo>
                  <a:pt x="165349" y="164283"/>
                </a:lnTo>
                <a:lnTo>
                  <a:pt x="166818" y="167587"/>
                </a:lnTo>
                <a:lnTo>
                  <a:pt x="168451" y="173797"/>
                </a:lnTo>
                <a:lnTo>
                  <a:pt x="171716" y="179732"/>
                </a:lnTo>
                <a:lnTo>
                  <a:pt x="173920" y="182648"/>
                </a:lnTo>
                <a:lnTo>
                  <a:pt x="176342" y="184592"/>
                </a:lnTo>
                <a:lnTo>
                  <a:pt x="178909" y="185888"/>
                </a:lnTo>
                <a:lnTo>
                  <a:pt x="185254" y="188281"/>
                </a:lnTo>
                <a:lnTo>
                  <a:pt x="194424" y="192519"/>
                </a:lnTo>
                <a:lnTo>
                  <a:pt x="202310" y="195038"/>
                </a:lnTo>
                <a:lnTo>
                  <a:pt x="209942" y="196158"/>
                </a:lnTo>
                <a:lnTo>
                  <a:pt x="214644" y="196456"/>
                </a:lnTo>
                <a:lnTo>
                  <a:pt x="223997" y="196788"/>
                </a:lnTo>
                <a:lnTo>
                  <a:pt x="231328" y="196935"/>
                </a:lnTo>
                <a:lnTo>
                  <a:pt x="240301" y="194461"/>
                </a:lnTo>
                <a:lnTo>
                  <a:pt x="245361" y="192467"/>
                </a:lnTo>
                <a:lnTo>
                  <a:pt x="250639" y="191138"/>
                </a:lnTo>
                <a:lnTo>
                  <a:pt x="256063" y="190252"/>
                </a:lnTo>
                <a:lnTo>
                  <a:pt x="261585" y="189662"/>
                </a:lnTo>
                <a:lnTo>
                  <a:pt x="267170" y="188316"/>
                </a:lnTo>
                <a:lnTo>
                  <a:pt x="272799" y="186466"/>
                </a:lnTo>
                <a:lnTo>
                  <a:pt x="278456" y="184280"/>
                </a:lnTo>
                <a:lnTo>
                  <a:pt x="287283" y="181851"/>
                </a:lnTo>
                <a:lnTo>
                  <a:pt x="298344" y="1799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882"/>
          <p:cNvSpPr/>
          <p:nvPr/>
        </p:nvSpPr>
        <p:spPr>
          <a:xfrm>
            <a:off x="7435219" y="857402"/>
            <a:ext cx="694369" cy="316525"/>
          </a:xfrm>
          <a:custGeom>
            <a:avLst/>
            <a:gdLst/>
            <a:ahLst/>
            <a:cxnLst/>
            <a:rect l="0" t="0" r="0" b="0"/>
            <a:pathLst>
              <a:path w="694369" h="316525">
                <a:moveTo>
                  <a:pt x="77148" y="137008"/>
                </a:moveTo>
                <a:lnTo>
                  <a:pt x="77148" y="132457"/>
                </a:lnTo>
                <a:lnTo>
                  <a:pt x="76196" y="131116"/>
                </a:lnTo>
                <a:lnTo>
                  <a:pt x="74608" y="130222"/>
                </a:lnTo>
                <a:lnTo>
                  <a:pt x="69767" y="128788"/>
                </a:lnTo>
                <a:lnTo>
                  <a:pt x="69370" y="127718"/>
                </a:lnTo>
                <a:lnTo>
                  <a:pt x="68680" y="121085"/>
                </a:lnTo>
                <a:lnTo>
                  <a:pt x="67693" y="120678"/>
                </a:lnTo>
                <a:lnTo>
                  <a:pt x="59851" y="119934"/>
                </a:lnTo>
                <a:lnTo>
                  <a:pt x="55808" y="119894"/>
                </a:lnTo>
                <a:lnTo>
                  <a:pt x="54349" y="120836"/>
                </a:lnTo>
                <a:lnTo>
                  <a:pt x="53376" y="122417"/>
                </a:lnTo>
                <a:lnTo>
                  <a:pt x="52296" y="126713"/>
                </a:lnTo>
                <a:lnTo>
                  <a:pt x="51815" y="131797"/>
                </a:lnTo>
                <a:lnTo>
                  <a:pt x="49062" y="139772"/>
                </a:lnTo>
                <a:lnTo>
                  <a:pt x="46994" y="144565"/>
                </a:lnTo>
                <a:lnTo>
                  <a:pt x="42157" y="154972"/>
                </a:lnTo>
                <a:lnTo>
                  <a:pt x="14272" y="211317"/>
                </a:lnTo>
                <a:lnTo>
                  <a:pt x="11417" y="217980"/>
                </a:lnTo>
                <a:lnTo>
                  <a:pt x="8563" y="225279"/>
                </a:lnTo>
                <a:lnTo>
                  <a:pt x="5707" y="233003"/>
                </a:lnTo>
                <a:lnTo>
                  <a:pt x="3803" y="240057"/>
                </a:lnTo>
                <a:lnTo>
                  <a:pt x="2534" y="246665"/>
                </a:lnTo>
                <a:lnTo>
                  <a:pt x="1688" y="252975"/>
                </a:lnTo>
                <a:lnTo>
                  <a:pt x="1123" y="259087"/>
                </a:lnTo>
                <a:lnTo>
                  <a:pt x="748" y="265066"/>
                </a:lnTo>
                <a:lnTo>
                  <a:pt x="330" y="275837"/>
                </a:lnTo>
                <a:lnTo>
                  <a:pt x="95" y="287257"/>
                </a:lnTo>
                <a:lnTo>
                  <a:pt x="0" y="311268"/>
                </a:lnTo>
                <a:lnTo>
                  <a:pt x="951" y="313189"/>
                </a:lnTo>
                <a:lnTo>
                  <a:pt x="2537" y="314469"/>
                </a:lnTo>
                <a:lnTo>
                  <a:pt x="4548" y="315323"/>
                </a:lnTo>
                <a:lnTo>
                  <a:pt x="11927" y="316524"/>
                </a:lnTo>
                <a:lnTo>
                  <a:pt x="14618" y="315740"/>
                </a:lnTo>
                <a:lnTo>
                  <a:pt x="33166" y="305054"/>
                </a:lnTo>
                <a:lnTo>
                  <a:pt x="44538" y="296866"/>
                </a:lnTo>
                <a:lnTo>
                  <a:pt x="55987" y="288701"/>
                </a:lnTo>
                <a:lnTo>
                  <a:pt x="63041" y="283856"/>
                </a:lnTo>
                <a:lnTo>
                  <a:pt x="69648" y="278722"/>
                </a:lnTo>
                <a:lnTo>
                  <a:pt x="75958" y="273394"/>
                </a:lnTo>
                <a:lnTo>
                  <a:pt x="82070" y="267937"/>
                </a:lnTo>
                <a:lnTo>
                  <a:pt x="87097" y="262394"/>
                </a:lnTo>
                <a:lnTo>
                  <a:pt x="91401" y="256793"/>
                </a:lnTo>
                <a:lnTo>
                  <a:pt x="95222" y="251155"/>
                </a:lnTo>
                <a:lnTo>
                  <a:pt x="99675" y="245491"/>
                </a:lnTo>
                <a:lnTo>
                  <a:pt x="104549" y="239810"/>
                </a:lnTo>
                <a:lnTo>
                  <a:pt x="109702" y="234117"/>
                </a:lnTo>
                <a:lnTo>
                  <a:pt x="114091" y="228417"/>
                </a:lnTo>
                <a:lnTo>
                  <a:pt x="117969" y="222712"/>
                </a:lnTo>
                <a:lnTo>
                  <a:pt x="121507" y="217004"/>
                </a:lnTo>
                <a:lnTo>
                  <a:pt x="123866" y="211294"/>
                </a:lnTo>
                <a:lnTo>
                  <a:pt x="125438" y="205582"/>
                </a:lnTo>
                <a:lnTo>
                  <a:pt x="126486" y="199869"/>
                </a:lnTo>
                <a:lnTo>
                  <a:pt x="128137" y="193202"/>
                </a:lnTo>
                <a:lnTo>
                  <a:pt x="130192" y="185901"/>
                </a:lnTo>
                <a:lnTo>
                  <a:pt x="132513" y="178176"/>
                </a:lnTo>
                <a:lnTo>
                  <a:pt x="134060" y="171120"/>
                </a:lnTo>
                <a:lnTo>
                  <a:pt x="135092" y="164512"/>
                </a:lnTo>
                <a:lnTo>
                  <a:pt x="135780" y="158201"/>
                </a:lnTo>
                <a:lnTo>
                  <a:pt x="136239" y="151137"/>
                </a:lnTo>
                <a:lnTo>
                  <a:pt x="136545" y="143569"/>
                </a:lnTo>
                <a:lnTo>
                  <a:pt x="136974" y="121807"/>
                </a:lnTo>
                <a:lnTo>
                  <a:pt x="137119" y="92836"/>
                </a:lnTo>
                <a:lnTo>
                  <a:pt x="136179" y="85652"/>
                </a:lnTo>
                <a:lnTo>
                  <a:pt x="134600" y="78958"/>
                </a:lnTo>
                <a:lnTo>
                  <a:pt x="132594" y="72590"/>
                </a:lnTo>
                <a:lnTo>
                  <a:pt x="127826" y="62975"/>
                </a:lnTo>
                <a:lnTo>
                  <a:pt x="122532" y="54574"/>
                </a:lnTo>
                <a:lnTo>
                  <a:pt x="119786" y="49667"/>
                </a:lnTo>
                <a:lnTo>
                  <a:pt x="114196" y="40087"/>
                </a:lnTo>
                <a:lnTo>
                  <a:pt x="108537" y="32654"/>
                </a:lnTo>
                <a:lnTo>
                  <a:pt x="99995" y="23115"/>
                </a:lnTo>
                <a:lnTo>
                  <a:pt x="91432" y="14256"/>
                </a:lnTo>
                <a:lnTo>
                  <a:pt x="88576" y="12310"/>
                </a:lnTo>
                <a:lnTo>
                  <a:pt x="80005" y="8620"/>
                </a:lnTo>
                <a:lnTo>
                  <a:pt x="70269" y="1191"/>
                </a:lnTo>
                <a:lnTo>
                  <a:pt x="69704" y="1696"/>
                </a:lnTo>
                <a:lnTo>
                  <a:pt x="68798" y="6810"/>
                </a:lnTo>
                <a:lnTo>
                  <a:pt x="68605" y="16004"/>
                </a:lnTo>
                <a:lnTo>
                  <a:pt x="68576" y="66816"/>
                </a:lnTo>
                <a:lnTo>
                  <a:pt x="69529" y="72116"/>
                </a:lnTo>
                <a:lnTo>
                  <a:pt x="71116" y="77554"/>
                </a:lnTo>
                <a:lnTo>
                  <a:pt x="73127" y="83084"/>
                </a:lnTo>
                <a:lnTo>
                  <a:pt x="74467" y="89629"/>
                </a:lnTo>
                <a:lnTo>
                  <a:pt x="75361" y="96849"/>
                </a:lnTo>
                <a:lnTo>
                  <a:pt x="75957" y="104520"/>
                </a:lnTo>
                <a:lnTo>
                  <a:pt x="78259" y="111539"/>
                </a:lnTo>
                <a:lnTo>
                  <a:pt x="81698" y="118124"/>
                </a:lnTo>
                <a:lnTo>
                  <a:pt x="85897" y="124418"/>
                </a:lnTo>
                <a:lnTo>
                  <a:pt x="88696" y="130520"/>
                </a:lnTo>
                <a:lnTo>
                  <a:pt x="90561" y="136492"/>
                </a:lnTo>
                <a:lnTo>
                  <a:pt x="91805" y="142379"/>
                </a:lnTo>
                <a:lnTo>
                  <a:pt x="93587" y="149161"/>
                </a:lnTo>
                <a:lnTo>
                  <a:pt x="95727" y="156540"/>
                </a:lnTo>
                <a:lnTo>
                  <a:pt x="98107" y="164317"/>
                </a:lnTo>
                <a:lnTo>
                  <a:pt x="100645" y="171406"/>
                </a:lnTo>
                <a:lnTo>
                  <a:pt x="103290" y="178037"/>
                </a:lnTo>
                <a:lnTo>
                  <a:pt x="106006" y="184363"/>
                </a:lnTo>
                <a:lnTo>
                  <a:pt x="111564" y="196472"/>
                </a:lnTo>
                <a:lnTo>
                  <a:pt x="122893" y="219768"/>
                </a:lnTo>
                <a:lnTo>
                  <a:pt x="128594" y="228717"/>
                </a:lnTo>
                <a:lnTo>
                  <a:pt x="134303" y="236822"/>
                </a:lnTo>
                <a:lnTo>
                  <a:pt x="137159" y="241651"/>
                </a:lnTo>
                <a:lnTo>
                  <a:pt x="142872" y="251143"/>
                </a:lnTo>
                <a:lnTo>
                  <a:pt x="148587" y="258537"/>
                </a:lnTo>
                <a:lnTo>
                  <a:pt x="151444" y="260890"/>
                </a:lnTo>
                <a:lnTo>
                  <a:pt x="154301" y="262458"/>
                </a:lnTo>
                <a:lnTo>
                  <a:pt x="157158" y="263504"/>
                </a:lnTo>
                <a:lnTo>
                  <a:pt x="162873" y="267206"/>
                </a:lnTo>
                <a:lnTo>
                  <a:pt x="165731" y="269526"/>
                </a:lnTo>
                <a:lnTo>
                  <a:pt x="168588" y="271073"/>
                </a:lnTo>
                <a:lnTo>
                  <a:pt x="174303" y="272792"/>
                </a:lnTo>
                <a:lnTo>
                  <a:pt x="187427" y="273760"/>
                </a:lnTo>
                <a:lnTo>
                  <a:pt x="191625" y="272943"/>
                </a:lnTo>
                <a:lnTo>
                  <a:pt x="207747" y="264789"/>
                </a:lnTo>
                <a:lnTo>
                  <a:pt x="220936" y="256784"/>
                </a:lnTo>
                <a:lnTo>
                  <a:pt x="230877" y="248379"/>
                </a:lnTo>
                <a:lnTo>
                  <a:pt x="237865" y="241751"/>
                </a:lnTo>
                <a:lnTo>
                  <a:pt x="247320" y="232455"/>
                </a:lnTo>
                <a:lnTo>
                  <a:pt x="251555" y="227309"/>
                </a:lnTo>
                <a:lnTo>
                  <a:pt x="255333" y="221974"/>
                </a:lnTo>
                <a:lnTo>
                  <a:pt x="258803" y="216512"/>
                </a:lnTo>
                <a:lnTo>
                  <a:pt x="262069" y="210965"/>
                </a:lnTo>
                <a:lnTo>
                  <a:pt x="265198" y="205363"/>
                </a:lnTo>
                <a:lnTo>
                  <a:pt x="268237" y="199723"/>
                </a:lnTo>
                <a:lnTo>
                  <a:pt x="272169" y="194058"/>
                </a:lnTo>
                <a:lnTo>
                  <a:pt x="276694" y="188376"/>
                </a:lnTo>
                <a:lnTo>
                  <a:pt x="281616" y="182683"/>
                </a:lnTo>
                <a:lnTo>
                  <a:pt x="285850" y="176983"/>
                </a:lnTo>
                <a:lnTo>
                  <a:pt x="289625" y="171278"/>
                </a:lnTo>
                <a:lnTo>
                  <a:pt x="293095" y="165569"/>
                </a:lnTo>
                <a:lnTo>
                  <a:pt x="296360" y="159859"/>
                </a:lnTo>
                <a:lnTo>
                  <a:pt x="302528" y="148434"/>
                </a:lnTo>
                <a:lnTo>
                  <a:pt x="305905" y="139546"/>
                </a:lnTo>
                <a:lnTo>
                  <a:pt x="306805" y="135842"/>
                </a:lnTo>
                <a:lnTo>
                  <a:pt x="310345" y="129187"/>
                </a:lnTo>
                <a:lnTo>
                  <a:pt x="317168" y="119877"/>
                </a:lnTo>
                <a:lnTo>
                  <a:pt x="317178" y="152784"/>
                </a:lnTo>
                <a:lnTo>
                  <a:pt x="316226" y="158003"/>
                </a:lnTo>
                <a:lnTo>
                  <a:pt x="314638" y="163387"/>
                </a:lnTo>
                <a:lnTo>
                  <a:pt x="312627" y="168881"/>
                </a:lnTo>
                <a:lnTo>
                  <a:pt x="311287" y="174449"/>
                </a:lnTo>
                <a:lnTo>
                  <a:pt x="310393" y="180066"/>
                </a:lnTo>
                <a:lnTo>
                  <a:pt x="309798" y="185716"/>
                </a:lnTo>
                <a:lnTo>
                  <a:pt x="309400" y="191387"/>
                </a:lnTo>
                <a:lnTo>
                  <a:pt x="309136" y="197073"/>
                </a:lnTo>
                <a:lnTo>
                  <a:pt x="308841" y="208471"/>
                </a:lnTo>
                <a:lnTo>
                  <a:pt x="308615" y="249615"/>
                </a:lnTo>
                <a:lnTo>
                  <a:pt x="311150" y="258810"/>
                </a:lnTo>
                <a:lnTo>
                  <a:pt x="315988" y="271134"/>
                </a:lnTo>
                <a:lnTo>
                  <a:pt x="323807" y="280553"/>
                </a:lnTo>
                <a:lnTo>
                  <a:pt x="324454" y="281282"/>
                </a:lnTo>
                <a:lnTo>
                  <a:pt x="325839" y="281768"/>
                </a:lnTo>
                <a:lnTo>
                  <a:pt x="329917" y="282308"/>
                </a:lnTo>
                <a:lnTo>
                  <a:pt x="332338" y="281500"/>
                </a:lnTo>
                <a:lnTo>
                  <a:pt x="340297" y="276763"/>
                </a:lnTo>
                <a:lnTo>
                  <a:pt x="348688" y="273984"/>
                </a:lnTo>
                <a:lnTo>
                  <a:pt x="354360" y="269959"/>
                </a:lnTo>
                <a:lnTo>
                  <a:pt x="360056" y="262454"/>
                </a:lnTo>
                <a:lnTo>
                  <a:pt x="365762" y="252769"/>
                </a:lnTo>
                <a:lnTo>
                  <a:pt x="371474" y="242115"/>
                </a:lnTo>
                <a:lnTo>
                  <a:pt x="394331" y="196991"/>
                </a:lnTo>
                <a:lnTo>
                  <a:pt x="414333" y="157009"/>
                </a:lnTo>
                <a:lnTo>
                  <a:pt x="420048" y="148119"/>
                </a:lnTo>
                <a:lnTo>
                  <a:pt x="422906" y="144415"/>
                </a:lnTo>
                <a:lnTo>
                  <a:pt x="426081" y="137760"/>
                </a:lnTo>
                <a:lnTo>
                  <a:pt x="428617" y="128449"/>
                </a:lnTo>
                <a:lnTo>
                  <a:pt x="428621" y="245842"/>
                </a:lnTo>
                <a:lnTo>
                  <a:pt x="429573" y="250522"/>
                </a:lnTo>
                <a:lnTo>
                  <a:pt x="433172" y="258261"/>
                </a:lnTo>
                <a:lnTo>
                  <a:pt x="440552" y="267973"/>
                </a:lnTo>
                <a:lnTo>
                  <a:pt x="448772" y="276883"/>
                </a:lnTo>
                <a:lnTo>
                  <a:pt x="462930" y="291294"/>
                </a:lnTo>
                <a:lnTo>
                  <a:pt x="465781" y="294158"/>
                </a:lnTo>
                <a:lnTo>
                  <a:pt x="468634" y="296067"/>
                </a:lnTo>
                <a:lnTo>
                  <a:pt x="474344" y="298188"/>
                </a:lnTo>
                <a:lnTo>
                  <a:pt x="482914" y="299382"/>
                </a:lnTo>
                <a:lnTo>
                  <a:pt x="496037" y="299736"/>
                </a:lnTo>
                <a:lnTo>
                  <a:pt x="500234" y="298833"/>
                </a:lnTo>
                <a:lnTo>
                  <a:pt x="507439" y="295290"/>
                </a:lnTo>
                <a:lnTo>
                  <a:pt x="516851" y="287940"/>
                </a:lnTo>
                <a:lnTo>
                  <a:pt x="525671" y="279730"/>
                </a:lnTo>
                <a:lnTo>
                  <a:pt x="534317" y="271265"/>
                </a:lnTo>
                <a:lnTo>
                  <a:pt x="540050" y="263035"/>
                </a:lnTo>
                <a:lnTo>
                  <a:pt x="542911" y="258173"/>
                </a:lnTo>
                <a:lnTo>
                  <a:pt x="546725" y="253027"/>
                </a:lnTo>
                <a:lnTo>
                  <a:pt x="551171" y="247691"/>
                </a:lnTo>
                <a:lnTo>
                  <a:pt x="556042" y="242229"/>
                </a:lnTo>
                <a:lnTo>
                  <a:pt x="559287" y="236683"/>
                </a:lnTo>
                <a:lnTo>
                  <a:pt x="561452" y="231080"/>
                </a:lnTo>
                <a:lnTo>
                  <a:pt x="562895" y="225440"/>
                </a:lnTo>
                <a:lnTo>
                  <a:pt x="564809" y="218823"/>
                </a:lnTo>
                <a:lnTo>
                  <a:pt x="569476" y="203850"/>
                </a:lnTo>
                <a:lnTo>
                  <a:pt x="585857" y="154000"/>
                </a:lnTo>
                <a:lnTo>
                  <a:pt x="587737" y="146431"/>
                </a:lnTo>
                <a:lnTo>
                  <a:pt x="588991" y="139480"/>
                </a:lnTo>
                <a:lnTo>
                  <a:pt x="589827" y="132941"/>
                </a:lnTo>
                <a:lnTo>
                  <a:pt x="590384" y="125724"/>
                </a:lnTo>
                <a:lnTo>
                  <a:pt x="590755" y="118055"/>
                </a:lnTo>
                <a:lnTo>
                  <a:pt x="591003" y="110085"/>
                </a:lnTo>
                <a:lnTo>
                  <a:pt x="592121" y="102867"/>
                </a:lnTo>
                <a:lnTo>
                  <a:pt x="593818" y="96149"/>
                </a:lnTo>
                <a:lnTo>
                  <a:pt x="595903" y="89766"/>
                </a:lnTo>
                <a:lnTo>
                  <a:pt x="597291" y="83606"/>
                </a:lnTo>
                <a:lnTo>
                  <a:pt x="598218" y="77594"/>
                </a:lnTo>
                <a:lnTo>
                  <a:pt x="598836" y="71681"/>
                </a:lnTo>
                <a:lnTo>
                  <a:pt x="599247" y="65834"/>
                </a:lnTo>
                <a:lnTo>
                  <a:pt x="599521" y="60031"/>
                </a:lnTo>
                <a:lnTo>
                  <a:pt x="599704" y="54257"/>
                </a:lnTo>
                <a:lnTo>
                  <a:pt x="600779" y="48503"/>
                </a:lnTo>
                <a:lnTo>
                  <a:pt x="602448" y="42762"/>
                </a:lnTo>
                <a:lnTo>
                  <a:pt x="604513" y="37030"/>
                </a:lnTo>
                <a:lnTo>
                  <a:pt x="606807" y="28120"/>
                </a:lnTo>
                <a:lnTo>
                  <a:pt x="607828" y="20986"/>
                </a:lnTo>
                <a:lnTo>
                  <a:pt x="608401" y="11614"/>
                </a:lnTo>
                <a:lnTo>
                  <a:pt x="608641" y="0"/>
                </a:lnTo>
                <a:lnTo>
                  <a:pt x="604091" y="4444"/>
                </a:lnTo>
                <a:lnTo>
                  <a:pt x="602752" y="6722"/>
                </a:lnTo>
                <a:lnTo>
                  <a:pt x="601261" y="11793"/>
                </a:lnTo>
                <a:lnTo>
                  <a:pt x="600600" y="19761"/>
                </a:lnTo>
                <a:lnTo>
                  <a:pt x="600423" y="24553"/>
                </a:lnTo>
                <a:lnTo>
                  <a:pt x="599354" y="29653"/>
                </a:lnTo>
                <a:lnTo>
                  <a:pt x="597688" y="34958"/>
                </a:lnTo>
                <a:lnTo>
                  <a:pt x="595624" y="40399"/>
                </a:lnTo>
                <a:lnTo>
                  <a:pt x="594249" y="45932"/>
                </a:lnTo>
                <a:lnTo>
                  <a:pt x="593332" y="51526"/>
                </a:lnTo>
                <a:lnTo>
                  <a:pt x="592721" y="57160"/>
                </a:lnTo>
                <a:lnTo>
                  <a:pt x="592313" y="62821"/>
                </a:lnTo>
                <a:lnTo>
                  <a:pt x="592042" y="68500"/>
                </a:lnTo>
                <a:lnTo>
                  <a:pt x="591739" y="80842"/>
                </a:lnTo>
                <a:lnTo>
                  <a:pt x="591529" y="115818"/>
                </a:lnTo>
                <a:lnTo>
                  <a:pt x="592471" y="122881"/>
                </a:lnTo>
                <a:lnTo>
                  <a:pt x="594052" y="130447"/>
                </a:lnTo>
                <a:lnTo>
                  <a:pt x="596058" y="138349"/>
                </a:lnTo>
                <a:lnTo>
                  <a:pt x="597396" y="145522"/>
                </a:lnTo>
                <a:lnTo>
                  <a:pt x="598287" y="152209"/>
                </a:lnTo>
                <a:lnTo>
                  <a:pt x="598882" y="158572"/>
                </a:lnTo>
                <a:lnTo>
                  <a:pt x="600230" y="164719"/>
                </a:lnTo>
                <a:lnTo>
                  <a:pt x="602082" y="170722"/>
                </a:lnTo>
                <a:lnTo>
                  <a:pt x="604270" y="176629"/>
                </a:lnTo>
                <a:lnTo>
                  <a:pt x="605728" y="183424"/>
                </a:lnTo>
                <a:lnTo>
                  <a:pt x="606700" y="190812"/>
                </a:lnTo>
                <a:lnTo>
                  <a:pt x="607348" y="198595"/>
                </a:lnTo>
                <a:lnTo>
                  <a:pt x="608732" y="205688"/>
                </a:lnTo>
                <a:lnTo>
                  <a:pt x="610607" y="212322"/>
                </a:lnTo>
                <a:lnTo>
                  <a:pt x="612810" y="218650"/>
                </a:lnTo>
                <a:lnTo>
                  <a:pt x="615257" y="228220"/>
                </a:lnTo>
                <a:lnTo>
                  <a:pt x="617298" y="236602"/>
                </a:lnTo>
                <a:lnTo>
                  <a:pt x="619176" y="241504"/>
                </a:lnTo>
                <a:lnTo>
                  <a:pt x="623802" y="251078"/>
                </a:lnTo>
                <a:lnTo>
                  <a:pt x="629033" y="258508"/>
                </a:lnTo>
                <a:lnTo>
                  <a:pt x="637333" y="268046"/>
                </a:lnTo>
                <a:lnTo>
                  <a:pt x="645824" y="276905"/>
                </a:lnTo>
                <a:lnTo>
                  <a:pt x="648671" y="278850"/>
                </a:lnTo>
                <a:lnTo>
                  <a:pt x="654373" y="281011"/>
                </a:lnTo>
                <a:lnTo>
                  <a:pt x="665795" y="282398"/>
                </a:lnTo>
                <a:lnTo>
                  <a:pt x="685796" y="282720"/>
                </a:lnTo>
                <a:lnTo>
                  <a:pt x="694368" y="282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883"/>
          <p:cNvSpPr/>
          <p:nvPr/>
        </p:nvSpPr>
        <p:spPr>
          <a:xfrm>
            <a:off x="8258175" y="848677"/>
            <a:ext cx="25718" cy="274321"/>
          </a:xfrm>
          <a:custGeom>
            <a:avLst/>
            <a:gdLst/>
            <a:ahLst/>
            <a:cxnLst/>
            <a:rect l="0" t="0" r="0" b="0"/>
            <a:pathLst>
              <a:path w="25718" h="274321">
                <a:moveTo>
                  <a:pt x="8572" y="0"/>
                </a:moveTo>
                <a:lnTo>
                  <a:pt x="353" y="0"/>
                </a:lnTo>
                <a:lnTo>
                  <a:pt x="31" y="7381"/>
                </a:lnTo>
                <a:lnTo>
                  <a:pt x="0" y="193843"/>
                </a:lnTo>
                <a:lnTo>
                  <a:pt x="952" y="199714"/>
                </a:lnTo>
                <a:lnTo>
                  <a:pt x="2539" y="205533"/>
                </a:lnTo>
                <a:lnTo>
                  <a:pt x="4550" y="211317"/>
                </a:lnTo>
                <a:lnTo>
                  <a:pt x="5891" y="216125"/>
                </a:lnTo>
                <a:lnTo>
                  <a:pt x="6784" y="220284"/>
                </a:lnTo>
                <a:lnTo>
                  <a:pt x="7381" y="224008"/>
                </a:lnTo>
                <a:lnTo>
                  <a:pt x="7778" y="228396"/>
                </a:lnTo>
                <a:lnTo>
                  <a:pt x="8042" y="233227"/>
                </a:lnTo>
                <a:lnTo>
                  <a:pt x="8336" y="242721"/>
                </a:lnTo>
                <a:lnTo>
                  <a:pt x="8526" y="256578"/>
                </a:lnTo>
                <a:lnTo>
                  <a:pt x="8563" y="263936"/>
                </a:lnTo>
                <a:lnTo>
                  <a:pt x="9518" y="265492"/>
                </a:lnTo>
                <a:lnTo>
                  <a:pt x="11107" y="267483"/>
                </a:lnTo>
                <a:lnTo>
                  <a:pt x="16791" y="273920"/>
                </a:lnTo>
                <a:lnTo>
                  <a:pt x="17861" y="274053"/>
                </a:lnTo>
                <a:lnTo>
                  <a:pt x="19527" y="274142"/>
                </a:lnTo>
                <a:lnTo>
                  <a:pt x="25717" y="2743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884"/>
          <p:cNvSpPr/>
          <p:nvPr/>
        </p:nvSpPr>
        <p:spPr>
          <a:xfrm>
            <a:off x="8163877" y="977265"/>
            <a:ext cx="265749" cy="25718"/>
          </a:xfrm>
          <a:custGeom>
            <a:avLst/>
            <a:gdLst/>
            <a:ahLst/>
            <a:cxnLst/>
            <a:rect l="0" t="0" r="0" b="0"/>
            <a:pathLst>
              <a:path w="265749" h="25718">
                <a:moveTo>
                  <a:pt x="0" y="25717"/>
                </a:moveTo>
                <a:lnTo>
                  <a:pt x="0" y="12625"/>
                </a:lnTo>
                <a:lnTo>
                  <a:pt x="952" y="11274"/>
                </a:lnTo>
                <a:lnTo>
                  <a:pt x="2540" y="10373"/>
                </a:lnTo>
                <a:lnTo>
                  <a:pt x="4551" y="9773"/>
                </a:lnTo>
                <a:lnTo>
                  <a:pt x="11865" y="9106"/>
                </a:lnTo>
                <a:lnTo>
                  <a:pt x="16483" y="8928"/>
                </a:lnTo>
                <a:lnTo>
                  <a:pt x="32083" y="8677"/>
                </a:lnTo>
                <a:lnTo>
                  <a:pt x="79216" y="8575"/>
                </a:lnTo>
                <a:lnTo>
                  <a:pt x="86148" y="7621"/>
                </a:lnTo>
                <a:lnTo>
                  <a:pt x="92674" y="6033"/>
                </a:lnTo>
                <a:lnTo>
                  <a:pt x="98930" y="4022"/>
                </a:lnTo>
                <a:lnTo>
                  <a:pt x="105959" y="2681"/>
                </a:lnTo>
                <a:lnTo>
                  <a:pt x="113502" y="1787"/>
                </a:lnTo>
                <a:lnTo>
                  <a:pt x="121388" y="1191"/>
                </a:lnTo>
                <a:lnTo>
                  <a:pt x="129503" y="794"/>
                </a:lnTo>
                <a:lnTo>
                  <a:pt x="146139" y="353"/>
                </a:lnTo>
                <a:lnTo>
                  <a:pt x="191142" y="20"/>
                </a:lnTo>
                <a:lnTo>
                  <a:pt x="246933" y="0"/>
                </a:lnTo>
                <a:lnTo>
                  <a:pt x="251300" y="952"/>
                </a:lnTo>
                <a:lnTo>
                  <a:pt x="255163" y="2540"/>
                </a:lnTo>
                <a:lnTo>
                  <a:pt x="265748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885"/>
          <p:cNvSpPr/>
          <p:nvPr/>
        </p:nvSpPr>
        <p:spPr>
          <a:xfrm>
            <a:off x="8429625" y="960119"/>
            <a:ext cx="204004" cy="188199"/>
          </a:xfrm>
          <a:custGeom>
            <a:avLst/>
            <a:gdLst/>
            <a:ahLst/>
            <a:cxnLst/>
            <a:rect l="0" t="0" r="0" b="0"/>
            <a:pathLst>
              <a:path w="204004" h="188199">
                <a:moveTo>
                  <a:pt x="102869" y="0"/>
                </a:moveTo>
                <a:lnTo>
                  <a:pt x="98318" y="0"/>
                </a:lnTo>
                <a:lnTo>
                  <a:pt x="96025" y="953"/>
                </a:lnTo>
                <a:lnTo>
                  <a:pt x="90938" y="4551"/>
                </a:lnTo>
                <a:lnTo>
                  <a:pt x="88248" y="5892"/>
                </a:lnTo>
                <a:lnTo>
                  <a:pt x="82718" y="7381"/>
                </a:lnTo>
                <a:lnTo>
                  <a:pt x="78958" y="8731"/>
                </a:lnTo>
                <a:lnTo>
                  <a:pt x="74546" y="10583"/>
                </a:lnTo>
                <a:lnTo>
                  <a:pt x="69699" y="12771"/>
                </a:lnTo>
                <a:lnTo>
                  <a:pt x="65516" y="14229"/>
                </a:lnTo>
                <a:lnTo>
                  <a:pt x="61775" y="15201"/>
                </a:lnTo>
                <a:lnTo>
                  <a:pt x="58328" y="15849"/>
                </a:lnTo>
                <a:lnTo>
                  <a:pt x="51959" y="19109"/>
                </a:lnTo>
                <a:lnTo>
                  <a:pt x="44659" y="24413"/>
                </a:lnTo>
                <a:lnTo>
                  <a:pt x="38844" y="29882"/>
                </a:lnTo>
                <a:lnTo>
                  <a:pt x="37325" y="32304"/>
                </a:lnTo>
                <a:lnTo>
                  <a:pt x="35639" y="37535"/>
                </a:lnTo>
                <a:lnTo>
                  <a:pt x="34690" y="41284"/>
                </a:lnTo>
                <a:lnTo>
                  <a:pt x="34407" y="46946"/>
                </a:lnTo>
                <a:lnTo>
                  <a:pt x="35321" y="48443"/>
                </a:lnTo>
                <a:lnTo>
                  <a:pt x="36883" y="49440"/>
                </a:lnTo>
                <a:lnTo>
                  <a:pt x="38875" y="50105"/>
                </a:lnTo>
                <a:lnTo>
                  <a:pt x="40204" y="51501"/>
                </a:lnTo>
                <a:lnTo>
                  <a:pt x="41091" y="53384"/>
                </a:lnTo>
                <a:lnTo>
                  <a:pt x="41681" y="55592"/>
                </a:lnTo>
                <a:lnTo>
                  <a:pt x="43980" y="57064"/>
                </a:lnTo>
                <a:lnTo>
                  <a:pt x="47418" y="58045"/>
                </a:lnTo>
                <a:lnTo>
                  <a:pt x="51613" y="58700"/>
                </a:lnTo>
                <a:lnTo>
                  <a:pt x="55364" y="60088"/>
                </a:lnTo>
                <a:lnTo>
                  <a:pt x="58818" y="61966"/>
                </a:lnTo>
                <a:lnTo>
                  <a:pt x="62071" y="64171"/>
                </a:lnTo>
                <a:lnTo>
                  <a:pt x="67098" y="65641"/>
                </a:lnTo>
                <a:lnTo>
                  <a:pt x="73307" y="66621"/>
                </a:lnTo>
                <a:lnTo>
                  <a:pt x="80304" y="67274"/>
                </a:lnTo>
                <a:lnTo>
                  <a:pt x="86873" y="68662"/>
                </a:lnTo>
                <a:lnTo>
                  <a:pt x="93157" y="70540"/>
                </a:lnTo>
                <a:lnTo>
                  <a:pt x="99252" y="72744"/>
                </a:lnTo>
                <a:lnTo>
                  <a:pt x="105221" y="74214"/>
                </a:lnTo>
                <a:lnTo>
                  <a:pt x="111105" y="75194"/>
                </a:lnTo>
                <a:lnTo>
                  <a:pt x="116932" y="75847"/>
                </a:lnTo>
                <a:lnTo>
                  <a:pt x="122721" y="77235"/>
                </a:lnTo>
                <a:lnTo>
                  <a:pt x="128488" y="79113"/>
                </a:lnTo>
                <a:lnTo>
                  <a:pt x="134235" y="81317"/>
                </a:lnTo>
                <a:lnTo>
                  <a:pt x="139972" y="83739"/>
                </a:lnTo>
                <a:lnTo>
                  <a:pt x="145703" y="86306"/>
                </a:lnTo>
                <a:lnTo>
                  <a:pt x="151427" y="88970"/>
                </a:lnTo>
                <a:lnTo>
                  <a:pt x="157149" y="90746"/>
                </a:lnTo>
                <a:lnTo>
                  <a:pt x="162869" y="91930"/>
                </a:lnTo>
                <a:lnTo>
                  <a:pt x="168586" y="92719"/>
                </a:lnTo>
                <a:lnTo>
                  <a:pt x="173351" y="94198"/>
                </a:lnTo>
                <a:lnTo>
                  <a:pt x="177480" y="96136"/>
                </a:lnTo>
                <a:lnTo>
                  <a:pt x="181185" y="98381"/>
                </a:lnTo>
                <a:lnTo>
                  <a:pt x="184608" y="100830"/>
                </a:lnTo>
                <a:lnTo>
                  <a:pt x="190950" y="106091"/>
                </a:lnTo>
                <a:lnTo>
                  <a:pt x="196944" y="111604"/>
                </a:lnTo>
                <a:lnTo>
                  <a:pt x="199876" y="114408"/>
                </a:lnTo>
                <a:lnTo>
                  <a:pt x="201830" y="117230"/>
                </a:lnTo>
                <a:lnTo>
                  <a:pt x="204003" y="122905"/>
                </a:lnTo>
                <a:lnTo>
                  <a:pt x="203629" y="125752"/>
                </a:lnTo>
                <a:lnTo>
                  <a:pt x="202427" y="128602"/>
                </a:lnTo>
                <a:lnTo>
                  <a:pt x="200674" y="131455"/>
                </a:lnTo>
                <a:lnTo>
                  <a:pt x="198552" y="135262"/>
                </a:lnTo>
                <a:lnTo>
                  <a:pt x="193655" y="144572"/>
                </a:lnTo>
                <a:lnTo>
                  <a:pt x="190064" y="148769"/>
                </a:lnTo>
                <a:lnTo>
                  <a:pt x="185764" y="152519"/>
                </a:lnTo>
                <a:lnTo>
                  <a:pt x="180992" y="155972"/>
                </a:lnTo>
                <a:lnTo>
                  <a:pt x="175907" y="159227"/>
                </a:lnTo>
                <a:lnTo>
                  <a:pt x="170612" y="162349"/>
                </a:lnTo>
                <a:lnTo>
                  <a:pt x="165175" y="165383"/>
                </a:lnTo>
                <a:lnTo>
                  <a:pt x="158694" y="168358"/>
                </a:lnTo>
                <a:lnTo>
                  <a:pt x="151516" y="171294"/>
                </a:lnTo>
                <a:lnTo>
                  <a:pt x="143873" y="174204"/>
                </a:lnTo>
                <a:lnTo>
                  <a:pt x="136873" y="176143"/>
                </a:lnTo>
                <a:lnTo>
                  <a:pt x="130301" y="177437"/>
                </a:lnTo>
                <a:lnTo>
                  <a:pt x="124014" y="178299"/>
                </a:lnTo>
                <a:lnTo>
                  <a:pt x="117919" y="179826"/>
                </a:lnTo>
                <a:lnTo>
                  <a:pt x="111949" y="181797"/>
                </a:lnTo>
                <a:lnTo>
                  <a:pt x="106065" y="184063"/>
                </a:lnTo>
                <a:lnTo>
                  <a:pt x="99286" y="185574"/>
                </a:lnTo>
                <a:lnTo>
                  <a:pt x="91908" y="186581"/>
                </a:lnTo>
                <a:lnTo>
                  <a:pt x="84132" y="187253"/>
                </a:lnTo>
                <a:lnTo>
                  <a:pt x="77042" y="187700"/>
                </a:lnTo>
                <a:lnTo>
                  <a:pt x="64086" y="188198"/>
                </a:lnTo>
                <a:lnTo>
                  <a:pt x="57964" y="187378"/>
                </a:lnTo>
                <a:lnTo>
                  <a:pt x="51978" y="185879"/>
                </a:lnTo>
                <a:lnTo>
                  <a:pt x="46082" y="183927"/>
                </a:lnTo>
                <a:lnTo>
                  <a:pt x="40246" y="182626"/>
                </a:lnTo>
                <a:lnTo>
                  <a:pt x="34451" y="181758"/>
                </a:lnTo>
                <a:lnTo>
                  <a:pt x="28681" y="181180"/>
                </a:lnTo>
                <a:lnTo>
                  <a:pt x="23883" y="179842"/>
                </a:lnTo>
                <a:lnTo>
                  <a:pt x="19732" y="177997"/>
                </a:lnTo>
                <a:lnTo>
                  <a:pt x="16012" y="175815"/>
                </a:lnTo>
                <a:lnTo>
                  <a:pt x="12580" y="174360"/>
                </a:lnTo>
                <a:lnTo>
                  <a:pt x="6226" y="172744"/>
                </a:lnTo>
                <a:lnTo>
                  <a:pt x="1844" y="171834"/>
                </a:lnTo>
                <a:lnTo>
                  <a:pt x="1229" y="170753"/>
                </a:lnTo>
                <a:lnTo>
                  <a:pt x="820" y="169081"/>
                </a:lnTo>
                <a:lnTo>
                  <a:pt x="0" y="1628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886"/>
          <p:cNvSpPr/>
          <p:nvPr/>
        </p:nvSpPr>
        <p:spPr>
          <a:xfrm>
            <a:off x="6089332" y="1414462"/>
            <a:ext cx="316786" cy="402759"/>
          </a:xfrm>
          <a:custGeom>
            <a:avLst/>
            <a:gdLst/>
            <a:ahLst/>
            <a:cxnLst/>
            <a:rect l="0" t="0" r="0" b="0"/>
            <a:pathLst>
              <a:path w="316786" h="402759">
                <a:moveTo>
                  <a:pt x="17145" y="0"/>
                </a:moveTo>
                <a:lnTo>
                  <a:pt x="12595" y="4551"/>
                </a:lnTo>
                <a:lnTo>
                  <a:pt x="10301" y="5891"/>
                </a:lnTo>
                <a:lnTo>
                  <a:pt x="458" y="8468"/>
                </a:lnTo>
                <a:lnTo>
                  <a:pt x="40" y="20495"/>
                </a:lnTo>
                <a:lnTo>
                  <a:pt x="0" y="83339"/>
                </a:lnTo>
                <a:lnTo>
                  <a:pt x="2540" y="94507"/>
                </a:lnTo>
                <a:lnTo>
                  <a:pt x="5892" y="105821"/>
                </a:lnTo>
                <a:lnTo>
                  <a:pt x="7381" y="117199"/>
                </a:lnTo>
                <a:lnTo>
                  <a:pt x="10583" y="128606"/>
                </a:lnTo>
                <a:lnTo>
                  <a:pt x="14229" y="140026"/>
                </a:lnTo>
                <a:lnTo>
                  <a:pt x="15849" y="151451"/>
                </a:lnTo>
                <a:lnTo>
                  <a:pt x="19109" y="160339"/>
                </a:lnTo>
                <a:lnTo>
                  <a:pt x="21312" y="164043"/>
                </a:lnTo>
                <a:lnTo>
                  <a:pt x="23759" y="173238"/>
                </a:lnTo>
                <a:lnTo>
                  <a:pt x="24412" y="178357"/>
                </a:lnTo>
                <a:lnTo>
                  <a:pt x="27677" y="186585"/>
                </a:lnTo>
                <a:lnTo>
                  <a:pt x="34871" y="196572"/>
                </a:lnTo>
                <a:lnTo>
                  <a:pt x="43035" y="205564"/>
                </a:lnTo>
                <a:lnTo>
                  <a:pt x="51486" y="214260"/>
                </a:lnTo>
                <a:lnTo>
                  <a:pt x="54327" y="217135"/>
                </a:lnTo>
                <a:lnTo>
                  <a:pt x="57173" y="219052"/>
                </a:lnTo>
                <a:lnTo>
                  <a:pt x="62875" y="221181"/>
                </a:lnTo>
                <a:lnTo>
                  <a:pt x="71440" y="222380"/>
                </a:lnTo>
                <a:lnTo>
                  <a:pt x="79694" y="222661"/>
                </a:lnTo>
                <a:lnTo>
                  <a:pt x="84562" y="222735"/>
                </a:lnTo>
                <a:lnTo>
                  <a:pt x="88760" y="221833"/>
                </a:lnTo>
                <a:lnTo>
                  <a:pt x="95964" y="218290"/>
                </a:lnTo>
                <a:lnTo>
                  <a:pt x="104881" y="216080"/>
                </a:lnTo>
                <a:lnTo>
                  <a:pt x="109926" y="215491"/>
                </a:lnTo>
                <a:lnTo>
                  <a:pt x="114241" y="214146"/>
                </a:lnTo>
                <a:lnTo>
                  <a:pt x="121576" y="210111"/>
                </a:lnTo>
                <a:lnTo>
                  <a:pt x="130552" y="202603"/>
                </a:lnTo>
                <a:lnTo>
                  <a:pt x="139938" y="192916"/>
                </a:lnTo>
                <a:lnTo>
                  <a:pt x="147285" y="182260"/>
                </a:lnTo>
                <a:lnTo>
                  <a:pt x="153725" y="171175"/>
                </a:lnTo>
                <a:lnTo>
                  <a:pt x="160715" y="159898"/>
                </a:lnTo>
                <a:lnTo>
                  <a:pt x="170171" y="148536"/>
                </a:lnTo>
                <a:lnTo>
                  <a:pt x="178185" y="137136"/>
                </a:lnTo>
                <a:lnTo>
                  <a:pt x="184921" y="125719"/>
                </a:lnTo>
                <a:lnTo>
                  <a:pt x="191090" y="114295"/>
                </a:lnTo>
                <a:lnTo>
                  <a:pt x="194466" y="102868"/>
                </a:lnTo>
                <a:lnTo>
                  <a:pt x="196919" y="91439"/>
                </a:lnTo>
                <a:lnTo>
                  <a:pt x="201185" y="80010"/>
                </a:lnTo>
                <a:lnTo>
                  <a:pt x="203716" y="68580"/>
                </a:lnTo>
                <a:lnTo>
                  <a:pt x="204840" y="58102"/>
                </a:lnTo>
                <a:lnTo>
                  <a:pt x="205473" y="45896"/>
                </a:lnTo>
                <a:lnTo>
                  <a:pt x="205705" y="24200"/>
                </a:lnTo>
                <a:lnTo>
                  <a:pt x="205740" y="45"/>
                </a:lnTo>
                <a:lnTo>
                  <a:pt x="205740" y="4564"/>
                </a:lnTo>
                <a:lnTo>
                  <a:pt x="206693" y="5900"/>
                </a:lnTo>
                <a:lnTo>
                  <a:pt x="208280" y="6791"/>
                </a:lnTo>
                <a:lnTo>
                  <a:pt x="210291" y="7385"/>
                </a:lnTo>
                <a:lnTo>
                  <a:pt x="211631" y="9686"/>
                </a:lnTo>
                <a:lnTo>
                  <a:pt x="214471" y="21073"/>
                </a:lnTo>
                <a:lnTo>
                  <a:pt x="218510" y="27781"/>
                </a:lnTo>
                <a:lnTo>
                  <a:pt x="226140" y="36912"/>
                </a:lnTo>
                <a:lnTo>
                  <a:pt x="227912" y="40801"/>
                </a:lnTo>
                <a:lnTo>
                  <a:pt x="229882" y="50201"/>
                </a:lnTo>
                <a:lnTo>
                  <a:pt x="233297" y="60729"/>
                </a:lnTo>
                <a:lnTo>
                  <a:pt x="237991" y="71758"/>
                </a:lnTo>
                <a:lnTo>
                  <a:pt x="243251" y="83010"/>
                </a:lnTo>
                <a:lnTo>
                  <a:pt x="260064" y="117170"/>
                </a:lnTo>
                <a:lnTo>
                  <a:pt x="262911" y="123833"/>
                </a:lnTo>
                <a:lnTo>
                  <a:pt x="265762" y="131133"/>
                </a:lnTo>
                <a:lnTo>
                  <a:pt x="268615" y="138857"/>
                </a:lnTo>
                <a:lnTo>
                  <a:pt x="271469" y="145911"/>
                </a:lnTo>
                <a:lnTo>
                  <a:pt x="274324" y="152519"/>
                </a:lnTo>
                <a:lnTo>
                  <a:pt x="277180" y="158830"/>
                </a:lnTo>
                <a:lnTo>
                  <a:pt x="280037" y="165894"/>
                </a:lnTo>
                <a:lnTo>
                  <a:pt x="282894" y="173461"/>
                </a:lnTo>
                <a:lnTo>
                  <a:pt x="285751" y="181363"/>
                </a:lnTo>
                <a:lnTo>
                  <a:pt x="288608" y="188536"/>
                </a:lnTo>
                <a:lnTo>
                  <a:pt x="291466" y="195223"/>
                </a:lnTo>
                <a:lnTo>
                  <a:pt x="297180" y="207734"/>
                </a:lnTo>
                <a:lnTo>
                  <a:pt x="302895" y="219644"/>
                </a:lnTo>
                <a:lnTo>
                  <a:pt x="306070" y="231287"/>
                </a:lnTo>
                <a:lnTo>
                  <a:pt x="308434" y="243764"/>
                </a:lnTo>
                <a:lnTo>
                  <a:pt x="310397" y="251092"/>
                </a:lnTo>
                <a:lnTo>
                  <a:pt x="312659" y="258835"/>
                </a:lnTo>
                <a:lnTo>
                  <a:pt x="314167" y="265901"/>
                </a:lnTo>
                <a:lnTo>
                  <a:pt x="315172" y="272518"/>
                </a:lnTo>
                <a:lnTo>
                  <a:pt x="316289" y="284949"/>
                </a:lnTo>
                <a:lnTo>
                  <a:pt x="316785" y="296824"/>
                </a:lnTo>
                <a:lnTo>
                  <a:pt x="314466" y="308452"/>
                </a:lnTo>
                <a:lnTo>
                  <a:pt x="311212" y="319970"/>
                </a:lnTo>
                <a:lnTo>
                  <a:pt x="309767" y="331439"/>
                </a:lnTo>
                <a:lnTo>
                  <a:pt x="307476" y="336212"/>
                </a:lnTo>
                <a:lnTo>
                  <a:pt x="304044" y="340346"/>
                </a:lnTo>
                <a:lnTo>
                  <a:pt x="296103" y="348432"/>
                </a:lnTo>
                <a:lnTo>
                  <a:pt x="286278" y="362743"/>
                </a:lnTo>
                <a:lnTo>
                  <a:pt x="277334" y="373438"/>
                </a:lnTo>
                <a:lnTo>
                  <a:pt x="271532" y="379650"/>
                </a:lnTo>
                <a:lnTo>
                  <a:pt x="263239" y="385586"/>
                </a:lnTo>
                <a:lnTo>
                  <a:pt x="254155" y="391399"/>
                </a:lnTo>
                <a:lnTo>
                  <a:pt x="246943" y="397158"/>
                </a:lnTo>
                <a:lnTo>
                  <a:pt x="240563" y="400352"/>
                </a:lnTo>
                <a:lnTo>
                  <a:pt x="233599" y="401772"/>
                </a:lnTo>
                <a:lnTo>
                  <a:pt x="224154" y="402403"/>
                </a:lnTo>
                <a:lnTo>
                  <a:pt x="216147" y="402683"/>
                </a:lnTo>
                <a:lnTo>
                  <a:pt x="212678" y="402758"/>
                </a:lnTo>
                <a:lnTo>
                  <a:pt x="209413" y="401855"/>
                </a:lnTo>
                <a:lnTo>
                  <a:pt x="200267" y="396987"/>
                </a:lnTo>
                <a:lnTo>
                  <a:pt x="191524" y="394168"/>
                </a:lnTo>
                <a:lnTo>
                  <a:pt x="185770" y="390133"/>
                </a:lnTo>
                <a:lnTo>
                  <a:pt x="180037" y="382625"/>
                </a:lnTo>
                <a:lnTo>
                  <a:pt x="173146" y="371385"/>
                </a:lnTo>
                <a:lnTo>
                  <a:pt x="172204" y="367307"/>
                </a:lnTo>
                <a:lnTo>
                  <a:pt x="171450" y="3600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887"/>
          <p:cNvSpPr/>
          <p:nvPr/>
        </p:nvSpPr>
        <p:spPr>
          <a:xfrm>
            <a:off x="6526530" y="1448752"/>
            <a:ext cx="257176" cy="42510"/>
          </a:xfrm>
          <a:custGeom>
            <a:avLst/>
            <a:gdLst/>
            <a:ahLst/>
            <a:cxnLst/>
            <a:rect l="0" t="0" r="0" b="0"/>
            <a:pathLst>
              <a:path w="257176" h="42510">
                <a:moveTo>
                  <a:pt x="0" y="34290"/>
                </a:moveTo>
                <a:lnTo>
                  <a:pt x="28619" y="34290"/>
                </a:lnTo>
                <a:lnTo>
                  <a:pt x="32414" y="35243"/>
                </a:lnTo>
                <a:lnTo>
                  <a:pt x="36849" y="36830"/>
                </a:lnTo>
                <a:lnTo>
                  <a:pt x="41711" y="38841"/>
                </a:lnTo>
                <a:lnTo>
                  <a:pt x="46857" y="40181"/>
                </a:lnTo>
                <a:lnTo>
                  <a:pt x="52194" y="41075"/>
                </a:lnTo>
                <a:lnTo>
                  <a:pt x="57655" y="41671"/>
                </a:lnTo>
                <a:lnTo>
                  <a:pt x="63202" y="42068"/>
                </a:lnTo>
                <a:lnTo>
                  <a:pt x="68804" y="42333"/>
                </a:lnTo>
                <a:lnTo>
                  <a:pt x="74444" y="42509"/>
                </a:lnTo>
                <a:lnTo>
                  <a:pt x="80110" y="41675"/>
                </a:lnTo>
                <a:lnTo>
                  <a:pt x="85791" y="40166"/>
                </a:lnTo>
                <a:lnTo>
                  <a:pt x="91484" y="38207"/>
                </a:lnTo>
                <a:lnTo>
                  <a:pt x="97184" y="35949"/>
                </a:lnTo>
                <a:lnTo>
                  <a:pt x="102890" y="33491"/>
                </a:lnTo>
                <a:lnTo>
                  <a:pt x="108598" y="30900"/>
                </a:lnTo>
                <a:lnTo>
                  <a:pt x="115260" y="29172"/>
                </a:lnTo>
                <a:lnTo>
                  <a:pt x="122561" y="28021"/>
                </a:lnTo>
                <a:lnTo>
                  <a:pt x="130284" y="27253"/>
                </a:lnTo>
                <a:lnTo>
                  <a:pt x="136386" y="25789"/>
                </a:lnTo>
                <a:lnTo>
                  <a:pt x="141407" y="23860"/>
                </a:lnTo>
                <a:lnTo>
                  <a:pt x="145706" y="21622"/>
                </a:lnTo>
                <a:lnTo>
                  <a:pt x="151429" y="20129"/>
                </a:lnTo>
                <a:lnTo>
                  <a:pt x="158103" y="19135"/>
                </a:lnTo>
                <a:lnTo>
                  <a:pt x="165409" y="18472"/>
                </a:lnTo>
                <a:lnTo>
                  <a:pt x="172185" y="17077"/>
                </a:lnTo>
                <a:lnTo>
                  <a:pt x="178608" y="15195"/>
                </a:lnTo>
                <a:lnTo>
                  <a:pt x="184794" y="12987"/>
                </a:lnTo>
                <a:lnTo>
                  <a:pt x="190824" y="11516"/>
                </a:lnTo>
                <a:lnTo>
                  <a:pt x="196748" y="10535"/>
                </a:lnTo>
                <a:lnTo>
                  <a:pt x="202603" y="9881"/>
                </a:lnTo>
                <a:lnTo>
                  <a:pt x="208410" y="8492"/>
                </a:lnTo>
                <a:lnTo>
                  <a:pt x="214188" y="6614"/>
                </a:lnTo>
                <a:lnTo>
                  <a:pt x="219945" y="4409"/>
                </a:lnTo>
                <a:lnTo>
                  <a:pt x="224735" y="2940"/>
                </a:lnTo>
                <a:lnTo>
                  <a:pt x="228880" y="1960"/>
                </a:lnTo>
                <a:lnTo>
                  <a:pt x="237827" y="387"/>
                </a:lnTo>
                <a:lnTo>
                  <a:pt x="243928" y="115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888"/>
          <p:cNvSpPr/>
          <p:nvPr/>
        </p:nvSpPr>
        <p:spPr>
          <a:xfrm>
            <a:off x="6552247" y="1543050"/>
            <a:ext cx="257176" cy="51436"/>
          </a:xfrm>
          <a:custGeom>
            <a:avLst/>
            <a:gdLst/>
            <a:ahLst/>
            <a:cxnLst/>
            <a:rect l="0" t="0" r="0" b="0"/>
            <a:pathLst>
              <a:path w="257176" h="51436">
                <a:moveTo>
                  <a:pt x="0" y="51435"/>
                </a:moveTo>
                <a:lnTo>
                  <a:pt x="28693" y="51435"/>
                </a:lnTo>
                <a:lnTo>
                  <a:pt x="32464" y="50482"/>
                </a:lnTo>
                <a:lnTo>
                  <a:pt x="36883" y="48895"/>
                </a:lnTo>
                <a:lnTo>
                  <a:pt x="41734" y="46884"/>
                </a:lnTo>
                <a:lnTo>
                  <a:pt x="46872" y="45543"/>
                </a:lnTo>
                <a:lnTo>
                  <a:pt x="52203" y="44649"/>
                </a:lnTo>
                <a:lnTo>
                  <a:pt x="57662" y="44054"/>
                </a:lnTo>
                <a:lnTo>
                  <a:pt x="63207" y="42704"/>
                </a:lnTo>
                <a:lnTo>
                  <a:pt x="68807" y="40852"/>
                </a:lnTo>
                <a:lnTo>
                  <a:pt x="74447" y="38664"/>
                </a:lnTo>
                <a:lnTo>
                  <a:pt x="81064" y="37206"/>
                </a:lnTo>
                <a:lnTo>
                  <a:pt x="88332" y="36234"/>
                </a:lnTo>
                <a:lnTo>
                  <a:pt x="96036" y="35586"/>
                </a:lnTo>
                <a:lnTo>
                  <a:pt x="103076" y="34201"/>
                </a:lnTo>
                <a:lnTo>
                  <a:pt x="109675" y="32326"/>
                </a:lnTo>
                <a:lnTo>
                  <a:pt x="115980" y="30123"/>
                </a:lnTo>
                <a:lnTo>
                  <a:pt x="123040" y="28654"/>
                </a:lnTo>
                <a:lnTo>
                  <a:pt x="130604" y="27675"/>
                </a:lnTo>
                <a:lnTo>
                  <a:pt x="138505" y="27022"/>
                </a:lnTo>
                <a:lnTo>
                  <a:pt x="145676" y="25635"/>
                </a:lnTo>
                <a:lnTo>
                  <a:pt x="152363" y="23757"/>
                </a:lnTo>
                <a:lnTo>
                  <a:pt x="158725" y="21553"/>
                </a:lnTo>
                <a:lnTo>
                  <a:pt x="164872" y="20083"/>
                </a:lnTo>
                <a:lnTo>
                  <a:pt x="170875" y="19104"/>
                </a:lnTo>
                <a:lnTo>
                  <a:pt x="176781" y="18451"/>
                </a:lnTo>
                <a:lnTo>
                  <a:pt x="182624" y="17063"/>
                </a:lnTo>
                <a:lnTo>
                  <a:pt x="188425" y="15185"/>
                </a:lnTo>
                <a:lnTo>
                  <a:pt x="194197" y="12981"/>
                </a:lnTo>
                <a:lnTo>
                  <a:pt x="199950" y="11511"/>
                </a:lnTo>
                <a:lnTo>
                  <a:pt x="205690" y="10532"/>
                </a:lnTo>
                <a:lnTo>
                  <a:pt x="211422" y="9878"/>
                </a:lnTo>
                <a:lnTo>
                  <a:pt x="217148" y="9443"/>
                </a:lnTo>
                <a:lnTo>
                  <a:pt x="222871" y="9153"/>
                </a:lnTo>
                <a:lnTo>
                  <a:pt x="237485" y="8744"/>
                </a:lnTo>
                <a:lnTo>
                  <a:pt x="241191" y="8687"/>
                </a:lnTo>
                <a:lnTo>
                  <a:pt x="244614" y="7696"/>
                </a:lnTo>
                <a:lnTo>
                  <a:pt x="247848" y="6083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889"/>
          <p:cNvSpPr/>
          <p:nvPr/>
        </p:nvSpPr>
        <p:spPr>
          <a:xfrm>
            <a:off x="7067938" y="1375520"/>
            <a:ext cx="667315" cy="312875"/>
          </a:xfrm>
          <a:custGeom>
            <a:avLst/>
            <a:gdLst/>
            <a:ahLst/>
            <a:cxnLst/>
            <a:rect l="0" t="0" r="0" b="0"/>
            <a:pathLst>
              <a:path w="667315" h="312875">
                <a:moveTo>
                  <a:pt x="135819" y="98949"/>
                </a:moveTo>
                <a:lnTo>
                  <a:pt x="131268" y="98949"/>
                </a:lnTo>
                <a:lnTo>
                  <a:pt x="129928" y="97997"/>
                </a:lnTo>
                <a:lnTo>
                  <a:pt x="129034" y="96410"/>
                </a:lnTo>
                <a:lnTo>
                  <a:pt x="127601" y="91569"/>
                </a:lnTo>
                <a:lnTo>
                  <a:pt x="126529" y="91171"/>
                </a:lnTo>
                <a:lnTo>
                  <a:pt x="122800" y="90730"/>
                </a:lnTo>
                <a:lnTo>
                  <a:pt x="121425" y="89660"/>
                </a:lnTo>
                <a:lnTo>
                  <a:pt x="120508" y="87994"/>
                </a:lnTo>
                <a:lnTo>
                  <a:pt x="119896" y="85931"/>
                </a:lnTo>
                <a:lnTo>
                  <a:pt x="116677" y="81098"/>
                </a:lnTo>
                <a:lnTo>
                  <a:pt x="114486" y="78476"/>
                </a:lnTo>
                <a:lnTo>
                  <a:pt x="112072" y="76728"/>
                </a:lnTo>
                <a:lnTo>
                  <a:pt x="106850" y="74786"/>
                </a:lnTo>
                <a:lnTo>
                  <a:pt x="95737" y="73539"/>
                </a:lnTo>
                <a:lnTo>
                  <a:pt x="81517" y="73272"/>
                </a:lnTo>
                <a:lnTo>
                  <a:pt x="78662" y="74211"/>
                </a:lnTo>
                <a:lnTo>
                  <a:pt x="72951" y="77795"/>
                </a:lnTo>
                <a:lnTo>
                  <a:pt x="64697" y="85102"/>
                </a:lnTo>
                <a:lnTo>
                  <a:pt x="51881" y="97387"/>
                </a:lnTo>
                <a:lnTo>
                  <a:pt x="45173" y="104923"/>
                </a:lnTo>
                <a:lnTo>
                  <a:pt x="39017" y="114622"/>
                </a:lnTo>
                <a:lnTo>
                  <a:pt x="36042" y="119875"/>
                </a:lnTo>
                <a:lnTo>
                  <a:pt x="30196" y="130792"/>
                </a:lnTo>
                <a:lnTo>
                  <a:pt x="12956" y="164708"/>
                </a:lnTo>
                <a:lnTo>
                  <a:pt x="11048" y="170411"/>
                </a:lnTo>
                <a:lnTo>
                  <a:pt x="9776" y="176118"/>
                </a:lnTo>
                <a:lnTo>
                  <a:pt x="8928" y="181828"/>
                </a:lnTo>
                <a:lnTo>
                  <a:pt x="7410" y="188492"/>
                </a:lnTo>
                <a:lnTo>
                  <a:pt x="5445" y="195792"/>
                </a:lnTo>
                <a:lnTo>
                  <a:pt x="3183" y="203516"/>
                </a:lnTo>
                <a:lnTo>
                  <a:pt x="1676" y="210571"/>
                </a:lnTo>
                <a:lnTo>
                  <a:pt x="670" y="217179"/>
                </a:lnTo>
                <a:lnTo>
                  <a:pt x="0" y="223489"/>
                </a:lnTo>
                <a:lnTo>
                  <a:pt x="505" y="229601"/>
                </a:lnTo>
                <a:lnTo>
                  <a:pt x="1795" y="235580"/>
                </a:lnTo>
                <a:lnTo>
                  <a:pt x="3607" y="241472"/>
                </a:lnTo>
                <a:lnTo>
                  <a:pt x="4815" y="247304"/>
                </a:lnTo>
                <a:lnTo>
                  <a:pt x="5620" y="253098"/>
                </a:lnTo>
                <a:lnTo>
                  <a:pt x="6158" y="258865"/>
                </a:lnTo>
                <a:lnTo>
                  <a:pt x="7468" y="263662"/>
                </a:lnTo>
                <a:lnTo>
                  <a:pt x="11464" y="271533"/>
                </a:lnTo>
                <a:lnTo>
                  <a:pt x="16416" y="278206"/>
                </a:lnTo>
                <a:lnTo>
                  <a:pt x="24557" y="287318"/>
                </a:lnTo>
                <a:lnTo>
                  <a:pt x="27356" y="290251"/>
                </a:lnTo>
                <a:lnTo>
                  <a:pt x="31124" y="292206"/>
                </a:lnTo>
                <a:lnTo>
                  <a:pt x="40394" y="294379"/>
                </a:lnTo>
                <a:lnTo>
                  <a:pt x="56321" y="295602"/>
                </a:lnTo>
                <a:lnTo>
                  <a:pt x="73106" y="295964"/>
                </a:lnTo>
                <a:lnTo>
                  <a:pt x="84451" y="293509"/>
                </a:lnTo>
                <a:lnTo>
                  <a:pt x="111809" y="284172"/>
                </a:lnTo>
                <a:lnTo>
                  <a:pt x="125465" y="276203"/>
                </a:lnTo>
                <a:lnTo>
                  <a:pt x="131774" y="271411"/>
                </a:lnTo>
                <a:lnTo>
                  <a:pt x="146404" y="261007"/>
                </a:lnTo>
                <a:lnTo>
                  <a:pt x="154306" y="255565"/>
                </a:lnTo>
                <a:lnTo>
                  <a:pt x="161478" y="250032"/>
                </a:lnTo>
                <a:lnTo>
                  <a:pt x="168166" y="244439"/>
                </a:lnTo>
                <a:lnTo>
                  <a:pt x="174528" y="238805"/>
                </a:lnTo>
                <a:lnTo>
                  <a:pt x="186678" y="227465"/>
                </a:lnTo>
                <a:lnTo>
                  <a:pt x="210001" y="204663"/>
                </a:lnTo>
                <a:lnTo>
                  <a:pt x="227226" y="187528"/>
                </a:lnTo>
                <a:lnTo>
                  <a:pt x="231999" y="180862"/>
                </a:lnTo>
                <a:lnTo>
                  <a:pt x="236134" y="173560"/>
                </a:lnTo>
                <a:lnTo>
                  <a:pt x="239843" y="165835"/>
                </a:lnTo>
                <a:lnTo>
                  <a:pt x="244221" y="158780"/>
                </a:lnTo>
                <a:lnTo>
                  <a:pt x="249044" y="152171"/>
                </a:lnTo>
                <a:lnTo>
                  <a:pt x="254166" y="145861"/>
                </a:lnTo>
                <a:lnTo>
                  <a:pt x="258532" y="138796"/>
                </a:lnTo>
                <a:lnTo>
                  <a:pt x="262395" y="131229"/>
                </a:lnTo>
                <a:lnTo>
                  <a:pt x="265923" y="123327"/>
                </a:lnTo>
                <a:lnTo>
                  <a:pt x="268275" y="116153"/>
                </a:lnTo>
                <a:lnTo>
                  <a:pt x="269843" y="109466"/>
                </a:lnTo>
                <a:lnTo>
                  <a:pt x="270889" y="103103"/>
                </a:lnTo>
                <a:lnTo>
                  <a:pt x="272538" y="96956"/>
                </a:lnTo>
                <a:lnTo>
                  <a:pt x="274590" y="90953"/>
                </a:lnTo>
                <a:lnTo>
                  <a:pt x="276911" y="85046"/>
                </a:lnTo>
                <a:lnTo>
                  <a:pt x="278458" y="78251"/>
                </a:lnTo>
                <a:lnTo>
                  <a:pt x="279489" y="70863"/>
                </a:lnTo>
                <a:lnTo>
                  <a:pt x="280635" y="56939"/>
                </a:lnTo>
                <a:lnTo>
                  <a:pt x="281144" y="47576"/>
                </a:lnTo>
                <a:lnTo>
                  <a:pt x="281370" y="40239"/>
                </a:lnTo>
                <a:lnTo>
                  <a:pt x="281431" y="36949"/>
                </a:lnTo>
                <a:lnTo>
                  <a:pt x="278958" y="28214"/>
                </a:lnTo>
                <a:lnTo>
                  <a:pt x="274161" y="16185"/>
                </a:lnTo>
                <a:lnTo>
                  <a:pt x="273330" y="9551"/>
                </a:lnTo>
                <a:lnTo>
                  <a:pt x="272260" y="7918"/>
                </a:lnTo>
                <a:lnTo>
                  <a:pt x="270595" y="6829"/>
                </a:lnTo>
                <a:lnTo>
                  <a:pt x="268532" y="6104"/>
                </a:lnTo>
                <a:lnTo>
                  <a:pt x="267157" y="4667"/>
                </a:lnTo>
                <a:lnTo>
                  <a:pt x="266240" y="2757"/>
                </a:lnTo>
                <a:lnTo>
                  <a:pt x="265629" y="531"/>
                </a:lnTo>
                <a:lnTo>
                  <a:pt x="265221" y="0"/>
                </a:lnTo>
                <a:lnTo>
                  <a:pt x="264950" y="598"/>
                </a:lnTo>
                <a:lnTo>
                  <a:pt x="264439" y="8966"/>
                </a:lnTo>
                <a:lnTo>
                  <a:pt x="264408" y="40646"/>
                </a:lnTo>
                <a:lnTo>
                  <a:pt x="265360" y="45793"/>
                </a:lnTo>
                <a:lnTo>
                  <a:pt x="266947" y="52082"/>
                </a:lnTo>
                <a:lnTo>
                  <a:pt x="268958" y="59132"/>
                </a:lnTo>
                <a:lnTo>
                  <a:pt x="270298" y="65737"/>
                </a:lnTo>
                <a:lnTo>
                  <a:pt x="271192" y="72045"/>
                </a:lnTo>
                <a:lnTo>
                  <a:pt x="271788" y="78156"/>
                </a:lnTo>
                <a:lnTo>
                  <a:pt x="273137" y="85087"/>
                </a:lnTo>
                <a:lnTo>
                  <a:pt x="274990" y="92565"/>
                </a:lnTo>
                <a:lnTo>
                  <a:pt x="277178" y="100408"/>
                </a:lnTo>
                <a:lnTo>
                  <a:pt x="279588" y="107542"/>
                </a:lnTo>
                <a:lnTo>
                  <a:pt x="282148" y="114203"/>
                </a:lnTo>
                <a:lnTo>
                  <a:pt x="284806" y="120548"/>
                </a:lnTo>
                <a:lnTo>
                  <a:pt x="286579" y="127636"/>
                </a:lnTo>
                <a:lnTo>
                  <a:pt x="287761" y="135219"/>
                </a:lnTo>
                <a:lnTo>
                  <a:pt x="288549" y="143132"/>
                </a:lnTo>
                <a:lnTo>
                  <a:pt x="289074" y="151264"/>
                </a:lnTo>
                <a:lnTo>
                  <a:pt x="289424" y="159544"/>
                </a:lnTo>
                <a:lnTo>
                  <a:pt x="289657" y="167921"/>
                </a:lnTo>
                <a:lnTo>
                  <a:pt x="290766" y="175410"/>
                </a:lnTo>
                <a:lnTo>
                  <a:pt x="292456" y="182308"/>
                </a:lnTo>
                <a:lnTo>
                  <a:pt x="294537" y="188812"/>
                </a:lnTo>
                <a:lnTo>
                  <a:pt x="295924" y="196005"/>
                </a:lnTo>
                <a:lnTo>
                  <a:pt x="296848" y="203658"/>
                </a:lnTo>
                <a:lnTo>
                  <a:pt x="297465" y="211618"/>
                </a:lnTo>
                <a:lnTo>
                  <a:pt x="297875" y="218829"/>
                </a:lnTo>
                <a:lnTo>
                  <a:pt x="298331" y="231922"/>
                </a:lnTo>
                <a:lnTo>
                  <a:pt x="298649" y="259112"/>
                </a:lnTo>
                <a:lnTo>
                  <a:pt x="298665" y="262874"/>
                </a:lnTo>
                <a:lnTo>
                  <a:pt x="301223" y="272135"/>
                </a:lnTo>
                <a:lnTo>
                  <a:pt x="306074" y="284501"/>
                </a:lnTo>
                <a:lnTo>
                  <a:pt x="313897" y="293929"/>
                </a:lnTo>
                <a:lnTo>
                  <a:pt x="315457" y="295685"/>
                </a:lnTo>
                <a:lnTo>
                  <a:pt x="315808" y="288698"/>
                </a:lnTo>
                <a:lnTo>
                  <a:pt x="315842" y="229987"/>
                </a:lnTo>
                <a:lnTo>
                  <a:pt x="316794" y="224408"/>
                </a:lnTo>
                <a:lnTo>
                  <a:pt x="318382" y="218783"/>
                </a:lnTo>
                <a:lnTo>
                  <a:pt x="320393" y="213129"/>
                </a:lnTo>
                <a:lnTo>
                  <a:pt x="322686" y="207454"/>
                </a:lnTo>
                <a:lnTo>
                  <a:pt x="325167" y="201766"/>
                </a:lnTo>
                <a:lnTo>
                  <a:pt x="327773" y="196069"/>
                </a:lnTo>
                <a:lnTo>
                  <a:pt x="333210" y="187199"/>
                </a:lnTo>
                <a:lnTo>
                  <a:pt x="335993" y="183500"/>
                </a:lnTo>
                <a:lnTo>
                  <a:pt x="339085" y="176850"/>
                </a:lnTo>
                <a:lnTo>
                  <a:pt x="339910" y="173743"/>
                </a:lnTo>
                <a:lnTo>
                  <a:pt x="343366" y="167751"/>
                </a:lnTo>
                <a:lnTo>
                  <a:pt x="350668" y="159023"/>
                </a:lnTo>
                <a:lnTo>
                  <a:pt x="358863" y="150404"/>
                </a:lnTo>
                <a:lnTo>
                  <a:pt x="361668" y="147540"/>
                </a:lnTo>
                <a:lnTo>
                  <a:pt x="364490" y="145631"/>
                </a:lnTo>
                <a:lnTo>
                  <a:pt x="370166" y="143509"/>
                </a:lnTo>
                <a:lnTo>
                  <a:pt x="381570" y="142147"/>
                </a:lnTo>
                <a:lnTo>
                  <a:pt x="387282" y="141961"/>
                </a:lnTo>
                <a:lnTo>
                  <a:pt x="390139" y="142864"/>
                </a:lnTo>
                <a:lnTo>
                  <a:pt x="395853" y="146407"/>
                </a:lnTo>
                <a:lnTo>
                  <a:pt x="404425" y="153757"/>
                </a:lnTo>
                <a:lnTo>
                  <a:pt x="412996" y="161967"/>
                </a:lnTo>
                <a:lnTo>
                  <a:pt x="414902" y="164774"/>
                </a:lnTo>
                <a:lnTo>
                  <a:pt x="418536" y="173275"/>
                </a:lnTo>
                <a:lnTo>
                  <a:pt x="425221" y="181826"/>
                </a:lnTo>
                <a:lnTo>
                  <a:pt x="433235" y="191345"/>
                </a:lnTo>
                <a:lnTo>
                  <a:pt x="438819" y="200657"/>
                </a:lnTo>
                <a:lnTo>
                  <a:pt x="440689" y="205807"/>
                </a:lnTo>
                <a:lnTo>
                  <a:pt x="441936" y="211145"/>
                </a:lnTo>
                <a:lnTo>
                  <a:pt x="442767" y="216609"/>
                </a:lnTo>
                <a:lnTo>
                  <a:pt x="443321" y="222157"/>
                </a:lnTo>
                <a:lnTo>
                  <a:pt x="443691" y="227760"/>
                </a:lnTo>
                <a:lnTo>
                  <a:pt x="443936" y="233401"/>
                </a:lnTo>
                <a:lnTo>
                  <a:pt x="445053" y="239066"/>
                </a:lnTo>
                <a:lnTo>
                  <a:pt x="446751" y="244748"/>
                </a:lnTo>
                <a:lnTo>
                  <a:pt x="448834" y="250441"/>
                </a:lnTo>
                <a:lnTo>
                  <a:pt x="451149" y="259307"/>
                </a:lnTo>
                <a:lnTo>
                  <a:pt x="451767" y="263004"/>
                </a:lnTo>
                <a:lnTo>
                  <a:pt x="454993" y="269653"/>
                </a:lnTo>
                <a:lnTo>
                  <a:pt x="457187" y="272759"/>
                </a:lnTo>
                <a:lnTo>
                  <a:pt x="459624" y="278751"/>
                </a:lnTo>
                <a:lnTo>
                  <a:pt x="460274" y="281682"/>
                </a:lnTo>
                <a:lnTo>
                  <a:pt x="461660" y="283636"/>
                </a:lnTo>
                <a:lnTo>
                  <a:pt x="463537" y="284939"/>
                </a:lnTo>
                <a:lnTo>
                  <a:pt x="465740" y="285808"/>
                </a:lnTo>
                <a:lnTo>
                  <a:pt x="467209" y="287339"/>
                </a:lnTo>
                <a:lnTo>
                  <a:pt x="468188" y="289313"/>
                </a:lnTo>
                <a:lnTo>
                  <a:pt x="468841" y="291581"/>
                </a:lnTo>
                <a:lnTo>
                  <a:pt x="470229" y="293093"/>
                </a:lnTo>
                <a:lnTo>
                  <a:pt x="472107" y="294101"/>
                </a:lnTo>
                <a:lnTo>
                  <a:pt x="476733" y="295221"/>
                </a:lnTo>
                <a:lnTo>
                  <a:pt x="481963" y="295719"/>
                </a:lnTo>
                <a:lnTo>
                  <a:pt x="483739" y="294899"/>
                </a:lnTo>
                <a:lnTo>
                  <a:pt x="484924" y="293400"/>
                </a:lnTo>
                <a:lnTo>
                  <a:pt x="485713" y="291448"/>
                </a:lnTo>
                <a:lnTo>
                  <a:pt x="487192" y="290147"/>
                </a:lnTo>
                <a:lnTo>
                  <a:pt x="489130" y="289280"/>
                </a:lnTo>
                <a:lnTo>
                  <a:pt x="491375" y="288701"/>
                </a:lnTo>
                <a:lnTo>
                  <a:pt x="496409" y="285519"/>
                </a:lnTo>
                <a:lnTo>
                  <a:pt x="504599" y="278372"/>
                </a:lnTo>
                <a:lnTo>
                  <a:pt x="507402" y="275714"/>
                </a:lnTo>
                <a:lnTo>
                  <a:pt x="513057" y="267682"/>
                </a:lnTo>
                <a:lnTo>
                  <a:pt x="515899" y="262873"/>
                </a:lnTo>
                <a:lnTo>
                  <a:pt x="518746" y="257762"/>
                </a:lnTo>
                <a:lnTo>
                  <a:pt x="524448" y="247003"/>
                </a:lnTo>
                <a:lnTo>
                  <a:pt x="541585" y="213202"/>
                </a:lnTo>
                <a:lnTo>
                  <a:pt x="547300" y="204339"/>
                </a:lnTo>
                <a:lnTo>
                  <a:pt x="550158" y="200641"/>
                </a:lnTo>
                <a:lnTo>
                  <a:pt x="552062" y="196272"/>
                </a:lnTo>
                <a:lnTo>
                  <a:pt x="553332" y="191453"/>
                </a:lnTo>
                <a:lnTo>
                  <a:pt x="554179" y="186336"/>
                </a:lnTo>
                <a:lnTo>
                  <a:pt x="554743" y="181020"/>
                </a:lnTo>
                <a:lnTo>
                  <a:pt x="555119" y="175571"/>
                </a:lnTo>
                <a:lnTo>
                  <a:pt x="555537" y="165388"/>
                </a:lnTo>
                <a:lnTo>
                  <a:pt x="555723" y="157688"/>
                </a:lnTo>
                <a:lnTo>
                  <a:pt x="555871" y="116502"/>
                </a:lnTo>
                <a:lnTo>
                  <a:pt x="555871" y="182225"/>
                </a:lnTo>
                <a:lnTo>
                  <a:pt x="556824" y="186851"/>
                </a:lnTo>
                <a:lnTo>
                  <a:pt x="560422" y="194532"/>
                </a:lnTo>
                <a:lnTo>
                  <a:pt x="562657" y="203661"/>
                </a:lnTo>
                <a:lnTo>
                  <a:pt x="563252" y="208762"/>
                </a:lnTo>
                <a:lnTo>
                  <a:pt x="564603" y="214068"/>
                </a:lnTo>
                <a:lnTo>
                  <a:pt x="566454" y="219510"/>
                </a:lnTo>
                <a:lnTo>
                  <a:pt x="568643" y="225043"/>
                </a:lnTo>
                <a:lnTo>
                  <a:pt x="573612" y="233731"/>
                </a:lnTo>
                <a:lnTo>
                  <a:pt x="578996" y="241720"/>
                </a:lnTo>
                <a:lnTo>
                  <a:pt x="581766" y="246517"/>
                </a:lnTo>
                <a:lnTo>
                  <a:pt x="586430" y="255975"/>
                </a:lnTo>
                <a:lnTo>
                  <a:pt x="588503" y="263354"/>
                </a:lnTo>
                <a:lnTo>
                  <a:pt x="591964" y="269808"/>
                </a:lnTo>
                <a:lnTo>
                  <a:pt x="599268" y="278797"/>
                </a:lnTo>
                <a:lnTo>
                  <a:pt x="607465" y="287493"/>
                </a:lnTo>
                <a:lnTo>
                  <a:pt x="610270" y="290368"/>
                </a:lnTo>
                <a:lnTo>
                  <a:pt x="613092" y="292284"/>
                </a:lnTo>
                <a:lnTo>
                  <a:pt x="621615" y="295934"/>
                </a:lnTo>
                <a:lnTo>
                  <a:pt x="632850" y="304748"/>
                </a:lnTo>
                <a:lnTo>
                  <a:pt x="637074" y="308843"/>
                </a:lnTo>
                <a:lnTo>
                  <a:pt x="639534" y="310316"/>
                </a:lnTo>
                <a:lnTo>
                  <a:pt x="644808" y="311953"/>
                </a:lnTo>
                <a:lnTo>
                  <a:pt x="653131" y="312874"/>
                </a:lnTo>
                <a:lnTo>
                  <a:pt x="655002" y="312051"/>
                </a:lnTo>
                <a:lnTo>
                  <a:pt x="656248" y="310550"/>
                </a:lnTo>
                <a:lnTo>
                  <a:pt x="657079" y="308596"/>
                </a:lnTo>
                <a:lnTo>
                  <a:pt x="658585" y="307294"/>
                </a:lnTo>
                <a:lnTo>
                  <a:pt x="660543" y="306426"/>
                </a:lnTo>
                <a:lnTo>
                  <a:pt x="667314" y="3046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890"/>
          <p:cNvSpPr/>
          <p:nvPr/>
        </p:nvSpPr>
        <p:spPr>
          <a:xfrm>
            <a:off x="7726680" y="1328737"/>
            <a:ext cx="60008" cy="394336"/>
          </a:xfrm>
          <a:custGeom>
            <a:avLst/>
            <a:gdLst/>
            <a:ahLst/>
            <a:cxnLst/>
            <a:rect l="0" t="0" r="0" b="0"/>
            <a:pathLst>
              <a:path w="60008" h="394336">
                <a:moveTo>
                  <a:pt x="0" y="0"/>
                </a:moveTo>
                <a:lnTo>
                  <a:pt x="0" y="11932"/>
                </a:lnTo>
                <a:lnTo>
                  <a:pt x="952" y="13670"/>
                </a:lnTo>
                <a:lnTo>
                  <a:pt x="2540" y="14828"/>
                </a:lnTo>
                <a:lnTo>
                  <a:pt x="4551" y="15600"/>
                </a:lnTo>
                <a:lnTo>
                  <a:pt x="5891" y="17068"/>
                </a:lnTo>
                <a:lnTo>
                  <a:pt x="6785" y="18999"/>
                </a:lnTo>
                <a:lnTo>
                  <a:pt x="7778" y="23684"/>
                </a:lnTo>
                <a:lnTo>
                  <a:pt x="8337" y="32629"/>
                </a:lnTo>
                <a:lnTo>
                  <a:pt x="8468" y="41807"/>
                </a:lnTo>
                <a:lnTo>
                  <a:pt x="9455" y="46921"/>
                </a:lnTo>
                <a:lnTo>
                  <a:pt x="11066" y="52236"/>
                </a:lnTo>
                <a:lnTo>
                  <a:pt x="13092" y="57684"/>
                </a:lnTo>
                <a:lnTo>
                  <a:pt x="14443" y="63221"/>
                </a:lnTo>
                <a:lnTo>
                  <a:pt x="15945" y="74453"/>
                </a:lnTo>
                <a:lnTo>
                  <a:pt x="17296" y="80116"/>
                </a:lnTo>
                <a:lnTo>
                  <a:pt x="19151" y="85795"/>
                </a:lnTo>
                <a:lnTo>
                  <a:pt x="21340" y="91487"/>
                </a:lnTo>
                <a:lnTo>
                  <a:pt x="22799" y="98139"/>
                </a:lnTo>
                <a:lnTo>
                  <a:pt x="23772" y="105431"/>
                </a:lnTo>
                <a:lnTo>
                  <a:pt x="24421" y="113150"/>
                </a:lnTo>
                <a:lnTo>
                  <a:pt x="24853" y="120201"/>
                </a:lnTo>
                <a:lnTo>
                  <a:pt x="25333" y="133115"/>
                </a:lnTo>
                <a:lnTo>
                  <a:pt x="25642" y="163772"/>
                </a:lnTo>
                <a:lnTo>
                  <a:pt x="25707" y="205858"/>
                </a:lnTo>
                <a:lnTo>
                  <a:pt x="26663" y="213439"/>
                </a:lnTo>
                <a:lnTo>
                  <a:pt x="28252" y="220397"/>
                </a:lnTo>
                <a:lnTo>
                  <a:pt x="30265" y="226942"/>
                </a:lnTo>
                <a:lnTo>
                  <a:pt x="31606" y="234162"/>
                </a:lnTo>
                <a:lnTo>
                  <a:pt x="32501" y="241833"/>
                </a:lnTo>
                <a:lnTo>
                  <a:pt x="33097" y="249805"/>
                </a:lnTo>
                <a:lnTo>
                  <a:pt x="33495" y="257976"/>
                </a:lnTo>
                <a:lnTo>
                  <a:pt x="33936" y="274676"/>
                </a:lnTo>
                <a:lnTo>
                  <a:pt x="34185" y="295592"/>
                </a:lnTo>
                <a:lnTo>
                  <a:pt x="35172" y="301836"/>
                </a:lnTo>
                <a:lnTo>
                  <a:pt x="36783" y="307904"/>
                </a:lnTo>
                <a:lnTo>
                  <a:pt x="38810" y="313854"/>
                </a:lnTo>
                <a:lnTo>
                  <a:pt x="40161" y="319726"/>
                </a:lnTo>
                <a:lnTo>
                  <a:pt x="41662" y="331331"/>
                </a:lnTo>
                <a:lnTo>
                  <a:pt x="43014" y="337092"/>
                </a:lnTo>
                <a:lnTo>
                  <a:pt x="44868" y="342838"/>
                </a:lnTo>
                <a:lnTo>
                  <a:pt x="47057" y="348574"/>
                </a:lnTo>
                <a:lnTo>
                  <a:pt x="48516" y="353350"/>
                </a:lnTo>
                <a:lnTo>
                  <a:pt x="50138" y="361197"/>
                </a:lnTo>
                <a:lnTo>
                  <a:pt x="51522" y="364623"/>
                </a:lnTo>
                <a:lnTo>
                  <a:pt x="53398" y="367860"/>
                </a:lnTo>
                <a:lnTo>
                  <a:pt x="55601" y="370970"/>
                </a:lnTo>
                <a:lnTo>
                  <a:pt x="57070" y="373996"/>
                </a:lnTo>
                <a:lnTo>
                  <a:pt x="58702" y="379898"/>
                </a:lnTo>
                <a:lnTo>
                  <a:pt x="59836" y="391775"/>
                </a:lnTo>
                <a:lnTo>
                  <a:pt x="60007" y="3943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891"/>
          <p:cNvSpPr/>
          <p:nvPr/>
        </p:nvSpPr>
        <p:spPr>
          <a:xfrm>
            <a:off x="7855311" y="1363427"/>
            <a:ext cx="188552" cy="333521"/>
          </a:xfrm>
          <a:custGeom>
            <a:avLst/>
            <a:gdLst/>
            <a:ahLst/>
            <a:cxnLst/>
            <a:rect l="0" t="0" r="0" b="0"/>
            <a:pathLst>
              <a:path w="188552" h="333521">
                <a:moveTo>
                  <a:pt x="77108" y="205340"/>
                </a:moveTo>
                <a:lnTo>
                  <a:pt x="81660" y="200789"/>
                </a:lnTo>
                <a:lnTo>
                  <a:pt x="83000" y="198496"/>
                </a:lnTo>
                <a:lnTo>
                  <a:pt x="85329" y="189740"/>
                </a:lnTo>
                <a:lnTo>
                  <a:pt x="90128" y="179551"/>
                </a:lnTo>
                <a:lnTo>
                  <a:pt x="94960" y="172288"/>
                </a:lnTo>
                <a:lnTo>
                  <a:pt x="97582" y="169018"/>
                </a:lnTo>
                <a:lnTo>
                  <a:pt x="100496" y="162844"/>
                </a:lnTo>
                <a:lnTo>
                  <a:pt x="102135" y="154014"/>
                </a:lnTo>
                <a:lnTo>
                  <a:pt x="102622" y="145365"/>
                </a:lnTo>
                <a:lnTo>
                  <a:pt x="102690" y="142497"/>
                </a:lnTo>
                <a:lnTo>
                  <a:pt x="101783" y="140584"/>
                </a:lnTo>
                <a:lnTo>
                  <a:pt x="100225" y="139310"/>
                </a:lnTo>
                <a:lnTo>
                  <a:pt x="98236" y="138460"/>
                </a:lnTo>
                <a:lnTo>
                  <a:pt x="93483" y="137515"/>
                </a:lnTo>
                <a:lnTo>
                  <a:pt x="87222" y="136909"/>
                </a:lnTo>
                <a:lnTo>
                  <a:pt x="81587" y="136804"/>
                </a:lnTo>
                <a:lnTo>
                  <a:pt x="73884" y="136773"/>
                </a:lnTo>
                <a:lnTo>
                  <a:pt x="71149" y="137721"/>
                </a:lnTo>
                <a:lnTo>
                  <a:pt x="65570" y="141315"/>
                </a:lnTo>
                <a:lnTo>
                  <a:pt x="63701" y="144559"/>
                </a:lnTo>
                <a:lnTo>
                  <a:pt x="61625" y="153244"/>
                </a:lnTo>
                <a:lnTo>
                  <a:pt x="58161" y="160914"/>
                </a:lnTo>
                <a:lnTo>
                  <a:pt x="52495" y="168450"/>
                </a:lnTo>
                <a:lnTo>
                  <a:pt x="48318" y="173127"/>
                </a:lnTo>
                <a:lnTo>
                  <a:pt x="43627" y="178149"/>
                </a:lnTo>
                <a:lnTo>
                  <a:pt x="39548" y="184355"/>
                </a:lnTo>
                <a:lnTo>
                  <a:pt x="35875" y="191350"/>
                </a:lnTo>
                <a:lnTo>
                  <a:pt x="29255" y="205790"/>
                </a:lnTo>
                <a:lnTo>
                  <a:pt x="23138" y="218557"/>
                </a:lnTo>
                <a:lnTo>
                  <a:pt x="20174" y="225582"/>
                </a:lnTo>
                <a:lnTo>
                  <a:pt x="17244" y="233122"/>
                </a:lnTo>
                <a:lnTo>
                  <a:pt x="14339" y="241006"/>
                </a:lnTo>
                <a:lnTo>
                  <a:pt x="11450" y="248168"/>
                </a:lnTo>
                <a:lnTo>
                  <a:pt x="8571" y="254847"/>
                </a:lnTo>
                <a:lnTo>
                  <a:pt x="5699" y="261205"/>
                </a:lnTo>
                <a:lnTo>
                  <a:pt x="3785" y="267348"/>
                </a:lnTo>
                <a:lnTo>
                  <a:pt x="2509" y="273349"/>
                </a:lnTo>
                <a:lnTo>
                  <a:pt x="1658" y="279254"/>
                </a:lnTo>
                <a:lnTo>
                  <a:pt x="713" y="288356"/>
                </a:lnTo>
                <a:lnTo>
                  <a:pt x="292" y="296528"/>
                </a:lnTo>
                <a:lnTo>
                  <a:pt x="56" y="310887"/>
                </a:lnTo>
                <a:lnTo>
                  <a:pt x="0" y="318290"/>
                </a:lnTo>
                <a:lnTo>
                  <a:pt x="938" y="320645"/>
                </a:lnTo>
                <a:lnTo>
                  <a:pt x="2516" y="322215"/>
                </a:lnTo>
                <a:lnTo>
                  <a:pt x="6809" y="324912"/>
                </a:lnTo>
                <a:lnTo>
                  <a:pt x="11892" y="329286"/>
                </a:lnTo>
                <a:lnTo>
                  <a:pt x="15558" y="332552"/>
                </a:lnTo>
                <a:lnTo>
                  <a:pt x="18955" y="333316"/>
                </a:lnTo>
                <a:lnTo>
                  <a:pt x="21195" y="333520"/>
                </a:lnTo>
                <a:lnTo>
                  <a:pt x="23640" y="332703"/>
                </a:lnTo>
                <a:lnTo>
                  <a:pt x="28898" y="329256"/>
                </a:lnTo>
                <a:lnTo>
                  <a:pt x="34409" y="324549"/>
                </a:lnTo>
                <a:lnTo>
                  <a:pt x="37211" y="321960"/>
                </a:lnTo>
                <a:lnTo>
                  <a:pt x="40986" y="319282"/>
                </a:lnTo>
                <a:lnTo>
                  <a:pt x="45406" y="316544"/>
                </a:lnTo>
                <a:lnTo>
                  <a:pt x="50259" y="313766"/>
                </a:lnTo>
                <a:lnTo>
                  <a:pt x="54447" y="310009"/>
                </a:lnTo>
                <a:lnTo>
                  <a:pt x="58191" y="305599"/>
                </a:lnTo>
                <a:lnTo>
                  <a:pt x="61639" y="300754"/>
                </a:lnTo>
                <a:lnTo>
                  <a:pt x="64890" y="295620"/>
                </a:lnTo>
                <a:lnTo>
                  <a:pt x="68011" y="290292"/>
                </a:lnTo>
                <a:lnTo>
                  <a:pt x="71043" y="284834"/>
                </a:lnTo>
                <a:lnTo>
                  <a:pt x="74018" y="280244"/>
                </a:lnTo>
                <a:lnTo>
                  <a:pt x="79863" y="272603"/>
                </a:lnTo>
                <a:lnTo>
                  <a:pt x="82754" y="267327"/>
                </a:lnTo>
                <a:lnTo>
                  <a:pt x="85635" y="260952"/>
                </a:lnTo>
                <a:lnTo>
                  <a:pt x="88508" y="253845"/>
                </a:lnTo>
                <a:lnTo>
                  <a:pt x="91376" y="247202"/>
                </a:lnTo>
                <a:lnTo>
                  <a:pt x="97102" y="234740"/>
                </a:lnTo>
                <a:lnTo>
                  <a:pt x="99011" y="228750"/>
                </a:lnTo>
                <a:lnTo>
                  <a:pt x="100282" y="222852"/>
                </a:lnTo>
                <a:lnTo>
                  <a:pt x="101130" y="217015"/>
                </a:lnTo>
                <a:lnTo>
                  <a:pt x="101696" y="211218"/>
                </a:lnTo>
                <a:lnTo>
                  <a:pt x="102073" y="205449"/>
                </a:lnTo>
                <a:lnTo>
                  <a:pt x="102324" y="199697"/>
                </a:lnTo>
                <a:lnTo>
                  <a:pt x="102603" y="188227"/>
                </a:lnTo>
                <a:lnTo>
                  <a:pt x="102814" y="140811"/>
                </a:lnTo>
                <a:lnTo>
                  <a:pt x="101866" y="133746"/>
                </a:lnTo>
                <a:lnTo>
                  <a:pt x="100280" y="126178"/>
                </a:lnTo>
                <a:lnTo>
                  <a:pt x="98270" y="118275"/>
                </a:lnTo>
                <a:lnTo>
                  <a:pt x="95979" y="111102"/>
                </a:lnTo>
                <a:lnTo>
                  <a:pt x="93499" y="104415"/>
                </a:lnTo>
                <a:lnTo>
                  <a:pt x="90893" y="98052"/>
                </a:lnTo>
                <a:lnTo>
                  <a:pt x="89156" y="91904"/>
                </a:lnTo>
                <a:lnTo>
                  <a:pt x="87998" y="85901"/>
                </a:lnTo>
                <a:lnTo>
                  <a:pt x="87225" y="79994"/>
                </a:lnTo>
                <a:lnTo>
                  <a:pt x="86711" y="74151"/>
                </a:lnTo>
                <a:lnTo>
                  <a:pt x="86367" y="68351"/>
                </a:lnTo>
                <a:lnTo>
                  <a:pt x="86139" y="62579"/>
                </a:lnTo>
                <a:lnTo>
                  <a:pt x="85033" y="57778"/>
                </a:lnTo>
                <a:lnTo>
                  <a:pt x="81266" y="49905"/>
                </a:lnTo>
                <a:lnTo>
                  <a:pt x="78957" y="40690"/>
                </a:lnTo>
                <a:lnTo>
                  <a:pt x="77930" y="31197"/>
                </a:lnTo>
                <a:lnTo>
                  <a:pt x="77474" y="23803"/>
                </a:lnTo>
                <a:lnTo>
                  <a:pt x="77217" y="14286"/>
                </a:lnTo>
                <a:lnTo>
                  <a:pt x="76228" y="12248"/>
                </a:lnTo>
                <a:lnTo>
                  <a:pt x="74617" y="10889"/>
                </a:lnTo>
                <a:lnTo>
                  <a:pt x="72590" y="9984"/>
                </a:lnTo>
                <a:lnTo>
                  <a:pt x="71239" y="8428"/>
                </a:lnTo>
                <a:lnTo>
                  <a:pt x="70338" y="6438"/>
                </a:lnTo>
                <a:lnTo>
                  <a:pt x="69737" y="4158"/>
                </a:lnTo>
                <a:lnTo>
                  <a:pt x="68384" y="2639"/>
                </a:lnTo>
                <a:lnTo>
                  <a:pt x="66530" y="1626"/>
                </a:lnTo>
                <a:lnTo>
                  <a:pt x="61261" y="0"/>
                </a:lnTo>
                <a:lnTo>
                  <a:pt x="60829" y="819"/>
                </a:lnTo>
                <a:lnTo>
                  <a:pt x="60077" y="7016"/>
                </a:lnTo>
                <a:lnTo>
                  <a:pt x="64548" y="16932"/>
                </a:lnTo>
                <a:lnTo>
                  <a:pt x="66763" y="24130"/>
                </a:lnTo>
                <a:lnTo>
                  <a:pt x="68011" y="33538"/>
                </a:lnTo>
                <a:lnTo>
                  <a:pt x="68303" y="40401"/>
                </a:lnTo>
                <a:lnTo>
                  <a:pt x="68433" y="49801"/>
                </a:lnTo>
                <a:lnTo>
                  <a:pt x="69420" y="54975"/>
                </a:lnTo>
                <a:lnTo>
                  <a:pt x="71029" y="60329"/>
                </a:lnTo>
                <a:lnTo>
                  <a:pt x="73056" y="65804"/>
                </a:lnTo>
                <a:lnTo>
                  <a:pt x="74407" y="71358"/>
                </a:lnTo>
                <a:lnTo>
                  <a:pt x="75308" y="76966"/>
                </a:lnTo>
                <a:lnTo>
                  <a:pt x="75908" y="82610"/>
                </a:lnTo>
                <a:lnTo>
                  <a:pt x="76308" y="89230"/>
                </a:lnTo>
                <a:lnTo>
                  <a:pt x="76752" y="104206"/>
                </a:lnTo>
                <a:lnTo>
                  <a:pt x="77824" y="111247"/>
                </a:lnTo>
                <a:lnTo>
                  <a:pt x="79490" y="117846"/>
                </a:lnTo>
                <a:lnTo>
                  <a:pt x="81554" y="124151"/>
                </a:lnTo>
                <a:lnTo>
                  <a:pt x="82930" y="131212"/>
                </a:lnTo>
                <a:lnTo>
                  <a:pt x="83847" y="138776"/>
                </a:lnTo>
                <a:lnTo>
                  <a:pt x="84457" y="146676"/>
                </a:lnTo>
                <a:lnTo>
                  <a:pt x="85818" y="154801"/>
                </a:lnTo>
                <a:lnTo>
                  <a:pt x="87677" y="163075"/>
                </a:lnTo>
                <a:lnTo>
                  <a:pt x="89869" y="171448"/>
                </a:lnTo>
                <a:lnTo>
                  <a:pt x="92283" y="178936"/>
                </a:lnTo>
                <a:lnTo>
                  <a:pt x="94845" y="185832"/>
                </a:lnTo>
                <a:lnTo>
                  <a:pt x="97506" y="192335"/>
                </a:lnTo>
                <a:lnTo>
                  <a:pt x="99279" y="199527"/>
                </a:lnTo>
                <a:lnTo>
                  <a:pt x="100461" y="207180"/>
                </a:lnTo>
                <a:lnTo>
                  <a:pt x="101250" y="215139"/>
                </a:lnTo>
                <a:lnTo>
                  <a:pt x="102728" y="222350"/>
                </a:lnTo>
                <a:lnTo>
                  <a:pt x="104665" y="229063"/>
                </a:lnTo>
                <a:lnTo>
                  <a:pt x="106910" y="235443"/>
                </a:lnTo>
                <a:lnTo>
                  <a:pt x="108407" y="241601"/>
                </a:lnTo>
                <a:lnTo>
                  <a:pt x="109404" y="247611"/>
                </a:lnTo>
                <a:lnTo>
                  <a:pt x="110068" y="253524"/>
                </a:lnTo>
                <a:lnTo>
                  <a:pt x="112417" y="259370"/>
                </a:lnTo>
                <a:lnTo>
                  <a:pt x="115888" y="265172"/>
                </a:lnTo>
                <a:lnTo>
                  <a:pt x="120106" y="270946"/>
                </a:lnTo>
                <a:lnTo>
                  <a:pt x="122919" y="276700"/>
                </a:lnTo>
                <a:lnTo>
                  <a:pt x="124794" y="282441"/>
                </a:lnTo>
                <a:lnTo>
                  <a:pt x="126043" y="288173"/>
                </a:lnTo>
                <a:lnTo>
                  <a:pt x="129973" y="297082"/>
                </a:lnTo>
                <a:lnTo>
                  <a:pt x="134893" y="304217"/>
                </a:lnTo>
                <a:lnTo>
                  <a:pt x="140255" y="310563"/>
                </a:lnTo>
                <a:lnTo>
                  <a:pt x="145814" y="316558"/>
                </a:lnTo>
                <a:lnTo>
                  <a:pt x="148630" y="319491"/>
                </a:lnTo>
                <a:lnTo>
                  <a:pt x="151459" y="321445"/>
                </a:lnTo>
                <a:lnTo>
                  <a:pt x="157143" y="323617"/>
                </a:lnTo>
                <a:lnTo>
                  <a:pt x="161148" y="324840"/>
                </a:lnTo>
                <a:lnTo>
                  <a:pt x="166884" y="325203"/>
                </a:lnTo>
                <a:lnTo>
                  <a:pt x="174618" y="325310"/>
                </a:lnTo>
                <a:lnTo>
                  <a:pt x="176404" y="324372"/>
                </a:lnTo>
                <a:lnTo>
                  <a:pt x="177596" y="322795"/>
                </a:lnTo>
                <a:lnTo>
                  <a:pt x="178390" y="320791"/>
                </a:lnTo>
                <a:lnTo>
                  <a:pt x="184058" y="313419"/>
                </a:lnTo>
                <a:lnTo>
                  <a:pt x="188551" y="3082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892"/>
          <p:cNvSpPr/>
          <p:nvPr/>
        </p:nvSpPr>
        <p:spPr>
          <a:xfrm>
            <a:off x="8086725" y="1491615"/>
            <a:ext cx="180023" cy="214278"/>
          </a:xfrm>
          <a:custGeom>
            <a:avLst/>
            <a:gdLst/>
            <a:ahLst/>
            <a:cxnLst/>
            <a:rect l="0" t="0" r="0" b="0"/>
            <a:pathLst>
              <a:path w="180023" h="214278">
                <a:moveTo>
                  <a:pt x="0" y="42862"/>
                </a:moveTo>
                <a:lnTo>
                  <a:pt x="15923" y="26940"/>
                </a:lnTo>
                <a:lnTo>
                  <a:pt x="19141" y="26260"/>
                </a:lnTo>
                <a:lnTo>
                  <a:pt x="21333" y="26079"/>
                </a:lnTo>
                <a:lnTo>
                  <a:pt x="23748" y="26911"/>
                </a:lnTo>
                <a:lnTo>
                  <a:pt x="28969" y="30375"/>
                </a:lnTo>
                <a:lnTo>
                  <a:pt x="30742" y="32632"/>
                </a:lnTo>
                <a:lnTo>
                  <a:pt x="31925" y="35090"/>
                </a:lnTo>
                <a:lnTo>
                  <a:pt x="33239" y="40360"/>
                </a:lnTo>
                <a:lnTo>
                  <a:pt x="33823" y="45878"/>
                </a:lnTo>
                <a:lnTo>
                  <a:pt x="33979" y="49635"/>
                </a:lnTo>
                <a:lnTo>
                  <a:pt x="34152" y="58890"/>
                </a:lnTo>
                <a:lnTo>
                  <a:pt x="34290" y="178347"/>
                </a:lnTo>
                <a:lnTo>
                  <a:pt x="35242" y="182716"/>
                </a:lnTo>
                <a:lnTo>
                  <a:pt x="36829" y="186580"/>
                </a:lnTo>
                <a:lnTo>
                  <a:pt x="38841" y="190109"/>
                </a:lnTo>
                <a:lnTo>
                  <a:pt x="41075" y="196570"/>
                </a:lnTo>
                <a:lnTo>
                  <a:pt x="42509" y="203928"/>
                </a:lnTo>
                <a:lnTo>
                  <a:pt x="47308" y="209754"/>
                </a:lnTo>
                <a:lnTo>
                  <a:pt x="49637" y="211273"/>
                </a:lnTo>
                <a:lnTo>
                  <a:pt x="54764" y="212961"/>
                </a:lnTo>
                <a:lnTo>
                  <a:pt x="59871" y="214277"/>
                </a:lnTo>
                <a:lnTo>
                  <a:pt x="59980" y="208414"/>
                </a:lnTo>
                <a:lnTo>
                  <a:pt x="60007" y="161281"/>
                </a:lnTo>
                <a:lnTo>
                  <a:pt x="60959" y="157050"/>
                </a:lnTo>
                <a:lnTo>
                  <a:pt x="62547" y="152325"/>
                </a:lnTo>
                <a:lnTo>
                  <a:pt x="64558" y="147270"/>
                </a:lnTo>
                <a:lnTo>
                  <a:pt x="65899" y="141995"/>
                </a:lnTo>
                <a:lnTo>
                  <a:pt x="66792" y="136573"/>
                </a:lnTo>
                <a:lnTo>
                  <a:pt x="67388" y="131053"/>
                </a:lnTo>
                <a:lnTo>
                  <a:pt x="67785" y="125469"/>
                </a:lnTo>
                <a:lnTo>
                  <a:pt x="68050" y="119841"/>
                </a:lnTo>
                <a:lnTo>
                  <a:pt x="68344" y="108507"/>
                </a:lnTo>
                <a:lnTo>
                  <a:pt x="68475" y="97120"/>
                </a:lnTo>
                <a:lnTo>
                  <a:pt x="69463" y="91417"/>
                </a:lnTo>
                <a:lnTo>
                  <a:pt x="71073" y="85709"/>
                </a:lnTo>
                <a:lnTo>
                  <a:pt x="73099" y="79999"/>
                </a:lnTo>
                <a:lnTo>
                  <a:pt x="75403" y="75240"/>
                </a:lnTo>
                <a:lnTo>
                  <a:pt x="77891" y="71115"/>
                </a:lnTo>
                <a:lnTo>
                  <a:pt x="80502" y="67412"/>
                </a:lnTo>
                <a:lnTo>
                  <a:pt x="82243" y="63039"/>
                </a:lnTo>
                <a:lnTo>
                  <a:pt x="83404" y="58218"/>
                </a:lnTo>
                <a:lnTo>
                  <a:pt x="84178" y="53100"/>
                </a:lnTo>
                <a:lnTo>
                  <a:pt x="85646" y="47782"/>
                </a:lnTo>
                <a:lnTo>
                  <a:pt x="87577" y="42332"/>
                </a:lnTo>
                <a:lnTo>
                  <a:pt x="89817" y="36794"/>
                </a:lnTo>
                <a:lnTo>
                  <a:pt x="92263" y="32149"/>
                </a:lnTo>
                <a:lnTo>
                  <a:pt x="94846" y="28100"/>
                </a:lnTo>
                <a:lnTo>
                  <a:pt x="97520" y="24448"/>
                </a:lnTo>
                <a:lnTo>
                  <a:pt x="101209" y="21061"/>
                </a:lnTo>
                <a:lnTo>
                  <a:pt x="105572" y="17851"/>
                </a:lnTo>
                <a:lnTo>
                  <a:pt x="110386" y="14758"/>
                </a:lnTo>
                <a:lnTo>
                  <a:pt x="114549" y="12696"/>
                </a:lnTo>
                <a:lnTo>
                  <a:pt x="118275" y="11321"/>
                </a:lnTo>
                <a:lnTo>
                  <a:pt x="121713" y="10405"/>
                </a:lnTo>
                <a:lnTo>
                  <a:pt x="125909" y="8841"/>
                </a:lnTo>
                <a:lnTo>
                  <a:pt x="130612" y="6847"/>
                </a:lnTo>
                <a:lnTo>
                  <a:pt x="135652" y="4564"/>
                </a:lnTo>
                <a:lnTo>
                  <a:pt x="140917" y="3043"/>
                </a:lnTo>
                <a:lnTo>
                  <a:pt x="146332" y="2028"/>
                </a:lnTo>
                <a:lnTo>
                  <a:pt x="151848" y="1352"/>
                </a:lnTo>
                <a:lnTo>
                  <a:pt x="156476" y="901"/>
                </a:lnTo>
                <a:lnTo>
                  <a:pt x="160515" y="601"/>
                </a:lnTo>
                <a:lnTo>
                  <a:pt x="164160" y="400"/>
                </a:lnTo>
                <a:lnTo>
                  <a:pt x="170750" y="178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893"/>
          <p:cNvSpPr/>
          <p:nvPr/>
        </p:nvSpPr>
        <p:spPr>
          <a:xfrm>
            <a:off x="8335327" y="1508804"/>
            <a:ext cx="222886" cy="205547"/>
          </a:xfrm>
          <a:custGeom>
            <a:avLst/>
            <a:gdLst/>
            <a:ahLst/>
            <a:cxnLst/>
            <a:rect l="0" t="0" r="0" b="0"/>
            <a:pathLst>
              <a:path w="222886" h="205547">
                <a:moveTo>
                  <a:pt x="0" y="85681"/>
                </a:moveTo>
                <a:lnTo>
                  <a:pt x="0" y="90231"/>
                </a:lnTo>
                <a:lnTo>
                  <a:pt x="952" y="92524"/>
                </a:lnTo>
                <a:lnTo>
                  <a:pt x="4551" y="97612"/>
                </a:lnTo>
                <a:lnTo>
                  <a:pt x="7382" y="101281"/>
                </a:lnTo>
                <a:lnTo>
                  <a:pt x="8043" y="104679"/>
                </a:lnTo>
                <a:lnTo>
                  <a:pt x="8468" y="110071"/>
                </a:lnTo>
                <a:lnTo>
                  <a:pt x="13092" y="115556"/>
                </a:lnTo>
                <a:lnTo>
                  <a:pt x="15396" y="117027"/>
                </a:lnTo>
                <a:lnTo>
                  <a:pt x="20495" y="118662"/>
                </a:lnTo>
                <a:lnTo>
                  <a:pt x="25937" y="119389"/>
                </a:lnTo>
                <a:lnTo>
                  <a:pt x="31529" y="119712"/>
                </a:lnTo>
                <a:lnTo>
                  <a:pt x="37191" y="119856"/>
                </a:lnTo>
                <a:lnTo>
                  <a:pt x="40034" y="118941"/>
                </a:lnTo>
                <a:lnTo>
                  <a:pt x="45733" y="115386"/>
                </a:lnTo>
                <a:lnTo>
                  <a:pt x="51441" y="113170"/>
                </a:lnTo>
                <a:lnTo>
                  <a:pt x="54296" y="112580"/>
                </a:lnTo>
                <a:lnTo>
                  <a:pt x="60010" y="109383"/>
                </a:lnTo>
                <a:lnTo>
                  <a:pt x="65723" y="104788"/>
                </a:lnTo>
                <a:lnTo>
                  <a:pt x="71438" y="99570"/>
                </a:lnTo>
                <a:lnTo>
                  <a:pt x="88759" y="82568"/>
                </a:lnTo>
                <a:lnTo>
                  <a:pt x="105375" y="66021"/>
                </a:lnTo>
                <a:lnTo>
                  <a:pt x="108350" y="62097"/>
                </a:lnTo>
                <a:lnTo>
                  <a:pt x="111286" y="57575"/>
                </a:lnTo>
                <a:lnTo>
                  <a:pt x="114196" y="52656"/>
                </a:lnTo>
                <a:lnTo>
                  <a:pt x="116135" y="48424"/>
                </a:lnTo>
                <a:lnTo>
                  <a:pt x="117428" y="44651"/>
                </a:lnTo>
                <a:lnTo>
                  <a:pt x="118291" y="41182"/>
                </a:lnTo>
                <a:lnTo>
                  <a:pt x="119249" y="34788"/>
                </a:lnTo>
                <a:lnTo>
                  <a:pt x="119675" y="28772"/>
                </a:lnTo>
                <a:lnTo>
                  <a:pt x="119863" y="22923"/>
                </a:lnTo>
                <a:lnTo>
                  <a:pt x="119986" y="11407"/>
                </a:lnTo>
                <a:lnTo>
                  <a:pt x="120002" y="5680"/>
                </a:lnTo>
                <a:lnTo>
                  <a:pt x="119054" y="3772"/>
                </a:lnTo>
                <a:lnTo>
                  <a:pt x="117469" y="2500"/>
                </a:lnTo>
                <a:lnTo>
                  <a:pt x="115460" y="1652"/>
                </a:lnTo>
                <a:lnTo>
                  <a:pt x="110688" y="709"/>
                </a:lnTo>
                <a:lnTo>
                  <a:pt x="104415" y="104"/>
                </a:lnTo>
                <a:lnTo>
                  <a:pt x="98776" y="0"/>
                </a:lnTo>
                <a:lnTo>
                  <a:pt x="96331" y="937"/>
                </a:lnTo>
                <a:lnTo>
                  <a:pt x="91074" y="4520"/>
                </a:lnTo>
                <a:lnTo>
                  <a:pt x="88339" y="7761"/>
                </a:lnTo>
                <a:lnTo>
                  <a:pt x="85563" y="11826"/>
                </a:lnTo>
                <a:lnTo>
                  <a:pt x="82759" y="16442"/>
                </a:lnTo>
                <a:lnTo>
                  <a:pt x="79938" y="20472"/>
                </a:lnTo>
                <a:lnTo>
                  <a:pt x="77105" y="24110"/>
                </a:lnTo>
                <a:lnTo>
                  <a:pt x="74263" y="27489"/>
                </a:lnTo>
                <a:lnTo>
                  <a:pt x="71416" y="31646"/>
                </a:lnTo>
                <a:lnTo>
                  <a:pt x="68566" y="36323"/>
                </a:lnTo>
                <a:lnTo>
                  <a:pt x="65714" y="41345"/>
                </a:lnTo>
                <a:lnTo>
                  <a:pt x="60003" y="52006"/>
                </a:lnTo>
                <a:lnTo>
                  <a:pt x="57148" y="57516"/>
                </a:lnTo>
                <a:lnTo>
                  <a:pt x="53339" y="64046"/>
                </a:lnTo>
                <a:lnTo>
                  <a:pt x="44026" y="78923"/>
                </a:lnTo>
                <a:lnTo>
                  <a:pt x="39828" y="86890"/>
                </a:lnTo>
                <a:lnTo>
                  <a:pt x="36077" y="95060"/>
                </a:lnTo>
                <a:lnTo>
                  <a:pt x="32624" y="103363"/>
                </a:lnTo>
                <a:lnTo>
                  <a:pt x="29370" y="110804"/>
                </a:lnTo>
                <a:lnTo>
                  <a:pt x="23213" y="124151"/>
                </a:lnTo>
                <a:lnTo>
                  <a:pt x="21190" y="130378"/>
                </a:lnTo>
                <a:lnTo>
                  <a:pt x="19842" y="136434"/>
                </a:lnTo>
                <a:lnTo>
                  <a:pt x="18943" y="142376"/>
                </a:lnTo>
                <a:lnTo>
                  <a:pt x="17391" y="148243"/>
                </a:lnTo>
                <a:lnTo>
                  <a:pt x="15404" y="154059"/>
                </a:lnTo>
                <a:lnTo>
                  <a:pt x="13126" y="159841"/>
                </a:lnTo>
                <a:lnTo>
                  <a:pt x="12561" y="164648"/>
                </a:lnTo>
                <a:lnTo>
                  <a:pt x="13137" y="168806"/>
                </a:lnTo>
                <a:lnTo>
                  <a:pt x="14474" y="172530"/>
                </a:lnTo>
                <a:lnTo>
                  <a:pt x="15364" y="175965"/>
                </a:lnTo>
                <a:lnTo>
                  <a:pt x="16353" y="182322"/>
                </a:lnTo>
                <a:lnTo>
                  <a:pt x="17570" y="185351"/>
                </a:lnTo>
                <a:lnTo>
                  <a:pt x="21462" y="191256"/>
                </a:lnTo>
                <a:lnTo>
                  <a:pt x="26366" y="197055"/>
                </a:lnTo>
                <a:lnTo>
                  <a:pt x="29008" y="199936"/>
                </a:lnTo>
                <a:lnTo>
                  <a:pt x="31721" y="201855"/>
                </a:lnTo>
                <a:lnTo>
                  <a:pt x="37275" y="203989"/>
                </a:lnTo>
                <a:lnTo>
                  <a:pt x="42920" y="204937"/>
                </a:lnTo>
                <a:lnTo>
                  <a:pt x="49555" y="205359"/>
                </a:lnTo>
                <a:lnTo>
                  <a:pt x="58855" y="205546"/>
                </a:lnTo>
                <a:lnTo>
                  <a:pt x="64002" y="204643"/>
                </a:lnTo>
                <a:lnTo>
                  <a:pt x="69338" y="203089"/>
                </a:lnTo>
                <a:lnTo>
                  <a:pt x="74800" y="201100"/>
                </a:lnTo>
                <a:lnTo>
                  <a:pt x="80347" y="199775"/>
                </a:lnTo>
                <a:lnTo>
                  <a:pt x="85950" y="198891"/>
                </a:lnTo>
                <a:lnTo>
                  <a:pt x="91591" y="198301"/>
                </a:lnTo>
                <a:lnTo>
                  <a:pt x="98208" y="196956"/>
                </a:lnTo>
                <a:lnTo>
                  <a:pt x="105477" y="195107"/>
                </a:lnTo>
                <a:lnTo>
                  <a:pt x="113181" y="192921"/>
                </a:lnTo>
                <a:lnTo>
                  <a:pt x="120221" y="190512"/>
                </a:lnTo>
                <a:lnTo>
                  <a:pt x="126820" y="187953"/>
                </a:lnTo>
                <a:lnTo>
                  <a:pt x="133124" y="185295"/>
                </a:lnTo>
                <a:lnTo>
                  <a:pt x="140185" y="182570"/>
                </a:lnTo>
                <a:lnTo>
                  <a:pt x="155650" y="177003"/>
                </a:lnTo>
                <a:lnTo>
                  <a:pt x="161869" y="174184"/>
                </a:lnTo>
                <a:lnTo>
                  <a:pt x="166968" y="171353"/>
                </a:lnTo>
                <a:lnTo>
                  <a:pt x="171319" y="168513"/>
                </a:lnTo>
                <a:lnTo>
                  <a:pt x="176126" y="164715"/>
                </a:lnTo>
                <a:lnTo>
                  <a:pt x="181234" y="160278"/>
                </a:lnTo>
                <a:lnTo>
                  <a:pt x="191039" y="151220"/>
                </a:lnTo>
                <a:lnTo>
                  <a:pt x="198571" y="144019"/>
                </a:lnTo>
                <a:lnTo>
                  <a:pt x="201913" y="139813"/>
                </a:lnTo>
                <a:lnTo>
                  <a:pt x="205095" y="135104"/>
                </a:lnTo>
                <a:lnTo>
                  <a:pt x="208167" y="130059"/>
                </a:lnTo>
                <a:lnTo>
                  <a:pt x="211168" y="125744"/>
                </a:lnTo>
                <a:lnTo>
                  <a:pt x="214121" y="121914"/>
                </a:lnTo>
                <a:lnTo>
                  <a:pt x="217043" y="118409"/>
                </a:lnTo>
                <a:lnTo>
                  <a:pt x="218990" y="115119"/>
                </a:lnTo>
                <a:lnTo>
                  <a:pt x="220289" y="111974"/>
                </a:lnTo>
                <a:lnTo>
                  <a:pt x="222885" y="10282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894"/>
          <p:cNvSpPr/>
          <p:nvPr/>
        </p:nvSpPr>
        <p:spPr>
          <a:xfrm>
            <a:off x="8575357" y="1500294"/>
            <a:ext cx="257176" cy="221401"/>
          </a:xfrm>
          <a:custGeom>
            <a:avLst/>
            <a:gdLst/>
            <a:ahLst/>
            <a:cxnLst/>
            <a:rect l="0" t="0" r="0" b="0"/>
            <a:pathLst>
              <a:path w="257176" h="221401">
                <a:moveTo>
                  <a:pt x="0" y="17038"/>
                </a:moveTo>
                <a:lnTo>
                  <a:pt x="0" y="8819"/>
                </a:lnTo>
                <a:lnTo>
                  <a:pt x="5892" y="2644"/>
                </a:lnTo>
                <a:lnTo>
                  <a:pt x="8220" y="255"/>
                </a:lnTo>
                <a:lnTo>
                  <a:pt x="13019" y="0"/>
                </a:lnTo>
                <a:lnTo>
                  <a:pt x="15348" y="917"/>
                </a:lnTo>
                <a:lnTo>
                  <a:pt x="22222" y="5806"/>
                </a:lnTo>
                <a:lnTo>
                  <a:pt x="24163" y="7283"/>
                </a:lnTo>
                <a:lnTo>
                  <a:pt x="25027" y="13020"/>
                </a:lnTo>
                <a:lnTo>
                  <a:pt x="25257" y="17217"/>
                </a:lnTo>
                <a:lnTo>
                  <a:pt x="25514" y="26960"/>
                </a:lnTo>
                <a:lnTo>
                  <a:pt x="25718" y="205579"/>
                </a:lnTo>
                <a:lnTo>
                  <a:pt x="25718" y="156541"/>
                </a:lnTo>
                <a:lnTo>
                  <a:pt x="26670" y="150997"/>
                </a:lnTo>
                <a:lnTo>
                  <a:pt x="28258" y="145397"/>
                </a:lnTo>
                <a:lnTo>
                  <a:pt x="30268" y="139758"/>
                </a:lnTo>
                <a:lnTo>
                  <a:pt x="31609" y="134094"/>
                </a:lnTo>
                <a:lnTo>
                  <a:pt x="32502" y="128413"/>
                </a:lnTo>
                <a:lnTo>
                  <a:pt x="33099" y="122720"/>
                </a:lnTo>
                <a:lnTo>
                  <a:pt x="34448" y="117020"/>
                </a:lnTo>
                <a:lnTo>
                  <a:pt x="36301" y="111316"/>
                </a:lnTo>
                <a:lnTo>
                  <a:pt x="38488" y="105607"/>
                </a:lnTo>
                <a:lnTo>
                  <a:pt x="40900" y="99897"/>
                </a:lnTo>
                <a:lnTo>
                  <a:pt x="43459" y="94185"/>
                </a:lnTo>
                <a:lnTo>
                  <a:pt x="48843" y="82758"/>
                </a:lnTo>
                <a:lnTo>
                  <a:pt x="54410" y="71329"/>
                </a:lnTo>
                <a:lnTo>
                  <a:pt x="56276" y="65615"/>
                </a:lnTo>
                <a:lnTo>
                  <a:pt x="57520" y="59900"/>
                </a:lnTo>
                <a:lnTo>
                  <a:pt x="58349" y="54185"/>
                </a:lnTo>
                <a:lnTo>
                  <a:pt x="59855" y="49423"/>
                </a:lnTo>
                <a:lnTo>
                  <a:pt x="61811" y="45295"/>
                </a:lnTo>
                <a:lnTo>
                  <a:pt x="64067" y="41591"/>
                </a:lnTo>
                <a:lnTo>
                  <a:pt x="71654" y="34936"/>
                </a:lnTo>
                <a:lnTo>
                  <a:pt x="76345" y="31827"/>
                </a:lnTo>
                <a:lnTo>
                  <a:pt x="80423" y="27850"/>
                </a:lnTo>
                <a:lnTo>
                  <a:pt x="84096" y="23294"/>
                </a:lnTo>
                <a:lnTo>
                  <a:pt x="87497" y="18351"/>
                </a:lnTo>
                <a:lnTo>
                  <a:pt x="91669" y="15056"/>
                </a:lnTo>
                <a:lnTo>
                  <a:pt x="96355" y="12859"/>
                </a:lnTo>
                <a:lnTo>
                  <a:pt x="101384" y="11395"/>
                </a:lnTo>
                <a:lnTo>
                  <a:pt x="105689" y="9466"/>
                </a:lnTo>
                <a:lnTo>
                  <a:pt x="113013" y="4783"/>
                </a:lnTo>
                <a:lnTo>
                  <a:pt x="119444" y="2066"/>
                </a:lnTo>
                <a:lnTo>
                  <a:pt x="122491" y="1342"/>
                </a:lnTo>
                <a:lnTo>
                  <a:pt x="125476" y="1811"/>
                </a:lnTo>
                <a:lnTo>
                  <a:pt x="131333" y="4873"/>
                </a:lnTo>
                <a:lnTo>
                  <a:pt x="135180" y="6071"/>
                </a:lnTo>
                <a:lnTo>
                  <a:pt x="139649" y="6869"/>
                </a:lnTo>
                <a:lnTo>
                  <a:pt x="144535" y="7401"/>
                </a:lnTo>
                <a:lnTo>
                  <a:pt x="147792" y="9661"/>
                </a:lnTo>
                <a:lnTo>
                  <a:pt x="149963" y="13073"/>
                </a:lnTo>
                <a:lnTo>
                  <a:pt x="151411" y="17252"/>
                </a:lnTo>
                <a:lnTo>
                  <a:pt x="153328" y="20991"/>
                </a:lnTo>
                <a:lnTo>
                  <a:pt x="157999" y="27685"/>
                </a:lnTo>
                <a:lnTo>
                  <a:pt x="159625" y="31756"/>
                </a:lnTo>
                <a:lnTo>
                  <a:pt x="160709" y="36375"/>
                </a:lnTo>
                <a:lnTo>
                  <a:pt x="161432" y="41359"/>
                </a:lnTo>
                <a:lnTo>
                  <a:pt x="162866" y="46587"/>
                </a:lnTo>
                <a:lnTo>
                  <a:pt x="164775" y="51978"/>
                </a:lnTo>
                <a:lnTo>
                  <a:pt x="167000" y="57476"/>
                </a:lnTo>
                <a:lnTo>
                  <a:pt x="168483" y="63999"/>
                </a:lnTo>
                <a:lnTo>
                  <a:pt x="169472" y="71205"/>
                </a:lnTo>
                <a:lnTo>
                  <a:pt x="170131" y="78867"/>
                </a:lnTo>
                <a:lnTo>
                  <a:pt x="170571" y="86832"/>
                </a:lnTo>
                <a:lnTo>
                  <a:pt x="171060" y="103303"/>
                </a:lnTo>
                <a:lnTo>
                  <a:pt x="170237" y="110743"/>
                </a:lnTo>
                <a:lnTo>
                  <a:pt x="168737" y="117608"/>
                </a:lnTo>
                <a:lnTo>
                  <a:pt x="166784" y="124090"/>
                </a:lnTo>
                <a:lnTo>
                  <a:pt x="165482" y="130316"/>
                </a:lnTo>
                <a:lnTo>
                  <a:pt x="164614" y="136371"/>
                </a:lnTo>
                <a:lnTo>
                  <a:pt x="164035" y="142314"/>
                </a:lnTo>
                <a:lnTo>
                  <a:pt x="162697" y="149133"/>
                </a:lnTo>
                <a:lnTo>
                  <a:pt x="160852" y="156536"/>
                </a:lnTo>
                <a:lnTo>
                  <a:pt x="158670" y="164329"/>
                </a:lnTo>
                <a:lnTo>
                  <a:pt x="157215" y="170477"/>
                </a:lnTo>
                <a:lnTo>
                  <a:pt x="156245" y="175528"/>
                </a:lnTo>
                <a:lnTo>
                  <a:pt x="155599" y="179848"/>
                </a:lnTo>
                <a:lnTo>
                  <a:pt x="155167" y="184633"/>
                </a:lnTo>
                <a:lnTo>
                  <a:pt x="154879" y="189728"/>
                </a:lnTo>
                <a:lnTo>
                  <a:pt x="154688" y="195030"/>
                </a:lnTo>
                <a:lnTo>
                  <a:pt x="155513" y="199517"/>
                </a:lnTo>
                <a:lnTo>
                  <a:pt x="157016" y="203460"/>
                </a:lnTo>
                <a:lnTo>
                  <a:pt x="161720" y="212083"/>
                </a:lnTo>
                <a:lnTo>
                  <a:pt x="162363" y="215802"/>
                </a:lnTo>
                <a:lnTo>
                  <a:pt x="162776" y="221400"/>
                </a:lnTo>
                <a:lnTo>
                  <a:pt x="163763" y="220907"/>
                </a:lnTo>
                <a:lnTo>
                  <a:pt x="167398" y="217819"/>
                </a:lnTo>
                <a:lnTo>
                  <a:pt x="169702" y="216614"/>
                </a:lnTo>
                <a:lnTo>
                  <a:pt x="177494" y="213967"/>
                </a:lnTo>
                <a:lnTo>
                  <a:pt x="183027" y="209972"/>
                </a:lnTo>
                <a:lnTo>
                  <a:pt x="185836" y="206621"/>
                </a:lnTo>
                <a:lnTo>
                  <a:pt x="188660" y="202481"/>
                </a:lnTo>
                <a:lnTo>
                  <a:pt x="191496" y="197817"/>
                </a:lnTo>
                <a:lnTo>
                  <a:pt x="195292" y="193755"/>
                </a:lnTo>
                <a:lnTo>
                  <a:pt x="199727" y="190094"/>
                </a:lnTo>
                <a:lnTo>
                  <a:pt x="204589" y="186701"/>
                </a:lnTo>
                <a:lnTo>
                  <a:pt x="209736" y="183487"/>
                </a:lnTo>
                <a:lnTo>
                  <a:pt x="215071" y="180391"/>
                </a:lnTo>
                <a:lnTo>
                  <a:pt x="220533" y="177375"/>
                </a:lnTo>
                <a:lnTo>
                  <a:pt x="225126" y="173460"/>
                </a:lnTo>
                <a:lnTo>
                  <a:pt x="229143" y="168944"/>
                </a:lnTo>
                <a:lnTo>
                  <a:pt x="232772" y="164029"/>
                </a:lnTo>
                <a:lnTo>
                  <a:pt x="236143" y="159799"/>
                </a:lnTo>
                <a:lnTo>
                  <a:pt x="239345" y="156027"/>
                </a:lnTo>
                <a:lnTo>
                  <a:pt x="242431" y="152560"/>
                </a:lnTo>
                <a:lnTo>
                  <a:pt x="244488" y="149296"/>
                </a:lnTo>
                <a:lnTo>
                  <a:pt x="246775" y="143129"/>
                </a:lnTo>
                <a:lnTo>
                  <a:pt x="248336" y="141104"/>
                </a:lnTo>
                <a:lnTo>
                  <a:pt x="250330" y="139754"/>
                </a:lnTo>
                <a:lnTo>
                  <a:pt x="257175" y="1370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895"/>
          <p:cNvSpPr/>
          <p:nvPr/>
        </p:nvSpPr>
        <p:spPr>
          <a:xfrm>
            <a:off x="766162" y="1371600"/>
            <a:ext cx="231106" cy="377190"/>
          </a:xfrm>
          <a:custGeom>
            <a:avLst/>
            <a:gdLst/>
            <a:ahLst/>
            <a:cxnLst/>
            <a:rect l="0" t="0" r="0" b="0"/>
            <a:pathLst>
              <a:path w="231106" h="377190">
                <a:moveTo>
                  <a:pt x="8220" y="0"/>
                </a:moveTo>
                <a:lnTo>
                  <a:pt x="839" y="7380"/>
                </a:lnTo>
                <a:lnTo>
                  <a:pt x="177" y="10582"/>
                </a:lnTo>
                <a:lnTo>
                  <a:pt x="0" y="12770"/>
                </a:lnTo>
                <a:lnTo>
                  <a:pt x="835" y="15180"/>
                </a:lnTo>
                <a:lnTo>
                  <a:pt x="4303" y="20399"/>
                </a:lnTo>
                <a:lnTo>
                  <a:pt x="9019" y="25893"/>
                </a:lnTo>
                <a:lnTo>
                  <a:pt x="11610" y="28692"/>
                </a:lnTo>
                <a:lnTo>
                  <a:pt x="13338" y="31510"/>
                </a:lnTo>
                <a:lnTo>
                  <a:pt x="16721" y="40028"/>
                </a:lnTo>
                <a:lnTo>
                  <a:pt x="23333" y="48584"/>
                </a:lnTo>
                <a:lnTo>
                  <a:pt x="28589" y="54295"/>
                </a:lnTo>
                <a:lnTo>
                  <a:pt x="30372" y="58104"/>
                </a:lnTo>
                <a:lnTo>
                  <a:pt x="32353" y="67416"/>
                </a:lnTo>
                <a:lnTo>
                  <a:pt x="35773" y="77905"/>
                </a:lnTo>
                <a:lnTo>
                  <a:pt x="40468" y="87964"/>
                </a:lnTo>
                <a:lnTo>
                  <a:pt x="48467" y="99935"/>
                </a:lnTo>
                <a:lnTo>
                  <a:pt x="54047" y="109820"/>
                </a:lnTo>
                <a:lnTo>
                  <a:pt x="57822" y="115123"/>
                </a:lnTo>
                <a:lnTo>
                  <a:pt x="62243" y="120564"/>
                </a:lnTo>
                <a:lnTo>
                  <a:pt x="67095" y="126096"/>
                </a:lnTo>
                <a:lnTo>
                  <a:pt x="71283" y="131689"/>
                </a:lnTo>
                <a:lnTo>
                  <a:pt x="78475" y="142983"/>
                </a:lnTo>
                <a:lnTo>
                  <a:pt x="82679" y="148662"/>
                </a:lnTo>
                <a:lnTo>
                  <a:pt x="87387" y="154353"/>
                </a:lnTo>
                <a:lnTo>
                  <a:pt x="92431" y="160052"/>
                </a:lnTo>
                <a:lnTo>
                  <a:pt x="96745" y="165756"/>
                </a:lnTo>
                <a:lnTo>
                  <a:pt x="100574" y="171464"/>
                </a:lnTo>
                <a:lnTo>
                  <a:pt x="107369" y="182886"/>
                </a:lnTo>
                <a:lnTo>
                  <a:pt x="113564" y="194312"/>
                </a:lnTo>
                <a:lnTo>
                  <a:pt x="125302" y="217170"/>
                </a:lnTo>
                <a:lnTo>
                  <a:pt x="173955" y="314325"/>
                </a:lnTo>
                <a:lnTo>
                  <a:pt x="177765" y="319087"/>
                </a:lnTo>
                <a:lnTo>
                  <a:pt x="182210" y="323214"/>
                </a:lnTo>
                <a:lnTo>
                  <a:pt x="187078" y="326919"/>
                </a:lnTo>
                <a:lnTo>
                  <a:pt x="191276" y="330341"/>
                </a:lnTo>
                <a:lnTo>
                  <a:pt x="198481" y="336683"/>
                </a:lnTo>
                <a:lnTo>
                  <a:pt x="200783" y="339708"/>
                </a:lnTo>
                <a:lnTo>
                  <a:pt x="207018" y="351406"/>
                </a:lnTo>
                <a:lnTo>
                  <a:pt x="211827" y="357158"/>
                </a:lnTo>
                <a:lnTo>
                  <a:pt x="218937" y="364798"/>
                </a:lnTo>
                <a:lnTo>
                  <a:pt x="220935" y="366920"/>
                </a:lnTo>
                <a:lnTo>
                  <a:pt x="221467" y="368438"/>
                </a:lnTo>
                <a:lnTo>
                  <a:pt x="222059" y="372665"/>
                </a:lnTo>
                <a:lnTo>
                  <a:pt x="223169" y="374173"/>
                </a:lnTo>
                <a:lnTo>
                  <a:pt x="224862" y="375179"/>
                </a:lnTo>
                <a:lnTo>
                  <a:pt x="231105" y="37718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896"/>
          <p:cNvSpPr/>
          <p:nvPr/>
        </p:nvSpPr>
        <p:spPr>
          <a:xfrm>
            <a:off x="688657" y="1380172"/>
            <a:ext cx="300038" cy="351474"/>
          </a:xfrm>
          <a:custGeom>
            <a:avLst/>
            <a:gdLst/>
            <a:ahLst/>
            <a:cxnLst/>
            <a:rect l="0" t="0" r="0" b="0"/>
            <a:pathLst>
              <a:path w="300038" h="351474">
                <a:moveTo>
                  <a:pt x="300037" y="0"/>
                </a:moveTo>
                <a:lnTo>
                  <a:pt x="295487" y="4551"/>
                </a:lnTo>
                <a:lnTo>
                  <a:pt x="294146" y="6844"/>
                </a:lnTo>
                <a:lnTo>
                  <a:pt x="291307" y="14622"/>
                </a:lnTo>
                <a:lnTo>
                  <a:pt x="284856" y="23912"/>
                </a:lnTo>
                <a:lnTo>
                  <a:pt x="279638" y="33170"/>
                </a:lnTo>
                <a:lnTo>
                  <a:pt x="274143" y="41095"/>
                </a:lnTo>
                <a:lnTo>
                  <a:pt x="267574" y="48744"/>
                </a:lnTo>
                <a:lnTo>
                  <a:pt x="258304" y="58494"/>
                </a:lnTo>
                <a:lnTo>
                  <a:pt x="254118" y="64714"/>
                </a:lnTo>
                <a:lnTo>
                  <a:pt x="250374" y="71717"/>
                </a:lnTo>
                <a:lnTo>
                  <a:pt x="246926" y="79244"/>
                </a:lnTo>
                <a:lnTo>
                  <a:pt x="242722" y="86167"/>
                </a:lnTo>
                <a:lnTo>
                  <a:pt x="238015" y="92687"/>
                </a:lnTo>
                <a:lnTo>
                  <a:pt x="232972" y="98939"/>
                </a:lnTo>
                <a:lnTo>
                  <a:pt x="226752" y="105964"/>
                </a:lnTo>
                <a:lnTo>
                  <a:pt x="212221" y="121390"/>
                </a:lnTo>
                <a:lnTo>
                  <a:pt x="206251" y="128552"/>
                </a:lnTo>
                <a:lnTo>
                  <a:pt x="201318" y="135231"/>
                </a:lnTo>
                <a:lnTo>
                  <a:pt x="197077" y="141589"/>
                </a:lnTo>
                <a:lnTo>
                  <a:pt x="191392" y="148685"/>
                </a:lnTo>
                <a:lnTo>
                  <a:pt x="184745" y="156274"/>
                </a:lnTo>
                <a:lnTo>
                  <a:pt x="177456" y="164190"/>
                </a:lnTo>
                <a:lnTo>
                  <a:pt x="170691" y="172325"/>
                </a:lnTo>
                <a:lnTo>
                  <a:pt x="164277" y="180606"/>
                </a:lnTo>
                <a:lnTo>
                  <a:pt x="158095" y="188984"/>
                </a:lnTo>
                <a:lnTo>
                  <a:pt x="152069" y="196474"/>
                </a:lnTo>
                <a:lnTo>
                  <a:pt x="146147" y="203373"/>
                </a:lnTo>
                <a:lnTo>
                  <a:pt x="140294" y="209877"/>
                </a:lnTo>
                <a:lnTo>
                  <a:pt x="128710" y="222184"/>
                </a:lnTo>
                <a:lnTo>
                  <a:pt x="122954" y="228132"/>
                </a:lnTo>
                <a:lnTo>
                  <a:pt x="118165" y="234956"/>
                </a:lnTo>
                <a:lnTo>
                  <a:pt x="114019" y="242362"/>
                </a:lnTo>
                <a:lnTo>
                  <a:pt x="110303" y="250157"/>
                </a:lnTo>
                <a:lnTo>
                  <a:pt x="104968" y="257259"/>
                </a:lnTo>
                <a:lnTo>
                  <a:pt x="98553" y="263899"/>
                </a:lnTo>
                <a:lnTo>
                  <a:pt x="91420" y="270230"/>
                </a:lnTo>
                <a:lnTo>
                  <a:pt x="78413" y="282345"/>
                </a:lnTo>
                <a:lnTo>
                  <a:pt x="54541" y="305644"/>
                </a:lnTo>
                <a:lnTo>
                  <a:pt x="48743" y="310443"/>
                </a:lnTo>
                <a:lnTo>
                  <a:pt x="42973" y="314594"/>
                </a:lnTo>
                <a:lnTo>
                  <a:pt x="37221" y="318315"/>
                </a:lnTo>
                <a:lnTo>
                  <a:pt x="28290" y="324988"/>
                </a:lnTo>
                <a:lnTo>
                  <a:pt x="21146" y="331129"/>
                </a:lnTo>
                <a:lnTo>
                  <a:pt x="14796" y="337034"/>
                </a:lnTo>
                <a:lnTo>
                  <a:pt x="11769" y="338989"/>
                </a:lnTo>
                <a:lnTo>
                  <a:pt x="5866" y="341162"/>
                </a:lnTo>
                <a:lnTo>
                  <a:pt x="3910" y="342694"/>
                </a:lnTo>
                <a:lnTo>
                  <a:pt x="2607" y="344668"/>
                </a:lnTo>
                <a:lnTo>
                  <a:pt x="0" y="3514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897"/>
          <p:cNvSpPr/>
          <p:nvPr/>
        </p:nvSpPr>
        <p:spPr>
          <a:xfrm>
            <a:off x="1125854" y="1527096"/>
            <a:ext cx="334329" cy="33099"/>
          </a:xfrm>
          <a:custGeom>
            <a:avLst/>
            <a:gdLst/>
            <a:ahLst/>
            <a:cxnLst/>
            <a:rect l="0" t="0" r="0" b="0"/>
            <a:pathLst>
              <a:path w="334329" h="33099">
                <a:moveTo>
                  <a:pt x="0" y="33098"/>
                </a:moveTo>
                <a:lnTo>
                  <a:pt x="12771" y="33098"/>
                </a:lnTo>
                <a:lnTo>
                  <a:pt x="16134" y="32146"/>
                </a:lnTo>
                <a:lnTo>
                  <a:pt x="20281" y="30559"/>
                </a:lnTo>
                <a:lnTo>
                  <a:pt x="24951" y="28548"/>
                </a:lnTo>
                <a:lnTo>
                  <a:pt x="29017" y="27207"/>
                </a:lnTo>
                <a:lnTo>
                  <a:pt x="32680" y="26314"/>
                </a:lnTo>
                <a:lnTo>
                  <a:pt x="40242" y="25320"/>
                </a:lnTo>
                <a:lnTo>
                  <a:pt x="49953" y="24879"/>
                </a:lnTo>
                <a:lnTo>
                  <a:pt x="55210" y="23809"/>
                </a:lnTo>
                <a:lnTo>
                  <a:pt x="60619" y="22143"/>
                </a:lnTo>
                <a:lnTo>
                  <a:pt x="66130" y="20080"/>
                </a:lnTo>
                <a:lnTo>
                  <a:pt x="71710" y="18704"/>
                </a:lnTo>
                <a:lnTo>
                  <a:pt x="77334" y="17787"/>
                </a:lnTo>
                <a:lnTo>
                  <a:pt x="82989" y="17176"/>
                </a:lnTo>
                <a:lnTo>
                  <a:pt x="89616" y="16769"/>
                </a:lnTo>
                <a:lnTo>
                  <a:pt x="104600" y="16316"/>
                </a:lnTo>
                <a:lnTo>
                  <a:pt x="124549" y="16061"/>
                </a:lnTo>
                <a:lnTo>
                  <a:pt x="131611" y="15073"/>
                </a:lnTo>
                <a:lnTo>
                  <a:pt x="139176" y="13461"/>
                </a:lnTo>
                <a:lnTo>
                  <a:pt x="147076" y="11435"/>
                </a:lnTo>
                <a:lnTo>
                  <a:pt x="154249" y="10083"/>
                </a:lnTo>
                <a:lnTo>
                  <a:pt x="160935" y="9183"/>
                </a:lnTo>
                <a:lnTo>
                  <a:pt x="167298" y="8582"/>
                </a:lnTo>
                <a:lnTo>
                  <a:pt x="174397" y="8182"/>
                </a:lnTo>
                <a:lnTo>
                  <a:pt x="189905" y="7737"/>
                </a:lnTo>
                <a:lnTo>
                  <a:pt x="264660" y="7387"/>
                </a:lnTo>
                <a:lnTo>
                  <a:pt x="289406" y="7382"/>
                </a:lnTo>
                <a:lnTo>
                  <a:pt x="294855" y="6429"/>
                </a:lnTo>
                <a:lnTo>
                  <a:pt x="300392" y="4841"/>
                </a:lnTo>
                <a:lnTo>
                  <a:pt x="305989" y="2830"/>
                </a:lnTo>
                <a:lnTo>
                  <a:pt x="310673" y="1490"/>
                </a:lnTo>
                <a:lnTo>
                  <a:pt x="314748" y="596"/>
                </a:lnTo>
                <a:lnTo>
                  <a:pt x="318417" y="0"/>
                </a:lnTo>
                <a:lnTo>
                  <a:pt x="321816" y="556"/>
                </a:lnTo>
                <a:lnTo>
                  <a:pt x="325034" y="1878"/>
                </a:lnTo>
                <a:lnTo>
                  <a:pt x="334328" y="73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898"/>
          <p:cNvSpPr/>
          <p:nvPr/>
        </p:nvSpPr>
        <p:spPr>
          <a:xfrm>
            <a:off x="1271587" y="1423035"/>
            <a:ext cx="42863" cy="308611"/>
          </a:xfrm>
          <a:custGeom>
            <a:avLst/>
            <a:gdLst/>
            <a:ahLst/>
            <a:cxnLst/>
            <a:rect l="0" t="0" r="0" b="0"/>
            <a:pathLst>
              <a:path w="42863" h="308611">
                <a:moveTo>
                  <a:pt x="0" y="0"/>
                </a:moveTo>
                <a:lnTo>
                  <a:pt x="0" y="37160"/>
                </a:lnTo>
                <a:lnTo>
                  <a:pt x="952" y="40966"/>
                </a:lnTo>
                <a:lnTo>
                  <a:pt x="2540" y="45408"/>
                </a:lnTo>
                <a:lnTo>
                  <a:pt x="4551" y="50274"/>
                </a:lnTo>
                <a:lnTo>
                  <a:pt x="5891" y="55423"/>
                </a:lnTo>
                <a:lnTo>
                  <a:pt x="6785" y="60761"/>
                </a:lnTo>
                <a:lnTo>
                  <a:pt x="7381" y="66225"/>
                </a:lnTo>
                <a:lnTo>
                  <a:pt x="8731" y="71772"/>
                </a:lnTo>
                <a:lnTo>
                  <a:pt x="10583" y="77376"/>
                </a:lnTo>
                <a:lnTo>
                  <a:pt x="12770" y="83016"/>
                </a:lnTo>
                <a:lnTo>
                  <a:pt x="14228" y="89634"/>
                </a:lnTo>
                <a:lnTo>
                  <a:pt x="15201" y="96903"/>
                </a:lnTo>
                <a:lnTo>
                  <a:pt x="15849" y="104607"/>
                </a:lnTo>
                <a:lnTo>
                  <a:pt x="17233" y="111648"/>
                </a:lnTo>
                <a:lnTo>
                  <a:pt x="19109" y="118247"/>
                </a:lnTo>
                <a:lnTo>
                  <a:pt x="21312" y="124551"/>
                </a:lnTo>
                <a:lnTo>
                  <a:pt x="22780" y="131611"/>
                </a:lnTo>
                <a:lnTo>
                  <a:pt x="23759" y="139176"/>
                </a:lnTo>
                <a:lnTo>
                  <a:pt x="24412" y="147076"/>
                </a:lnTo>
                <a:lnTo>
                  <a:pt x="24847" y="154248"/>
                </a:lnTo>
                <a:lnTo>
                  <a:pt x="25331" y="167297"/>
                </a:lnTo>
                <a:lnTo>
                  <a:pt x="25641" y="197088"/>
                </a:lnTo>
                <a:lnTo>
                  <a:pt x="25717" y="293924"/>
                </a:lnTo>
                <a:lnTo>
                  <a:pt x="26670" y="295962"/>
                </a:lnTo>
                <a:lnTo>
                  <a:pt x="28257" y="297320"/>
                </a:lnTo>
                <a:lnTo>
                  <a:pt x="30268" y="298226"/>
                </a:lnTo>
                <a:lnTo>
                  <a:pt x="31609" y="299782"/>
                </a:lnTo>
                <a:lnTo>
                  <a:pt x="32503" y="301772"/>
                </a:lnTo>
                <a:lnTo>
                  <a:pt x="34185" y="308209"/>
                </a:lnTo>
                <a:lnTo>
                  <a:pt x="35173" y="308343"/>
                </a:lnTo>
                <a:lnTo>
                  <a:pt x="36783" y="308432"/>
                </a:lnTo>
                <a:lnTo>
                  <a:pt x="42862" y="3086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899"/>
          <p:cNvSpPr/>
          <p:nvPr/>
        </p:nvSpPr>
        <p:spPr>
          <a:xfrm>
            <a:off x="1597342" y="1448752"/>
            <a:ext cx="308567" cy="453946"/>
          </a:xfrm>
          <a:custGeom>
            <a:avLst/>
            <a:gdLst/>
            <a:ahLst/>
            <a:cxnLst/>
            <a:rect l="0" t="0" r="0" b="0"/>
            <a:pathLst>
              <a:path w="308567" h="453946">
                <a:moveTo>
                  <a:pt x="0" y="0"/>
                </a:moveTo>
                <a:lnTo>
                  <a:pt x="0" y="7381"/>
                </a:lnTo>
                <a:lnTo>
                  <a:pt x="4551" y="17321"/>
                </a:lnTo>
                <a:lnTo>
                  <a:pt x="11932" y="27781"/>
                </a:lnTo>
                <a:lnTo>
                  <a:pt x="13669" y="31855"/>
                </a:lnTo>
                <a:lnTo>
                  <a:pt x="15600" y="41463"/>
                </a:lnTo>
                <a:lnTo>
                  <a:pt x="16458" y="52083"/>
                </a:lnTo>
                <a:lnTo>
                  <a:pt x="16840" y="63153"/>
                </a:lnTo>
                <a:lnTo>
                  <a:pt x="17085" y="85782"/>
                </a:lnTo>
                <a:lnTo>
                  <a:pt x="17145" y="160020"/>
                </a:lnTo>
                <a:lnTo>
                  <a:pt x="18097" y="164783"/>
                </a:lnTo>
                <a:lnTo>
                  <a:pt x="21696" y="172614"/>
                </a:lnTo>
                <a:lnTo>
                  <a:pt x="29076" y="182378"/>
                </a:lnTo>
                <a:lnTo>
                  <a:pt x="37296" y="191304"/>
                </a:lnTo>
                <a:lnTo>
                  <a:pt x="45469" y="197101"/>
                </a:lnTo>
                <a:lnTo>
                  <a:pt x="54498" y="201901"/>
                </a:lnTo>
                <a:lnTo>
                  <a:pt x="61686" y="204034"/>
                </a:lnTo>
                <a:lnTo>
                  <a:pt x="70596" y="204982"/>
                </a:lnTo>
                <a:lnTo>
                  <a:pt x="75639" y="205235"/>
                </a:lnTo>
                <a:lnTo>
                  <a:pt x="86322" y="205515"/>
                </a:lnTo>
                <a:lnTo>
                  <a:pt x="91838" y="205590"/>
                </a:lnTo>
                <a:lnTo>
                  <a:pt x="97421" y="204688"/>
                </a:lnTo>
                <a:lnTo>
                  <a:pt x="103047" y="203133"/>
                </a:lnTo>
                <a:lnTo>
                  <a:pt x="108703" y="201145"/>
                </a:lnTo>
                <a:lnTo>
                  <a:pt x="114378" y="198867"/>
                </a:lnTo>
                <a:lnTo>
                  <a:pt x="120068" y="196395"/>
                </a:lnTo>
                <a:lnTo>
                  <a:pt x="125765" y="193795"/>
                </a:lnTo>
                <a:lnTo>
                  <a:pt x="131468" y="192062"/>
                </a:lnTo>
                <a:lnTo>
                  <a:pt x="137176" y="190906"/>
                </a:lnTo>
                <a:lnTo>
                  <a:pt x="142885" y="190136"/>
                </a:lnTo>
                <a:lnTo>
                  <a:pt x="149549" y="187717"/>
                </a:lnTo>
                <a:lnTo>
                  <a:pt x="156850" y="184200"/>
                </a:lnTo>
                <a:lnTo>
                  <a:pt x="171628" y="176164"/>
                </a:lnTo>
                <a:lnTo>
                  <a:pt x="196638" y="163244"/>
                </a:lnTo>
                <a:lnTo>
                  <a:pt x="202530" y="160265"/>
                </a:lnTo>
                <a:lnTo>
                  <a:pt x="208362" y="156373"/>
                </a:lnTo>
                <a:lnTo>
                  <a:pt x="214156" y="151874"/>
                </a:lnTo>
                <a:lnTo>
                  <a:pt x="219923" y="146969"/>
                </a:lnTo>
                <a:lnTo>
                  <a:pt x="228871" y="136440"/>
                </a:lnTo>
                <a:lnTo>
                  <a:pt x="232591" y="130965"/>
                </a:lnTo>
                <a:lnTo>
                  <a:pt x="241804" y="122342"/>
                </a:lnTo>
                <a:lnTo>
                  <a:pt x="246927" y="118709"/>
                </a:lnTo>
                <a:lnTo>
                  <a:pt x="255161" y="109592"/>
                </a:lnTo>
                <a:lnTo>
                  <a:pt x="261995" y="99190"/>
                </a:lnTo>
                <a:lnTo>
                  <a:pt x="268207" y="88217"/>
                </a:lnTo>
                <a:lnTo>
                  <a:pt x="271603" y="76990"/>
                </a:lnTo>
                <a:lnTo>
                  <a:pt x="273113" y="66603"/>
                </a:lnTo>
                <a:lnTo>
                  <a:pt x="273962" y="55400"/>
                </a:lnTo>
                <a:lnTo>
                  <a:pt x="274249" y="43081"/>
                </a:lnTo>
                <a:lnTo>
                  <a:pt x="274306" y="31476"/>
                </a:lnTo>
                <a:lnTo>
                  <a:pt x="273358" y="28604"/>
                </a:lnTo>
                <a:lnTo>
                  <a:pt x="269765" y="22873"/>
                </a:lnTo>
                <a:lnTo>
                  <a:pt x="267473" y="20964"/>
                </a:lnTo>
                <a:lnTo>
                  <a:pt x="264993" y="19691"/>
                </a:lnTo>
                <a:lnTo>
                  <a:pt x="257311" y="17189"/>
                </a:lnTo>
                <a:lnTo>
                  <a:pt x="257187" y="29081"/>
                </a:lnTo>
                <a:lnTo>
                  <a:pt x="257175" y="84209"/>
                </a:lnTo>
                <a:lnTo>
                  <a:pt x="259715" y="94894"/>
                </a:lnTo>
                <a:lnTo>
                  <a:pt x="264019" y="105993"/>
                </a:lnTo>
                <a:lnTo>
                  <a:pt x="269107" y="117275"/>
                </a:lnTo>
                <a:lnTo>
                  <a:pt x="274543" y="131180"/>
                </a:lnTo>
                <a:lnTo>
                  <a:pt x="277326" y="138888"/>
                </a:lnTo>
                <a:lnTo>
                  <a:pt x="282959" y="152533"/>
                </a:lnTo>
                <a:lnTo>
                  <a:pt x="288637" y="164948"/>
                </a:lnTo>
                <a:lnTo>
                  <a:pt x="294336" y="176815"/>
                </a:lnTo>
                <a:lnTo>
                  <a:pt x="300043" y="190980"/>
                </a:lnTo>
                <a:lnTo>
                  <a:pt x="302899" y="198757"/>
                </a:lnTo>
                <a:lnTo>
                  <a:pt x="306072" y="212479"/>
                </a:lnTo>
                <a:lnTo>
                  <a:pt x="307482" y="225880"/>
                </a:lnTo>
                <a:lnTo>
                  <a:pt x="307858" y="233454"/>
                </a:lnTo>
                <a:lnTo>
                  <a:pt x="308276" y="249490"/>
                </a:lnTo>
                <a:lnTo>
                  <a:pt x="308566" y="287031"/>
                </a:lnTo>
                <a:lnTo>
                  <a:pt x="306050" y="299337"/>
                </a:lnTo>
                <a:lnTo>
                  <a:pt x="301757" y="311156"/>
                </a:lnTo>
                <a:lnTo>
                  <a:pt x="296674" y="322759"/>
                </a:lnTo>
                <a:lnTo>
                  <a:pt x="288700" y="334266"/>
                </a:lnTo>
                <a:lnTo>
                  <a:pt x="283907" y="340001"/>
                </a:lnTo>
                <a:lnTo>
                  <a:pt x="278806" y="346683"/>
                </a:lnTo>
                <a:lnTo>
                  <a:pt x="273501" y="353994"/>
                </a:lnTo>
                <a:lnTo>
                  <a:pt x="268059" y="361726"/>
                </a:lnTo>
                <a:lnTo>
                  <a:pt x="261573" y="368786"/>
                </a:lnTo>
                <a:lnTo>
                  <a:pt x="254392" y="375397"/>
                </a:lnTo>
                <a:lnTo>
                  <a:pt x="246747" y="381710"/>
                </a:lnTo>
                <a:lnTo>
                  <a:pt x="239746" y="386871"/>
                </a:lnTo>
                <a:lnTo>
                  <a:pt x="233173" y="391264"/>
                </a:lnTo>
                <a:lnTo>
                  <a:pt x="226886" y="395145"/>
                </a:lnTo>
                <a:lnTo>
                  <a:pt x="204386" y="409709"/>
                </a:lnTo>
                <a:lnTo>
                  <a:pt x="196264" y="414110"/>
                </a:lnTo>
                <a:lnTo>
                  <a:pt x="187993" y="417996"/>
                </a:lnTo>
                <a:lnTo>
                  <a:pt x="179621" y="421539"/>
                </a:lnTo>
                <a:lnTo>
                  <a:pt x="165239" y="428016"/>
                </a:lnTo>
                <a:lnTo>
                  <a:pt x="146432" y="437017"/>
                </a:lnTo>
                <a:lnTo>
                  <a:pt x="140484" y="439935"/>
                </a:lnTo>
                <a:lnTo>
                  <a:pt x="133661" y="441880"/>
                </a:lnTo>
                <a:lnTo>
                  <a:pt x="126255" y="443177"/>
                </a:lnTo>
                <a:lnTo>
                  <a:pt x="118460" y="444041"/>
                </a:lnTo>
                <a:lnTo>
                  <a:pt x="112311" y="445570"/>
                </a:lnTo>
                <a:lnTo>
                  <a:pt x="102938" y="449809"/>
                </a:lnTo>
                <a:lnTo>
                  <a:pt x="98153" y="451320"/>
                </a:lnTo>
                <a:lnTo>
                  <a:pt x="93058" y="452327"/>
                </a:lnTo>
                <a:lnTo>
                  <a:pt x="87756" y="452999"/>
                </a:lnTo>
                <a:lnTo>
                  <a:pt x="79325" y="453746"/>
                </a:lnTo>
                <a:lnTo>
                  <a:pt x="75743" y="453945"/>
                </a:lnTo>
                <a:lnTo>
                  <a:pt x="72403" y="453125"/>
                </a:lnTo>
                <a:lnTo>
                  <a:pt x="64104" y="448373"/>
                </a:lnTo>
                <a:lnTo>
                  <a:pt x="61828" y="446927"/>
                </a:lnTo>
                <a:lnTo>
                  <a:pt x="61221" y="445589"/>
                </a:lnTo>
                <a:lnTo>
                  <a:pt x="60367" y="439155"/>
                </a:lnTo>
                <a:lnTo>
                  <a:pt x="60055" y="425649"/>
                </a:lnTo>
                <a:lnTo>
                  <a:pt x="60008" y="4114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900"/>
          <p:cNvSpPr/>
          <p:nvPr/>
        </p:nvSpPr>
        <p:spPr>
          <a:xfrm>
            <a:off x="2068829" y="1500219"/>
            <a:ext cx="282894" cy="34259"/>
          </a:xfrm>
          <a:custGeom>
            <a:avLst/>
            <a:gdLst/>
            <a:ahLst/>
            <a:cxnLst/>
            <a:rect l="0" t="0" r="0" b="0"/>
            <a:pathLst>
              <a:path w="282894" h="34259">
                <a:moveTo>
                  <a:pt x="0" y="34258"/>
                </a:moveTo>
                <a:lnTo>
                  <a:pt x="11932" y="34258"/>
                </a:lnTo>
                <a:lnTo>
                  <a:pt x="13670" y="33306"/>
                </a:lnTo>
                <a:lnTo>
                  <a:pt x="14829" y="31718"/>
                </a:lnTo>
                <a:lnTo>
                  <a:pt x="15601" y="29707"/>
                </a:lnTo>
                <a:lnTo>
                  <a:pt x="17068" y="28367"/>
                </a:lnTo>
                <a:lnTo>
                  <a:pt x="18999" y="27473"/>
                </a:lnTo>
                <a:lnTo>
                  <a:pt x="21239" y="26877"/>
                </a:lnTo>
                <a:lnTo>
                  <a:pt x="25589" y="26480"/>
                </a:lnTo>
                <a:lnTo>
                  <a:pt x="31347" y="26215"/>
                </a:lnTo>
                <a:lnTo>
                  <a:pt x="52018" y="25790"/>
                </a:lnTo>
                <a:lnTo>
                  <a:pt x="71293" y="25717"/>
                </a:lnTo>
                <a:lnTo>
                  <a:pt x="78009" y="24754"/>
                </a:lnTo>
                <a:lnTo>
                  <a:pt x="84391" y="23159"/>
                </a:lnTo>
                <a:lnTo>
                  <a:pt x="90551" y="21144"/>
                </a:lnTo>
                <a:lnTo>
                  <a:pt x="97515" y="19800"/>
                </a:lnTo>
                <a:lnTo>
                  <a:pt x="105015" y="18905"/>
                </a:lnTo>
                <a:lnTo>
                  <a:pt x="112873" y="18307"/>
                </a:lnTo>
                <a:lnTo>
                  <a:pt x="120969" y="17909"/>
                </a:lnTo>
                <a:lnTo>
                  <a:pt x="137584" y="17467"/>
                </a:lnTo>
                <a:lnTo>
                  <a:pt x="146016" y="16396"/>
                </a:lnTo>
                <a:lnTo>
                  <a:pt x="154494" y="14730"/>
                </a:lnTo>
                <a:lnTo>
                  <a:pt x="163003" y="12667"/>
                </a:lnTo>
                <a:lnTo>
                  <a:pt x="170582" y="11292"/>
                </a:lnTo>
                <a:lnTo>
                  <a:pt x="177539" y="10375"/>
                </a:lnTo>
                <a:lnTo>
                  <a:pt x="184082" y="9763"/>
                </a:lnTo>
                <a:lnTo>
                  <a:pt x="191301" y="9356"/>
                </a:lnTo>
                <a:lnTo>
                  <a:pt x="206943" y="8903"/>
                </a:lnTo>
                <a:lnTo>
                  <a:pt x="213210" y="7830"/>
                </a:lnTo>
                <a:lnTo>
                  <a:pt x="218340" y="6162"/>
                </a:lnTo>
                <a:lnTo>
                  <a:pt x="222712" y="4097"/>
                </a:lnTo>
                <a:lnTo>
                  <a:pt x="227533" y="2721"/>
                </a:lnTo>
                <a:lnTo>
                  <a:pt x="232651" y="1803"/>
                </a:lnTo>
                <a:lnTo>
                  <a:pt x="237968" y="1191"/>
                </a:lnTo>
                <a:lnTo>
                  <a:pt x="243418" y="784"/>
                </a:lnTo>
                <a:lnTo>
                  <a:pt x="248957" y="512"/>
                </a:lnTo>
                <a:lnTo>
                  <a:pt x="263313" y="129"/>
                </a:lnTo>
                <a:lnTo>
                  <a:pt x="272146" y="0"/>
                </a:lnTo>
                <a:lnTo>
                  <a:pt x="273823" y="942"/>
                </a:lnTo>
                <a:lnTo>
                  <a:pt x="275894" y="2522"/>
                </a:lnTo>
                <a:lnTo>
                  <a:pt x="282893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901"/>
          <p:cNvSpPr/>
          <p:nvPr/>
        </p:nvSpPr>
        <p:spPr>
          <a:xfrm>
            <a:off x="2085984" y="1628880"/>
            <a:ext cx="282884" cy="42758"/>
          </a:xfrm>
          <a:custGeom>
            <a:avLst/>
            <a:gdLst/>
            <a:ahLst/>
            <a:cxnLst/>
            <a:rect l="0" t="0" r="0" b="0"/>
            <a:pathLst>
              <a:path w="282884" h="42758">
                <a:moveTo>
                  <a:pt x="8563" y="34184"/>
                </a:moveTo>
                <a:lnTo>
                  <a:pt x="0" y="42748"/>
                </a:lnTo>
                <a:lnTo>
                  <a:pt x="28610" y="42757"/>
                </a:lnTo>
                <a:lnTo>
                  <a:pt x="32405" y="41805"/>
                </a:lnTo>
                <a:lnTo>
                  <a:pt x="36840" y="40217"/>
                </a:lnTo>
                <a:lnTo>
                  <a:pt x="41702" y="38206"/>
                </a:lnTo>
                <a:lnTo>
                  <a:pt x="46848" y="36866"/>
                </a:lnTo>
                <a:lnTo>
                  <a:pt x="52184" y="35972"/>
                </a:lnTo>
                <a:lnTo>
                  <a:pt x="57646" y="35376"/>
                </a:lnTo>
                <a:lnTo>
                  <a:pt x="63192" y="34027"/>
                </a:lnTo>
                <a:lnTo>
                  <a:pt x="68795" y="32174"/>
                </a:lnTo>
                <a:lnTo>
                  <a:pt x="74435" y="29987"/>
                </a:lnTo>
                <a:lnTo>
                  <a:pt x="88322" y="25016"/>
                </a:lnTo>
                <a:lnTo>
                  <a:pt x="96026" y="22357"/>
                </a:lnTo>
                <a:lnTo>
                  <a:pt x="103066" y="20585"/>
                </a:lnTo>
                <a:lnTo>
                  <a:pt x="109665" y="19403"/>
                </a:lnTo>
                <a:lnTo>
                  <a:pt x="115969" y="18615"/>
                </a:lnTo>
                <a:lnTo>
                  <a:pt x="122077" y="18090"/>
                </a:lnTo>
                <a:lnTo>
                  <a:pt x="128054" y="17740"/>
                </a:lnTo>
                <a:lnTo>
                  <a:pt x="133944" y="17506"/>
                </a:lnTo>
                <a:lnTo>
                  <a:pt x="140728" y="16398"/>
                </a:lnTo>
                <a:lnTo>
                  <a:pt x="148108" y="14707"/>
                </a:lnTo>
                <a:lnTo>
                  <a:pt x="155885" y="12627"/>
                </a:lnTo>
                <a:lnTo>
                  <a:pt x="162976" y="11240"/>
                </a:lnTo>
                <a:lnTo>
                  <a:pt x="169607" y="10316"/>
                </a:lnTo>
                <a:lnTo>
                  <a:pt x="175933" y="9700"/>
                </a:lnTo>
                <a:lnTo>
                  <a:pt x="182056" y="9289"/>
                </a:lnTo>
                <a:lnTo>
                  <a:pt x="188042" y="9015"/>
                </a:lnTo>
                <a:lnTo>
                  <a:pt x="199774" y="8711"/>
                </a:lnTo>
                <a:lnTo>
                  <a:pt x="211338" y="8575"/>
                </a:lnTo>
                <a:lnTo>
                  <a:pt x="217089" y="7587"/>
                </a:lnTo>
                <a:lnTo>
                  <a:pt x="222828" y="5975"/>
                </a:lnTo>
                <a:lnTo>
                  <a:pt x="228559" y="3948"/>
                </a:lnTo>
                <a:lnTo>
                  <a:pt x="233332" y="2597"/>
                </a:lnTo>
                <a:lnTo>
                  <a:pt x="237466" y="1696"/>
                </a:lnTo>
                <a:lnTo>
                  <a:pt x="244600" y="695"/>
                </a:lnTo>
                <a:lnTo>
                  <a:pt x="250946" y="250"/>
                </a:lnTo>
                <a:lnTo>
                  <a:pt x="256941" y="53"/>
                </a:lnTo>
                <a:lnTo>
                  <a:pt x="259874" y="0"/>
                </a:lnTo>
                <a:lnTo>
                  <a:pt x="262781" y="917"/>
                </a:lnTo>
                <a:lnTo>
                  <a:pt x="265672" y="2481"/>
                </a:lnTo>
                <a:lnTo>
                  <a:pt x="268551" y="4477"/>
                </a:lnTo>
                <a:lnTo>
                  <a:pt x="271423" y="5807"/>
                </a:lnTo>
                <a:lnTo>
                  <a:pt x="274291" y="6694"/>
                </a:lnTo>
                <a:lnTo>
                  <a:pt x="282883" y="84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902"/>
          <p:cNvSpPr/>
          <p:nvPr/>
        </p:nvSpPr>
        <p:spPr>
          <a:xfrm>
            <a:off x="2557462" y="1347084"/>
            <a:ext cx="291100" cy="401308"/>
          </a:xfrm>
          <a:custGeom>
            <a:avLst/>
            <a:gdLst/>
            <a:ahLst/>
            <a:cxnLst/>
            <a:rect l="0" t="0" r="0" b="0"/>
            <a:pathLst>
              <a:path w="291100" h="401308">
                <a:moveTo>
                  <a:pt x="0" y="50233"/>
                </a:moveTo>
                <a:lnTo>
                  <a:pt x="0" y="42852"/>
                </a:lnTo>
                <a:lnTo>
                  <a:pt x="952" y="42455"/>
                </a:lnTo>
                <a:lnTo>
                  <a:pt x="7796" y="41896"/>
                </a:lnTo>
                <a:lnTo>
                  <a:pt x="16483" y="41765"/>
                </a:lnTo>
                <a:lnTo>
                  <a:pt x="21466" y="40778"/>
                </a:lnTo>
                <a:lnTo>
                  <a:pt x="26693" y="39167"/>
                </a:lnTo>
                <a:lnTo>
                  <a:pt x="32083" y="37141"/>
                </a:lnTo>
                <a:lnTo>
                  <a:pt x="40611" y="34889"/>
                </a:lnTo>
                <a:lnTo>
                  <a:pt x="48529" y="33889"/>
                </a:lnTo>
                <a:lnTo>
                  <a:pt x="53308" y="33622"/>
                </a:lnTo>
                <a:lnTo>
                  <a:pt x="58399" y="33444"/>
                </a:lnTo>
                <a:lnTo>
                  <a:pt x="64650" y="32373"/>
                </a:lnTo>
                <a:lnTo>
                  <a:pt x="71675" y="30706"/>
                </a:lnTo>
                <a:lnTo>
                  <a:pt x="79216" y="28643"/>
                </a:lnTo>
                <a:lnTo>
                  <a:pt x="86148" y="27267"/>
                </a:lnTo>
                <a:lnTo>
                  <a:pt x="92674" y="26350"/>
                </a:lnTo>
                <a:lnTo>
                  <a:pt x="98931" y="25738"/>
                </a:lnTo>
                <a:lnTo>
                  <a:pt x="105959" y="25331"/>
                </a:lnTo>
                <a:lnTo>
                  <a:pt x="121388" y="24878"/>
                </a:lnTo>
                <a:lnTo>
                  <a:pt x="141588" y="24623"/>
                </a:lnTo>
                <a:lnTo>
                  <a:pt x="148685" y="23635"/>
                </a:lnTo>
                <a:lnTo>
                  <a:pt x="156273" y="22023"/>
                </a:lnTo>
                <a:lnTo>
                  <a:pt x="164190" y="19997"/>
                </a:lnTo>
                <a:lnTo>
                  <a:pt x="171372" y="18645"/>
                </a:lnTo>
                <a:lnTo>
                  <a:pt x="178065" y="17745"/>
                </a:lnTo>
                <a:lnTo>
                  <a:pt x="184433" y="17144"/>
                </a:lnTo>
                <a:lnTo>
                  <a:pt x="190583" y="15791"/>
                </a:lnTo>
                <a:lnTo>
                  <a:pt x="196588" y="13937"/>
                </a:lnTo>
                <a:lnTo>
                  <a:pt x="202496" y="11748"/>
                </a:lnTo>
                <a:lnTo>
                  <a:pt x="208340" y="10289"/>
                </a:lnTo>
                <a:lnTo>
                  <a:pt x="214141" y="9316"/>
                </a:lnTo>
                <a:lnTo>
                  <a:pt x="219913" y="8668"/>
                </a:lnTo>
                <a:lnTo>
                  <a:pt x="225666" y="8235"/>
                </a:lnTo>
                <a:lnTo>
                  <a:pt x="231407" y="7947"/>
                </a:lnTo>
                <a:lnTo>
                  <a:pt x="246047" y="7541"/>
                </a:lnTo>
                <a:lnTo>
                  <a:pt x="249757" y="7484"/>
                </a:lnTo>
                <a:lnTo>
                  <a:pt x="253182" y="6494"/>
                </a:lnTo>
                <a:lnTo>
                  <a:pt x="259528" y="2853"/>
                </a:lnTo>
                <a:lnTo>
                  <a:pt x="265523" y="600"/>
                </a:lnTo>
                <a:lnTo>
                  <a:pt x="268456" y="0"/>
                </a:lnTo>
                <a:lnTo>
                  <a:pt x="271363" y="552"/>
                </a:lnTo>
                <a:lnTo>
                  <a:pt x="280333" y="5741"/>
                </a:lnTo>
                <a:lnTo>
                  <a:pt x="282387" y="7049"/>
                </a:lnTo>
                <a:lnTo>
                  <a:pt x="287294" y="11826"/>
                </a:lnTo>
                <a:lnTo>
                  <a:pt x="288684" y="14151"/>
                </a:lnTo>
                <a:lnTo>
                  <a:pt x="290229" y="19274"/>
                </a:lnTo>
                <a:lnTo>
                  <a:pt x="290916" y="27266"/>
                </a:lnTo>
                <a:lnTo>
                  <a:pt x="291099" y="32064"/>
                </a:lnTo>
                <a:lnTo>
                  <a:pt x="290268" y="36215"/>
                </a:lnTo>
                <a:lnTo>
                  <a:pt x="285501" y="47561"/>
                </a:lnTo>
                <a:lnTo>
                  <a:pt x="284052" y="57301"/>
                </a:lnTo>
                <a:lnTo>
                  <a:pt x="283236" y="68943"/>
                </a:lnTo>
                <a:lnTo>
                  <a:pt x="280505" y="77916"/>
                </a:lnTo>
                <a:lnTo>
                  <a:pt x="278443" y="82976"/>
                </a:lnTo>
                <a:lnTo>
                  <a:pt x="277069" y="89207"/>
                </a:lnTo>
                <a:lnTo>
                  <a:pt x="276153" y="96218"/>
                </a:lnTo>
                <a:lnTo>
                  <a:pt x="275542" y="103750"/>
                </a:lnTo>
                <a:lnTo>
                  <a:pt x="274182" y="110676"/>
                </a:lnTo>
                <a:lnTo>
                  <a:pt x="272323" y="117198"/>
                </a:lnTo>
                <a:lnTo>
                  <a:pt x="270131" y="123452"/>
                </a:lnTo>
                <a:lnTo>
                  <a:pt x="268670" y="130478"/>
                </a:lnTo>
                <a:lnTo>
                  <a:pt x="267696" y="138020"/>
                </a:lnTo>
                <a:lnTo>
                  <a:pt x="267046" y="145905"/>
                </a:lnTo>
                <a:lnTo>
                  <a:pt x="266613" y="153067"/>
                </a:lnTo>
                <a:lnTo>
                  <a:pt x="266132" y="166104"/>
                </a:lnTo>
                <a:lnTo>
                  <a:pt x="265051" y="173201"/>
                </a:lnTo>
                <a:lnTo>
                  <a:pt x="263378" y="180789"/>
                </a:lnTo>
                <a:lnTo>
                  <a:pt x="261311" y="188705"/>
                </a:lnTo>
                <a:lnTo>
                  <a:pt x="259932" y="196840"/>
                </a:lnTo>
                <a:lnTo>
                  <a:pt x="259013" y="205121"/>
                </a:lnTo>
                <a:lnTo>
                  <a:pt x="258400" y="213499"/>
                </a:lnTo>
                <a:lnTo>
                  <a:pt x="257039" y="220990"/>
                </a:lnTo>
                <a:lnTo>
                  <a:pt x="255180" y="227888"/>
                </a:lnTo>
                <a:lnTo>
                  <a:pt x="252987" y="234392"/>
                </a:lnTo>
                <a:lnTo>
                  <a:pt x="251526" y="241586"/>
                </a:lnTo>
                <a:lnTo>
                  <a:pt x="250551" y="249239"/>
                </a:lnTo>
                <a:lnTo>
                  <a:pt x="249902" y="257199"/>
                </a:lnTo>
                <a:lnTo>
                  <a:pt x="248516" y="264410"/>
                </a:lnTo>
                <a:lnTo>
                  <a:pt x="246640" y="271123"/>
                </a:lnTo>
                <a:lnTo>
                  <a:pt x="244436" y="277503"/>
                </a:lnTo>
                <a:lnTo>
                  <a:pt x="242968" y="284614"/>
                </a:lnTo>
                <a:lnTo>
                  <a:pt x="241988" y="292212"/>
                </a:lnTo>
                <a:lnTo>
                  <a:pt x="241336" y="300135"/>
                </a:lnTo>
                <a:lnTo>
                  <a:pt x="239948" y="307322"/>
                </a:lnTo>
                <a:lnTo>
                  <a:pt x="238070" y="314018"/>
                </a:lnTo>
                <a:lnTo>
                  <a:pt x="233444" y="326538"/>
                </a:lnTo>
                <a:lnTo>
                  <a:pt x="228213" y="338453"/>
                </a:lnTo>
                <a:lnTo>
                  <a:pt x="225253" y="350098"/>
                </a:lnTo>
                <a:lnTo>
                  <a:pt x="223937" y="360672"/>
                </a:lnTo>
                <a:lnTo>
                  <a:pt x="223197" y="371979"/>
                </a:lnTo>
                <a:lnTo>
                  <a:pt x="222947" y="384333"/>
                </a:lnTo>
                <a:lnTo>
                  <a:pt x="222885" y="401307"/>
                </a:lnTo>
                <a:lnTo>
                  <a:pt x="222885" y="3931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903"/>
          <p:cNvSpPr/>
          <p:nvPr/>
        </p:nvSpPr>
        <p:spPr>
          <a:xfrm>
            <a:off x="2986087" y="1364250"/>
            <a:ext cx="306882" cy="358810"/>
          </a:xfrm>
          <a:custGeom>
            <a:avLst/>
            <a:gdLst/>
            <a:ahLst/>
            <a:cxnLst/>
            <a:rect l="0" t="0" r="0" b="0"/>
            <a:pathLst>
              <a:path w="306882" h="358810">
                <a:moveTo>
                  <a:pt x="274320" y="24494"/>
                </a:moveTo>
                <a:lnTo>
                  <a:pt x="269769" y="24494"/>
                </a:lnTo>
                <a:lnTo>
                  <a:pt x="268429" y="23542"/>
                </a:lnTo>
                <a:lnTo>
                  <a:pt x="267535" y="21955"/>
                </a:lnTo>
                <a:lnTo>
                  <a:pt x="266939" y="19944"/>
                </a:lnTo>
                <a:lnTo>
                  <a:pt x="265590" y="18603"/>
                </a:lnTo>
                <a:lnTo>
                  <a:pt x="263737" y="17710"/>
                </a:lnTo>
                <a:lnTo>
                  <a:pt x="257559" y="16027"/>
                </a:lnTo>
                <a:lnTo>
                  <a:pt x="248187" y="15953"/>
                </a:lnTo>
                <a:lnTo>
                  <a:pt x="237896" y="15931"/>
                </a:lnTo>
                <a:lnTo>
                  <a:pt x="229239" y="13386"/>
                </a:lnTo>
                <a:lnTo>
                  <a:pt x="219994" y="10032"/>
                </a:lnTo>
                <a:lnTo>
                  <a:pt x="212710" y="8542"/>
                </a:lnTo>
                <a:lnTo>
                  <a:pt x="203758" y="7880"/>
                </a:lnTo>
                <a:lnTo>
                  <a:pt x="198704" y="7703"/>
                </a:lnTo>
                <a:lnTo>
                  <a:pt x="193429" y="6633"/>
                </a:lnTo>
                <a:lnTo>
                  <a:pt x="188008" y="4967"/>
                </a:lnTo>
                <a:lnTo>
                  <a:pt x="182488" y="2903"/>
                </a:lnTo>
                <a:lnTo>
                  <a:pt x="176904" y="1528"/>
                </a:lnTo>
                <a:lnTo>
                  <a:pt x="171276" y="611"/>
                </a:lnTo>
                <a:lnTo>
                  <a:pt x="165619" y="0"/>
                </a:lnTo>
                <a:lnTo>
                  <a:pt x="159943" y="545"/>
                </a:lnTo>
                <a:lnTo>
                  <a:pt x="154253" y="1860"/>
                </a:lnTo>
                <a:lnTo>
                  <a:pt x="148555" y="3690"/>
                </a:lnTo>
                <a:lnTo>
                  <a:pt x="139685" y="5723"/>
                </a:lnTo>
                <a:lnTo>
                  <a:pt x="132567" y="6627"/>
                </a:lnTo>
                <a:lnTo>
                  <a:pt x="126229" y="7028"/>
                </a:lnTo>
                <a:lnTo>
                  <a:pt x="117697" y="7207"/>
                </a:lnTo>
                <a:lnTo>
                  <a:pt x="81655" y="7349"/>
                </a:lnTo>
                <a:lnTo>
                  <a:pt x="80154" y="8302"/>
                </a:lnTo>
                <a:lnTo>
                  <a:pt x="79154" y="9889"/>
                </a:lnTo>
                <a:lnTo>
                  <a:pt x="78486" y="11900"/>
                </a:lnTo>
                <a:lnTo>
                  <a:pt x="75205" y="16675"/>
                </a:lnTo>
                <a:lnTo>
                  <a:pt x="72997" y="19281"/>
                </a:lnTo>
                <a:lnTo>
                  <a:pt x="70572" y="21019"/>
                </a:lnTo>
                <a:lnTo>
                  <a:pt x="65338" y="22950"/>
                </a:lnTo>
                <a:lnTo>
                  <a:pt x="63561" y="24417"/>
                </a:lnTo>
                <a:lnTo>
                  <a:pt x="62377" y="26348"/>
                </a:lnTo>
                <a:lnTo>
                  <a:pt x="61060" y="31033"/>
                </a:lnTo>
                <a:lnTo>
                  <a:pt x="60475" y="36291"/>
                </a:lnTo>
                <a:lnTo>
                  <a:pt x="59367" y="39026"/>
                </a:lnTo>
                <a:lnTo>
                  <a:pt x="54209" y="47427"/>
                </a:lnTo>
                <a:lnTo>
                  <a:pt x="51304" y="56901"/>
                </a:lnTo>
                <a:lnTo>
                  <a:pt x="47249" y="66202"/>
                </a:lnTo>
                <a:lnTo>
                  <a:pt x="44812" y="74146"/>
                </a:lnTo>
                <a:lnTo>
                  <a:pt x="42776" y="81805"/>
                </a:lnTo>
                <a:lnTo>
                  <a:pt x="38697" y="91558"/>
                </a:lnTo>
                <a:lnTo>
                  <a:pt x="33709" y="102243"/>
                </a:lnTo>
                <a:lnTo>
                  <a:pt x="22745" y="124625"/>
                </a:lnTo>
                <a:lnTo>
                  <a:pt x="20878" y="130301"/>
                </a:lnTo>
                <a:lnTo>
                  <a:pt x="19634" y="135989"/>
                </a:lnTo>
                <a:lnTo>
                  <a:pt x="18804" y="141687"/>
                </a:lnTo>
                <a:lnTo>
                  <a:pt x="17299" y="147390"/>
                </a:lnTo>
                <a:lnTo>
                  <a:pt x="15342" y="153098"/>
                </a:lnTo>
                <a:lnTo>
                  <a:pt x="10629" y="163566"/>
                </a:lnTo>
                <a:lnTo>
                  <a:pt x="5359" y="171394"/>
                </a:lnTo>
                <a:lnTo>
                  <a:pt x="2382" y="180588"/>
                </a:lnTo>
                <a:lnTo>
                  <a:pt x="1058" y="190072"/>
                </a:lnTo>
                <a:lnTo>
                  <a:pt x="314" y="200766"/>
                </a:lnTo>
                <a:lnTo>
                  <a:pt x="93" y="209967"/>
                </a:lnTo>
                <a:lnTo>
                  <a:pt x="0" y="221617"/>
                </a:lnTo>
                <a:lnTo>
                  <a:pt x="4551" y="217098"/>
                </a:lnTo>
                <a:lnTo>
                  <a:pt x="11865" y="212331"/>
                </a:lnTo>
                <a:lnTo>
                  <a:pt x="16483" y="209726"/>
                </a:lnTo>
                <a:lnTo>
                  <a:pt x="21466" y="207990"/>
                </a:lnTo>
                <a:lnTo>
                  <a:pt x="26693" y="206832"/>
                </a:lnTo>
                <a:lnTo>
                  <a:pt x="32083" y="206061"/>
                </a:lnTo>
                <a:lnTo>
                  <a:pt x="37581" y="204594"/>
                </a:lnTo>
                <a:lnTo>
                  <a:pt x="43151" y="202663"/>
                </a:lnTo>
                <a:lnTo>
                  <a:pt x="48770" y="200424"/>
                </a:lnTo>
                <a:lnTo>
                  <a:pt x="62633" y="195395"/>
                </a:lnTo>
                <a:lnTo>
                  <a:pt x="70331" y="192721"/>
                </a:lnTo>
                <a:lnTo>
                  <a:pt x="77367" y="189985"/>
                </a:lnTo>
                <a:lnTo>
                  <a:pt x="83963" y="187209"/>
                </a:lnTo>
                <a:lnTo>
                  <a:pt x="90265" y="184406"/>
                </a:lnTo>
                <a:lnTo>
                  <a:pt x="97324" y="181585"/>
                </a:lnTo>
                <a:lnTo>
                  <a:pt x="112788" y="175910"/>
                </a:lnTo>
                <a:lnTo>
                  <a:pt x="137559" y="167360"/>
                </a:lnTo>
                <a:lnTo>
                  <a:pt x="145046" y="165458"/>
                </a:lnTo>
                <a:lnTo>
                  <a:pt x="151942" y="164190"/>
                </a:lnTo>
                <a:lnTo>
                  <a:pt x="158445" y="163345"/>
                </a:lnTo>
                <a:lnTo>
                  <a:pt x="165637" y="162782"/>
                </a:lnTo>
                <a:lnTo>
                  <a:pt x="173290" y="162406"/>
                </a:lnTo>
                <a:lnTo>
                  <a:pt x="188460" y="161989"/>
                </a:lnTo>
                <a:lnTo>
                  <a:pt x="224184" y="161699"/>
                </a:lnTo>
                <a:lnTo>
                  <a:pt x="244437" y="161668"/>
                </a:lnTo>
                <a:lnTo>
                  <a:pt x="249635" y="162616"/>
                </a:lnTo>
                <a:lnTo>
                  <a:pt x="257952" y="166209"/>
                </a:lnTo>
                <a:lnTo>
                  <a:pt x="272540" y="173587"/>
                </a:lnTo>
                <a:lnTo>
                  <a:pt x="280831" y="179023"/>
                </a:lnTo>
                <a:lnTo>
                  <a:pt x="287691" y="184614"/>
                </a:lnTo>
                <a:lnTo>
                  <a:pt x="293915" y="190274"/>
                </a:lnTo>
                <a:lnTo>
                  <a:pt x="299857" y="198504"/>
                </a:lnTo>
                <a:lnTo>
                  <a:pt x="304719" y="207560"/>
                </a:lnTo>
                <a:lnTo>
                  <a:pt x="306881" y="214759"/>
                </a:lnTo>
                <a:lnTo>
                  <a:pt x="306505" y="218965"/>
                </a:lnTo>
                <a:lnTo>
                  <a:pt x="303547" y="228718"/>
                </a:lnTo>
                <a:lnTo>
                  <a:pt x="299057" y="239403"/>
                </a:lnTo>
                <a:lnTo>
                  <a:pt x="292934" y="250502"/>
                </a:lnTo>
                <a:lnTo>
                  <a:pt x="288635" y="256129"/>
                </a:lnTo>
                <a:lnTo>
                  <a:pt x="283863" y="261785"/>
                </a:lnTo>
                <a:lnTo>
                  <a:pt x="278777" y="267461"/>
                </a:lnTo>
                <a:lnTo>
                  <a:pt x="268046" y="278847"/>
                </a:lnTo>
                <a:lnTo>
                  <a:pt x="261565" y="283598"/>
                </a:lnTo>
                <a:lnTo>
                  <a:pt x="254386" y="287718"/>
                </a:lnTo>
                <a:lnTo>
                  <a:pt x="246744" y="291416"/>
                </a:lnTo>
                <a:lnTo>
                  <a:pt x="238791" y="295788"/>
                </a:lnTo>
                <a:lnTo>
                  <a:pt x="230631" y="300607"/>
                </a:lnTo>
                <a:lnTo>
                  <a:pt x="222334" y="305724"/>
                </a:lnTo>
                <a:lnTo>
                  <a:pt x="213945" y="310088"/>
                </a:lnTo>
                <a:lnTo>
                  <a:pt x="205495" y="313951"/>
                </a:lnTo>
                <a:lnTo>
                  <a:pt x="197004" y="317478"/>
                </a:lnTo>
                <a:lnTo>
                  <a:pt x="188486" y="320782"/>
                </a:lnTo>
                <a:lnTo>
                  <a:pt x="171402" y="326993"/>
                </a:lnTo>
                <a:lnTo>
                  <a:pt x="94296" y="353097"/>
                </a:lnTo>
                <a:lnTo>
                  <a:pt x="85724" y="355005"/>
                </a:lnTo>
                <a:lnTo>
                  <a:pt x="77152" y="356277"/>
                </a:lnTo>
                <a:lnTo>
                  <a:pt x="61912" y="357691"/>
                </a:lnTo>
                <a:lnTo>
                  <a:pt x="56515" y="358068"/>
                </a:lnTo>
                <a:lnTo>
                  <a:pt x="47025" y="358487"/>
                </a:lnTo>
                <a:lnTo>
                  <a:pt x="28900" y="358778"/>
                </a:lnTo>
                <a:lnTo>
                  <a:pt x="22110" y="358809"/>
                </a:lnTo>
                <a:lnTo>
                  <a:pt x="21407" y="357861"/>
                </a:lnTo>
                <a:lnTo>
                  <a:pt x="21892" y="356276"/>
                </a:lnTo>
                <a:lnTo>
                  <a:pt x="24962" y="351440"/>
                </a:lnTo>
                <a:lnTo>
                  <a:pt x="30462" y="348239"/>
                </a:lnTo>
                <a:lnTo>
                  <a:pt x="42863" y="3416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904"/>
          <p:cNvSpPr/>
          <p:nvPr/>
        </p:nvSpPr>
        <p:spPr>
          <a:xfrm>
            <a:off x="3414747" y="1388744"/>
            <a:ext cx="317033" cy="265739"/>
          </a:xfrm>
          <a:custGeom>
            <a:avLst/>
            <a:gdLst/>
            <a:ahLst/>
            <a:cxnLst/>
            <a:rect l="0" t="0" r="0" b="0"/>
            <a:pathLst>
              <a:path w="317033" h="265739">
                <a:moveTo>
                  <a:pt x="94262" y="0"/>
                </a:moveTo>
                <a:lnTo>
                  <a:pt x="86043" y="0"/>
                </a:lnTo>
                <a:lnTo>
                  <a:pt x="85721" y="7381"/>
                </a:lnTo>
                <a:lnTo>
                  <a:pt x="85699" y="12771"/>
                </a:lnTo>
                <a:lnTo>
                  <a:pt x="84744" y="15181"/>
                </a:lnTo>
                <a:lnTo>
                  <a:pt x="78848" y="23125"/>
                </a:lnTo>
                <a:lnTo>
                  <a:pt x="73759" y="28693"/>
                </a:lnTo>
                <a:lnTo>
                  <a:pt x="72021" y="31511"/>
                </a:lnTo>
                <a:lnTo>
                  <a:pt x="70090" y="37183"/>
                </a:lnTo>
                <a:lnTo>
                  <a:pt x="64151" y="45419"/>
                </a:lnTo>
                <a:lnTo>
                  <a:pt x="59901" y="50282"/>
                </a:lnTo>
                <a:lnTo>
                  <a:pt x="52639" y="58225"/>
                </a:lnTo>
                <a:lnTo>
                  <a:pt x="46235" y="65883"/>
                </a:lnTo>
                <a:lnTo>
                  <a:pt x="43195" y="70592"/>
                </a:lnTo>
                <a:lnTo>
                  <a:pt x="40215" y="75637"/>
                </a:lnTo>
                <a:lnTo>
                  <a:pt x="38228" y="80905"/>
                </a:lnTo>
                <a:lnTo>
                  <a:pt x="36904" y="86322"/>
                </a:lnTo>
                <a:lnTo>
                  <a:pt x="36021" y="91838"/>
                </a:lnTo>
                <a:lnTo>
                  <a:pt x="33527" y="96468"/>
                </a:lnTo>
                <a:lnTo>
                  <a:pt x="21869" y="108488"/>
                </a:lnTo>
                <a:lnTo>
                  <a:pt x="18377" y="113283"/>
                </a:lnTo>
                <a:lnTo>
                  <a:pt x="15097" y="118385"/>
                </a:lnTo>
                <a:lnTo>
                  <a:pt x="12911" y="123691"/>
                </a:lnTo>
                <a:lnTo>
                  <a:pt x="11453" y="129133"/>
                </a:lnTo>
                <a:lnTo>
                  <a:pt x="10481" y="134666"/>
                </a:lnTo>
                <a:lnTo>
                  <a:pt x="8881" y="139308"/>
                </a:lnTo>
                <a:lnTo>
                  <a:pt x="4562" y="147005"/>
                </a:lnTo>
                <a:lnTo>
                  <a:pt x="3030" y="151343"/>
                </a:lnTo>
                <a:lnTo>
                  <a:pt x="2008" y="156141"/>
                </a:lnTo>
                <a:lnTo>
                  <a:pt x="1327" y="161244"/>
                </a:lnTo>
                <a:lnTo>
                  <a:pt x="873" y="166551"/>
                </a:lnTo>
                <a:lnTo>
                  <a:pt x="570" y="171994"/>
                </a:lnTo>
                <a:lnTo>
                  <a:pt x="234" y="182170"/>
                </a:lnTo>
                <a:lnTo>
                  <a:pt x="18" y="196463"/>
                </a:lnTo>
                <a:lnTo>
                  <a:pt x="0" y="199556"/>
                </a:lnTo>
                <a:lnTo>
                  <a:pt x="941" y="203522"/>
                </a:lnTo>
                <a:lnTo>
                  <a:pt x="2521" y="208072"/>
                </a:lnTo>
                <a:lnTo>
                  <a:pt x="4526" y="213010"/>
                </a:lnTo>
                <a:lnTo>
                  <a:pt x="6755" y="221036"/>
                </a:lnTo>
                <a:lnTo>
                  <a:pt x="7349" y="224510"/>
                </a:lnTo>
                <a:lnTo>
                  <a:pt x="10549" y="230910"/>
                </a:lnTo>
                <a:lnTo>
                  <a:pt x="15147" y="236930"/>
                </a:lnTo>
                <a:lnTo>
                  <a:pt x="20365" y="242780"/>
                </a:lnTo>
                <a:lnTo>
                  <a:pt x="23090" y="244721"/>
                </a:lnTo>
                <a:lnTo>
                  <a:pt x="31476" y="248405"/>
                </a:lnTo>
                <a:lnTo>
                  <a:pt x="37148" y="252643"/>
                </a:lnTo>
                <a:lnTo>
                  <a:pt x="40946" y="254154"/>
                </a:lnTo>
                <a:lnTo>
                  <a:pt x="50246" y="255832"/>
                </a:lnTo>
                <a:lnTo>
                  <a:pt x="55393" y="257233"/>
                </a:lnTo>
                <a:lnTo>
                  <a:pt x="60730" y="259119"/>
                </a:lnTo>
                <a:lnTo>
                  <a:pt x="66192" y="261328"/>
                </a:lnTo>
                <a:lnTo>
                  <a:pt x="74802" y="263784"/>
                </a:lnTo>
                <a:lnTo>
                  <a:pt x="82756" y="264875"/>
                </a:lnTo>
                <a:lnTo>
                  <a:pt x="92641" y="265360"/>
                </a:lnTo>
                <a:lnTo>
                  <a:pt x="108916" y="265633"/>
                </a:lnTo>
                <a:lnTo>
                  <a:pt x="147423" y="265738"/>
                </a:lnTo>
                <a:lnTo>
                  <a:pt x="153515" y="264789"/>
                </a:lnTo>
                <a:lnTo>
                  <a:pt x="162825" y="261194"/>
                </a:lnTo>
                <a:lnTo>
                  <a:pt x="168545" y="258902"/>
                </a:lnTo>
                <a:lnTo>
                  <a:pt x="182522" y="253815"/>
                </a:lnTo>
                <a:lnTo>
                  <a:pt x="189297" y="252078"/>
                </a:lnTo>
                <a:lnTo>
                  <a:pt x="195719" y="250920"/>
                </a:lnTo>
                <a:lnTo>
                  <a:pt x="201905" y="250148"/>
                </a:lnTo>
                <a:lnTo>
                  <a:pt x="211319" y="246749"/>
                </a:lnTo>
                <a:lnTo>
                  <a:pt x="219630" y="242064"/>
                </a:lnTo>
                <a:lnTo>
                  <a:pt x="235019" y="234072"/>
                </a:lnTo>
                <a:lnTo>
                  <a:pt x="246039" y="228492"/>
                </a:lnTo>
                <a:lnTo>
                  <a:pt x="254746" y="220297"/>
                </a:lnTo>
                <a:lnTo>
                  <a:pt x="258402" y="215445"/>
                </a:lnTo>
                <a:lnTo>
                  <a:pt x="265003" y="207514"/>
                </a:lnTo>
                <a:lnTo>
                  <a:pt x="272065" y="199861"/>
                </a:lnTo>
                <a:lnTo>
                  <a:pt x="293054" y="178461"/>
                </a:lnTo>
                <a:lnTo>
                  <a:pt x="295370" y="174219"/>
                </a:lnTo>
                <a:lnTo>
                  <a:pt x="296914" y="169486"/>
                </a:lnTo>
                <a:lnTo>
                  <a:pt x="297944" y="164426"/>
                </a:lnTo>
                <a:lnTo>
                  <a:pt x="299582" y="159148"/>
                </a:lnTo>
                <a:lnTo>
                  <a:pt x="301628" y="153724"/>
                </a:lnTo>
                <a:lnTo>
                  <a:pt x="303943" y="148202"/>
                </a:lnTo>
                <a:lnTo>
                  <a:pt x="305487" y="142617"/>
                </a:lnTo>
                <a:lnTo>
                  <a:pt x="306516" y="136988"/>
                </a:lnTo>
                <a:lnTo>
                  <a:pt x="307202" y="131331"/>
                </a:lnTo>
                <a:lnTo>
                  <a:pt x="308612" y="126606"/>
                </a:lnTo>
                <a:lnTo>
                  <a:pt x="312720" y="118817"/>
                </a:lnTo>
                <a:lnTo>
                  <a:pt x="314195" y="114454"/>
                </a:lnTo>
                <a:lnTo>
                  <a:pt x="315179" y="109640"/>
                </a:lnTo>
                <a:lnTo>
                  <a:pt x="315835" y="104526"/>
                </a:lnTo>
                <a:lnTo>
                  <a:pt x="316565" y="96304"/>
                </a:lnTo>
                <a:lnTo>
                  <a:pt x="316888" y="89475"/>
                </a:lnTo>
                <a:lnTo>
                  <a:pt x="317032" y="83264"/>
                </a:lnTo>
                <a:lnTo>
                  <a:pt x="316118" y="79322"/>
                </a:lnTo>
                <a:lnTo>
                  <a:pt x="314556" y="74789"/>
                </a:lnTo>
                <a:lnTo>
                  <a:pt x="312563" y="69862"/>
                </a:lnTo>
                <a:lnTo>
                  <a:pt x="307807" y="61848"/>
                </a:lnTo>
                <a:lnTo>
                  <a:pt x="302519" y="55111"/>
                </a:lnTo>
                <a:lnTo>
                  <a:pt x="296993" y="48941"/>
                </a:lnTo>
                <a:lnTo>
                  <a:pt x="291362" y="43025"/>
                </a:lnTo>
                <a:lnTo>
                  <a:pt x="288528" y="40113"/>
                </a:lnTo>
                <a:lnTo>
                  <a:pt x="284733" y="38172"/>
                </a:lnTo>
                <a:lnTo>
                  <a:pt x="270290" y="34488"/>
                </a:lnTo>
                <a:lnTo>
                  <a:pt x="264954" y="32517"/>
                </a:lnTo>
                <a:lnTo>
                  <a:pt x="259492" y="30251"/>
                </a:lnTo>
                <a:lnTo>
                  <a:pt x="253945" y="27787"/>
                </a:lnTo>
                <a:lnTo>
                  <a:pt x="242703" y="22510"/>
                </a:lnTo>
                <a:lnTo>
                  <a:pt x="237038" y="20722"/>
                </a:lnTo>
                <a:lnTo>
                  <a:pt x="231356" y="19530"/>
                </a:lnTo>
                <a:lnTo>
                  <a:pt x="225663" y="18735"/>
                </a:lnTo>
                <a:lnTo>
                  <a:pt x="219963" y="18205"/>
                </a:lnTo>
                <a:lnTo>
                  <a:pt x="214258" y="17852"/>
                </a:lnTo>
                <a:lnTo>
                  <a:pt x="208550" y="17617"/>
                </a:lnTo>
                <a:lnTo>
                  <a:pt x="194587" y="17355"/>
                </a:lnTo>
                <a:lnTo>
                  <a:pt x="186863" y="17285"/>
                </a:lnTo>
                <a:lnTo>
                  <a:pt x="179809" y="16286"/>
                </a:lnTo>
                <a:lnTo>
                  <a:pt x="173201" y="14668"/>
                </a:lnTo>
                <a:lnTo>
                  <a:pt x="166890" y="12636"/>
                </a:lnTo>
                <a:lnTo>
                  <a:pt x="160778" y="11282"/>
                </a:lnTo>
                <a:lnTo>
                  <a:pt x="154799" y="10379"/>
                </a:lnTo>
                <a:lnTo>
                  <a:pt x="148908" y="9777"/>
                </a:lnTo>
                <a:lnTo>
                  <a:pt x="143075" y="10328"/>
                </a:lnTo>
                <a:lnTo>
                  <a:pt x="137282" y="11648"/>
                </a:lnTo>
                <a:lnTo>
                  <a:pt x="131514" y="13481"/>
                </a:lnTo>
                <a:lnTo>
                  <a:pt x="125765" y="14702"/>
                </a:lnTo>
                <a:lnTo>
                  <a:pt x="120027" y="15517"/>
                </a:lnTo>
                <a:lnTo>
                  <a:pt x="114296" y="16060"/>
                </a:lnTo>
                <a:lnTo>
                  <a:pt x="108570" y="16422"/>
                </a:lnTo>
                <a:lnTo>
                  <a:pt x="97129" y="16824"/>
                </a:lnTo>
                <a:lnTo>
                  <a:pt x="92364" y="17883"/>
                </a:lnTo>
                <a:lnTo>
                  <a:pt x="81105" y="22973"/>
                </a:lnTo>
                <a:lnTo>
                  <a:pt x="74762" y="24498"/>
                </a:lnTo>
                <a:lnTo>
                  <a:pt x="66229" y="27716"/>
                </a:lnTo>
                <a:lnTo>
                  <a:pt x="54329" y="32992"/>
                </a:lnTo>
                <a:lnTo>
                  <a:pt x="47717" y="33906"/>
                </a:lnTo>
                <a:lnTo>
                  <a:pt x="46087" y="34987"/>
                </a:lnTo>
                <a:lnTo>
                  <a:pt x="45001" y="36660"/>
                </a:lnTo>
                <a:lnTo>
                  <a:pt x="43793" y="41058"/>
                </a:lnTo>
                <a:lnTo>
                  <a:pt x="43472" y="43565"/>
                </a:lnTo>
                <a:lnTo>
                  <a:pt x="42828" y="514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905"/>
          <p:cNvSpPr/>
          <p:nvPr/>
        </p:nvSpPr>
        <p:spPr>
          <a:xfrm>
            <a:off x="474493" y="2031790"/>
            <a:ext cx="231263" cy="356203"/>
          </a:xfrm>
          <a:custGeom>
            <a:avLst/>
            <a:gdLst/>
            <a:ahLst/>
            <a:cxnLst/>
            <a:rect l="0" t="0" r="0" b="0"/>
            <a:pathLst>
              <a:path w="231263" h="356203">
                <a:moveTo>
                  <a:pt x="197019" y="34182"/>
                </a:moveTo>
                <a:lnTo>
                  <a:pt x="197019" y="29631"/>
                </a:lnTo>
                <a:lnTo>
                  <a:pt x="196066" y="28291"/>
                </a:lnTo>
                <a:lnTo>
                  <a:pt x="194479" y="27397"/>
                </a:lnTo>
                <a:lnTo>
                  <a:pt x="189638" y="25963"/>
                </a:lnTo>
                <a:lnTo>
                  <a:pt x="189241" y="24892"/>
                </a:lnTo>
                <a:lnTo>
                  <a:pt x="188799" y="21163"/>
                </a:lnTo>
                <a:lnTo>
                  <a:pt x="187729" y="19788"/>
                </a:lnTo>
                <a:lnTo>
                  <a:pt x="186063" y="18871"/>
                </a:lnTo>
                <a:lnTo>
                  <a:pt x="184000" y="18260"/>
                </a:lnTo>
                <a:lnTo>
                  <a:pt x="182625" y="16900"/>
                </a:lnTo>
                <a:lnTo>
                  <a:pt x="181708" y="15040"/>
                </a:lnTo>
                <a:lnTo>
                  <a:pt x="181097" y="12848"/>
                </a:lnTo>
                <a:lnTo>
                  <a:pt x="179737" y="11387"/>
                </a:lnTo>
                <a:lnTo>
                  <a:pt x="177877" y="10413"/>
                </a:lnTo>
                <a:lnTo>
                  <a:pt x="173271" y="9331"/>
                </a:lnTo>
                <a:lnTo>
                  <a:pt x="168050" y="8849"/>
                </a:lnTo>
                <a:lnTo>
                  <a:pt x="165323" y="7769"/>
                </a:lnTo>
                <a:lnTo>
                  <a:pt x="159755" y="4028"/>
                </a:lnTo>
                <a:lnTo>
                  <a:pt x="155984" y="2649"/>
                </a:lnTo>
                <a:lnTo>
                  <a:pt x="151564" y="1730"/>
                </a:lnTo>
                <a:lnTo>
                  <a:pt x="146713" y="1117"/>
                </a:lnTo>
                <a:lnTo>
                  <a:pt x="142527" y="709"/>
                </a:lnTo>
                <a:lnTo>
                  <a:pt x="135335" y="255"/>
                </a:lnTo>
                <a:lnTo>
                  <a:pt x="126424" y="54"/>
                </a:lnTo>
                <a:lnTo>
                  <a:pt x="121381" y="0"/>
                </a:lnTo>
                <a:lnTo>
                  <a:pt x="116113" y="916"/>
                </a:lnTo>
                <a:lnTo>
                  <a:pt x="110697" y="2480"/>
                </a:lnTo>
                <a:lnTo>
                  <a:pt x="105181" y="4475"/>
                </a:lnTo>
                <a:lnTo>
                  <a:pt x="99599" y="5805"/>
                </a:lnTo>
                <a:lnTo>
                  <a:pt x="93972" y="6691"/>
                </a:lnTo>
                <a:lnTo>
                  <a:pt x="88316" y="7283"/>
                </a:lnTo>
                <a:lnTo>
                  <a:pt x="83593" y="8629"/>
                </a:lnTo>
                <a:lnTo>
                  <a:pt x="79492" y="10479"/>
                </a:lnTo>
                <a:lnTo>
                  <a:pt x="75805" y="12665"/>
                </a:lnTo>
                <a:lnTo>
                  <a:pt x="71442" y="15075"/>
                </a:lnTo>
                <a:lnTo>
                  <a:pt x="61515" y="20293"/>
                </a:lnTo>
                <a:lnTo>
                  <a:pt x="57153" y="22065"/>
                </a:lnTo>
                <a:lnTo>
                  <a:pt x="53292" y="23246"/>
                </a:lnTo>
                <a:lnTo>
                  <a:pt x="49766" y="24034"/>
                </a:lnTo>
                <a:lnTo>
                  <a:pt x="43308" y="27449"/>
                </a:lnTo>
                <a:lnTo>
                  <a:pt x="37263" y="32142"/>
                </a:lnTo>
                <a:lnTo>
                  <a:pt x="31401" y="37403"/>
                </a:lnTo>
                <a:lnTo>
                  <a:pt x="25621" y="42916"/>
                </a:lnTo>
                <a:lnTo>
                  <a:pt x="5569" y="62767"/>
                </a:lnTo>
                <a:lnTo>
                  <a:pt x="3663" y="65621"/>
                </a:lnTo>
                <a:lnTo>
                  <a:pt x="1546" y="71332"/>
                </a:lnTo>
                <a:lnTo>
                  <a:pt x="186" y="81808"/>
                </a:lnTo>
                <a:lnTo>
                  <a:pt x="0" y="83924"/>
                </a:lnTo>
                <a:lnTo>
                  <a:pt x="2458" y="87405"/>
                </a:lnTo>
                <a:lnTo>
                  <a:pt x="8591" y="94249"/>
                </a:lnTo>
                <a:lnTo>
                  <a:pt x="20252" y="106004"/>
                </a:lnTo>
                <a:lnTo>
                  <a:pt x="23929" y="107780"/>
                </a:lnTo>
                <a:lnTo>
                  <a:pt x="28286" y="108965"/>
                </a:lnTo>
                <a:lnTo>
                  <a:pt x="33095" y="109755"/>
                </a:lnTo>
                <a:lnTo>
                  <a:pt x="37254" y="110281"/>
                </a:lnTo>
                <a:lnTo>
                  <a:pt x="44415" y="110867"/>
                </a:lnTo>
                <a:lnTo>
                  <a:pt x="48610" y="111975"/>
                </a:lnTo>
                <a:lnTo>
                  <a:pt x="53312" y="113667"/>
                </a:lnTo>
                <a:lnTo>
                  <a:pt x="58352" y="115747"/>
                </a:lnTo>
                <a:lnTo>
                  <a:pt x="62664" y="117133"/>
                </a:lnTo>
                <a:lnTo>
                  <a:pt x="66492" y="118058"/>
                </a:lnTo>
                <a:lnTo>
                  <a:pt x="69996" y="118674"/>
                </a:lnTo>
                <a:lnTo>
                  <a:pt x="75189" y="120038"/>
                </a:lnTo>
                <a:lnTo>
                  <a:pt x="81509" y="121899"/>
                </a:lnTo>
                <a:lnTo>
                  <a:pt x="88580" y="124093"/>
                </a:lnTo>
                <a:lnTo>
                  <a:pt x="94246" y="125555"/>
                </a:lnTo>
                <a:lnTo>
                  <a:pt x="98976" y="126530"/>
                </a:lnTo>
                <a:lnTo>
                  <a:pt x="103082" y="127180"/>
                </a:lnTo>
                <a:lnTo>
                  <a:pt x="108677" y="128566"/>
                </a:lnTo>
                <a:lnTo>
                  <a:pt x="115264" y="130442"/>
                </a:lnTo>
                <a:lnTo>
                  <a:pt x="122513" y="132645"/>
                </a:lnTo>
                <a:lnTo>
                  <a:pt x="129251" y="135067"/>
                </a:lnTo>
                <a:lnTo>
                  <a:pt x="135648" y="137633"/>
                </a:lnTo>
                <a:lnTo>
                  <a:pt x="141817" y="140297"/>
                </a:lnTo>
                <a:lnTo>
                  <a:pt x="147835" y="142073"/>
                </a:lnTo>
                <a:lnTo>
                  <a:pt x="153752" y="143257"/>
                </a:lnTo>
                <a:lnTo>
                  <a:pt x="159602" y="144046"/>
                </a:lnTo>
                <a:lnTo>
                  <a:pt x="165407" y="146477"/>
                </a:lnTo>
                <a:lnTo>
                  <a:pt x="171182" y="150003"/>
                </a:lnTo>
                <a:lnTo>
                  <a:pt x="176937" y="154259"/>
                </a:lnTo>
                <a:lnTo>
                  <a:pt x="181726" y="158048"/>
                </a:lnTo>
                <a:lnTo>
                  <a:pt x="185871" y="161527"/>
                </a:lnTo>
                <a:lnTo>
                  <a:pt x="189587" y="164799"/>
                </a:lnTo>
                <a:lnTo>
                  <a:pt x="193969" y="167932"/>
                </a:lnTo>
                <a:lnTo>
                  <a:pt x="198796" y="170974"/>
                </a:lnTo>
                <a:lnTo>
                  <a:pt x="203919" y="173954"/>
                </a:lnTo>
                <a:lnTo>
                  <a:pt x="208286" y="176893"/>
                </a:lnTo>
                <a:lnTo>
                  <a:pt x="212150" y="179806"/>
                </a:lnTo>
                <a:lnTo>
                  <a:pt x="215679" y="182699"/>
                </a:lnTo>
                <a:lnTo>
                  <a:pt x="222140" y="190995"/>
                </a:lnTo>
                <a:lnTo>
                  <a:pt x="225196" y="195874"/>
                </a:lnTo>
                <a:lnTo>
                  <a:pt x="228592" y="206375"/>
                </a:lnTo>
                <a:lnTo>
                  <a:pt x="230101" y="216440"/>
                </a:lnTo>
                <a:lnTo>
                  <a:pt x="230772" y="224088"/>
                </a:lnTo>
                <a:lnTo>
                  <a:pt x="231070" y="233202"/>
                </a:lnTo>
                <a:lnTo>
                  <a:pt x="231262" y="250025"/>
                </a:lnTo>
                <a:lnTo>
                  <a:pt x="228748" y="259017"/>
                </a:lnTo>
                <a:lnTo>
                  <a:pt x="226744" y="264082"/>
                </a:lnTo>
                <a:lnTo>
                  <a:pt x="223503" y="268411"/>
                </a:lnTo>
                <a:lnTo>
                  <a:pt x="219438" y="272250"/>
                </a:lnTo>
                <a:lnTo>
                  <a:pt x="214822" y="275761"/>
                </a:lnTo>
                <a:lnTo>
                  <a:pt x="210793" y="280008"/>
                </a:lnTo>
                <a:lnTo>
                  <a:pt x="203776" y="289805"/>
                </a:lnTo>
                <a:lnTo>
                  <a:pt x="199618" y="294132"/>
                </a:lnTo>
                <a:lnTo>
                  <a:pt x="194942" y="297970"/>
                </a:lnTo>
                <a:lnTo>
                  <a:pt x="189919" y="301481"/>
                </a:lnTo>
                <a:lnTo>
                  <a:pt x="184666" y="305726"/>
                </a:lnTo>
                <a:lnTo>
                  <a:pt x="179259" y="310461"/>
                </a:lnTo>
                <a:lnTo>
                  <a:pt x="173749" y="315523"/>
                </a:lnTo>
                <a:lnTo>
                  <a:pt x="168170" y="319850"/>
                </a:lnTo>
                <a:lnTo>
                  <a:pt x="162547" y="323688"/>
                </a:lnTo>
                <a:lnTo>
                  <a:pt x="156892" y="327198"/>
                </a:lnTo>
                <a:lnTo>
                  <a:pt x="150265" y="330491"/>
                </a:lnTo>
                <a:lnTo>
                  <a:pt x="142990" y="333639"/>
                </a:lnTo>
                <a:lnTo>
                  <a:pt x="135282" y="336690"/>
                </a:lnTo>
                <a:lnTo>
                  <a:pt x="128239" y="339677"/>
                </a:lnTo>
                <a:lnTo>
                  <a:pt x="115332" y="345535"/>
                </a:lnTo>
                <a:lnTo>
                  <a:pt x="109224" y="347478"/>
                </a:lnTo>
                <a:lnTo>
                  <a:pt x="103246" y="348773"/>
                </a:lnTo>
                <a:lnTo>
                  <a:pt x="97356" y="349637"/>
                </a:lnTo>
                <a:lnTo>
                  <a:pt x="92477" y="350213"/>
                </a:lnTo>
                <a:lnTo>
                  <a:pt x="88272" y="350597"/>
                </a:lnTo>
                <a:lnTo>
                  <a:pt x="84516" y="350853"/>
                </a:lnTo>
                <a:lnTo>
                  <a:pt x="80107" y="351976"/>
                </a:lnTo>
                <a:lnTo>
                  <a:pt x="75263" y="353677"/>
                </a:lnTo>
                <a:lnTo>
                  <a:pt x="70128" y="355764"/>
                </a:lnTo>
                <a:lnTo>
                  <a:pt x="65752" y="356202"/>
                </a:lnTo>
                <a:lnTo>
                  <a:pt x="61883" y="355542"/>
                </a:lnTo>
                <a:lnTo>
                  <a:pt x="55044" y="353221"/>
                </a:lnTo>
                <a:lnTo>
                  <a:pt x="48829" y="352190"/>
                </a:lnTo>
                <a:lnTo>
                  <a:pt x="42892" y="351731"/>
                </a:lnTo>
                <a:lnTo>
                  <a:pt x="39975" y="351609"/>
                </a:lnTo>
                <a:lnTo>
                  <a:pt x="37078" y="350575"/>
                </a:lnTo>
                <a:lnTo>
                  <a:pt x="31319" y="346886"/>
                </a:lnTo>
                <a:lnTo>
                  <a:pt x="29402" y="344569"/>
                </a:lnTo>
                <a:lnTo>
                  <a:pt x="28125" y="342072"/>
                </a:lnTo>
                <a:lnTo>
                  <a:pt x="26705" y="336757"/>
                </a:lnTo>
                <a:lnTo>
                  <a:pt x="25905" y="327457"/>
                </a:lnTo>
                <a:lnTo>
                  <a:pt x="25719" y="318197"/>
                </a:lnTo>
                <a:lnTo>
                  <a:pt x="26621" y="314013"/>
                </a:lnTo>
                <a:lnTo>
                  <a:pt x="30164" y="306824"/>
                </a:lnTo>
                <a:lnTo>
                  <a:pt x="34914" y="297914"/>
                </a:lnTo>
                <a:lnTo>
                  <a:pt x="45724" y="276671"/>
                </a:lnTo>
                <a:lnTo>
                  <a:pt x="49483" y="272041"/>
                </a:lnTo>
                <a:lnTo>
                  <a:pt x="53894" y="268003"/>
                </a:lnTo>
                <a:lnTo>
                  <a:pt x="58740" y="264357"/>
                </a:lnTo>
                <a:lnTo>
                  <a:pt x="62923" y="260022"/>
                </a:lnTo>
                <a:lnTo>
                  <a:pt x="74314" y="244819"/>
                </a:lnTo>
                <a:lnTo>
                  <a:pt x="79020" y="239377"/>
                </a:lnTo>
                <a:lnTo>
                  <a:pt x="84063" y="233844"/>
                </a:lnTo>
                <a:lnTo>
                  <a:pt x="94746" y="222616"/>
                </a:lnTo>
                <a:lnTo>
                  <a:pt x="117127" y="199885"/>
                </a:lnTo>
                <a:lnTo>
                  <a:pt x="121850" y="194181"/>
                </a:lnTo>
                <a:lnTo>
                  <a:pt x="125951" y="188473"/>
                </a:lnTo>
                <a:lnTo>
                  <a:pt x="129638" y="182763"/>
                </a:lnTo>
                <a:lnTo>
                  <a:pt x="134001" y="177051"/>
                </a:lnTo>
                <a:lnTo>
                  <a:pt x="138814" y="171338"/>
                </a:lnTo>
                <a:lnTo>
                  <a:pt x="143928" y="165624"/>
                </a:lnTo>
                <a:lnTo>
                  <a:pt x="148290" y="159910"/>
                </a:lnTo>
                <a:lnTo>
                  <a:pt x="152151" y="154196"/>
                </a:lnTo>
                <a:lnTo>
                  <a:pt x="155677" y="148481"/>
                </a:lnTo>
                <a:lnTo>
                  <a:pt x="158980" y="142766"/>
                </a:lnTo>
                <a:lnTo>
                  <a:pt x="165190" y="131337"/>
                </a:lnTo>
                <a:lnTo>
                  <a:pt x="174042" y="114192"/>
                </a:lnTo>
                <a:lnTo>
                  <a:pt x="179822" y="105302"/>
                </a:lnTo>
                <a:lnTo>
                  <a:pt x="182697" y="101598"/>
                </a:lnTo>
                <a:lnTo>
                  <a:pt x="185891" y="94942"/>
                </a:lnTo>
                <a:lnTo>
                  <a:pt x="186743" y="91834"/>
                </a:lnTo>
                <a:lnTo>
                  <a:pt x="186358" y="88809"/>
                </a:lnTo>
                <a:lnTo>
                  <a:pt x="185149" y="85840"/>
                </a:lnTo>
                <a:lnTo>
                  <a:pt x="183391" y="82908"/>
                </a:lnTo>
                <a:lnTo>
                  <a:pt x="181437" y="77111"/>
                </a:lnTo>
                <a:lnTo>
                  <a:pt x="180916" y="74231"/>
                </a:lnTo>
                <a:lnTo>
                  <a:pt x="179616" y="72311"/>
                </a:lnTo>
                <a:lnTo>
                  <a:pt x="177797" y="71032"/>
                </a:lnTo>
                <a:lnTo>
                  <a:pt x="171414" y="68516"/>
                </a:lnTo>
                <a:lnTo>
                  <a:pt x="166784" y="73036"/>
                </a:lnTo>
                <a:lnTo>
                  <a:pt x="165432" y="75325"/>
                </a:lnTo>
                <a:lnTo>
                  <a:pt x="162729" y="856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906"/>
          <p:cNvSpPr/>
          <p:nvPr/>
        </p:nvSpPr>
        <p:spPr>
          <a:xfrm>
            <a:off x="834389" y="2323147"/>
            <a:ext cx="8574" cy="8574"/>
          </a:xfrm>
          <a:custGeom>
            <a:avLst/>
            <a:gdLst/>
            <a:ahLst/>
            <a:cxnLst/>
            <a:rect l="0" t="0" r="0" b="0"/>
            <a:pathLst>
              <a:path w="8574" h="8574">
                <a:moveTo>
                  <a:pt x="8573" y="8573"/>
                </a:moveTo>
                <a:lnTo>
                  <a:pt x="7" y="6"/>
                </a:lnTo>
                <a:lnTo>
                  <a:pt x="1" y="0"/>
                </a:lnTo>
                <a:lnTo>
                  <a:pt x="4939" y="0"/>
                </a:lnTo>
                <a:lnTo>
                  <a:pt x="74" y="0"/>
                </a:lnTo>
                <a:lnTo>
                  <a:pt x="4954" y="0"/>
                </a:lnTo>
                <a:lnTo>
                  <a:pt x="0" y="0"/>
                </a:lnTo>
                <a:lnTo>
                  <a:pt x="4939" y="0"/>
                </a:lnTo>
                <a:lnTo>
                  <a:pt x="74" y="0"/>
                </a:lnTo>
                <a:lnTo>
                  <a:pt x="4954" y="0"/>
                </a:lnTo>
                <a:lnTo>
                  <a:pt x="0" y="0"/>
                </a:lnTo>
                <a:lnTo>
                  <a:pt x="7381" y="0"/>
                </a:lnTo>
                <a:lnTo>
                  <a:pt x="3" y="0"/>
                </a:lnTo>
                <a:lnTo>
                  <a:pt x="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907"/>
          <p:cNvSpPr/>
          <p:nvPr/>
        </p:nvSpPr>
        <p:spPr>
          <a:xfrm>
            <a:off x="1777375" y="1988820"/>
            <a:ext cx="248593" cy="170140"/>
          </a:xfrm>
          <a:custGeom>
            <a:avLst/>
            <a:gdLst/>
            <a:ahLst/>
            <a:cxnLst/>
            <a:rect l="0" t="0" r="0" b="0"/>
            <a:pathLst>
              <a:path w="248593" h="170140">
                <a:moveTo>
                  <a:pt x="94287" y="0"/>
                </a:moveTo>
                <a:lnTo>
                  <a:pt x="94287" y="8219"/>
                </a:lnTo>
                <a:lnTo>
                  <a:pt x="89736" y="13018"/>
                </a:lnTo>
                <a:lnTo>
                  <a:pt x="88395" y="15346"/>
                </a:lnTo>
                <a:lnTo>
                  <a:pt x="85556" y="24126"/>
                </a:lnTo>
                <a:lnTo>
                  <a:pt x="83704" y="28466"/>
                </a:lnTo>
                <a:lnTo>
                  <a:pt x="79106" y="38369"/>
                </a:lnTo>
                <a:lnTo>
                  <a:pt x="73887" y="49120"/>
                </a:lnTo>
                <a:lnTo>
                  <a:pt x="70210" y="53702"/>
                </a:lnTo>
                <a:lnTo>
                  <a:pt x="65853" y="57708"/>
                </a:lnTo>
                <a:lnTo>
                  <a:pt x="61044" y="61332"/>
                </a:lnTo>
                <a:lnTo>
                  <a:pt x="56885" y="65653"/>
                </a:lnTo>
                <a:lnTo>
                  <a:pt x="53160" y="70438"/>
                </a:lnTo>
                <a:lnTo>
                  <a:pt x="49724" y="75534"/>
                </a:lnTo>
                <a:lnTo>
                  <a:pt x="46481" y="79883"/>
                </a:lnTo>
                <a:lnTo>
                  <a:pt x="43366" y="83735"/>
                </a:lnTo>
                <a:lnTo>
                  <a:pt x="40337" y="87256"/>
                </a:lnTo>
                <a:lnTo>
                  <a:pt x="36413" y="91508"/>
                </a:lnTo>
                <a:lnTo>
                  <a:pt x="22741" y="105641"/>
                </a:lnTo>
                <a:lnTo>
                  <a:pt x="15499" y="112992"/>
                </a:lnTo>
                <a:lnTo>
                  <a:pt x="13187" y="117238"/>
                </a:lnTo>
                <a:lnTo>
                  <a:pt x="11645" y="121973"/>
                </a:lnTo>
                <a:lnTo>
                  <a:pt x="10617" y="127035"/>
                </a:lnTo>
                <a:lnTo>
                  <a:pt x="8980" y="131363"/>
                </a:lnTo>
                <a:lnTo>
                  <a:pt x="6936" y="135200"/>
                </a:lnTo>
                <a:lnTo>
                  <a:pt x="4620" y="138711"/>
                </a:lnTo>
                <a:lnTo>
                  <a:pt x="3077" y="142004"/>
                </a:lnTo>
                <a:lnTo>
                  <a:pt x="2047" y="145151"/>
                </a:lnTo>
                <a:lnTo>
                  <a:pt x="396" y="152496"/>
                </a:lnTo>
                <a:lnTo>
                  <a:pt x="170" y="156041"/>
                </a:lnTo>
                <a:lnTo>
                  <a:pt x="25" y="161527"/>
                </a:lnTo>
                <a:lnTo>
                  <a:pt x="0" y="167028"/>
                </a:lnTo>
                <a:lnTo>
                  <a:pt x="949" y="168502"/>
                </a:lnTo>
                <a:lnTo>
                  <a:pt x="2534" y="169484"/>
                </a:lnTo>
                <a:lnTo>
                  <a:pt x="4543" y="170139"/>
                </a:lnTo>
                <a:lnTo>
                  <a:pt x="7788" y="169624"/>
                </a:lnTo>
                <a:lnTo>
                  <a:pt x="11856" y="168327"/>
                </a:lnTo>
                <a:lnTo>
                  <a:pt x="16473" y="166510"/>
                </a:lnTo>
                <a:lnTo>
                  <a:pt x="21456" y="165299"/>
                </a:lnTo>
                <a:lnTo>
                  <a:pt x="26683" y="164492"/>
                </a:lnTo>
                <a:lnTo>
                  <a:pt x="32073" y="163954"/>
                </a:lnTo>
                <a:lnTo>
                  <a:pt x="37571" y="163595"/>
                </a:lnTo>
                <a:lnTo>
                  <a:pt x="43141" y="163355"/>
                </a:lnTo>
                <a:lnTo>
                  <a:pt x="55363" y="163090"/>
                </a:lnTo>
                <a:lnTo>
                  <a:pt x="70320" y="162972"/>
                </a:lnTo>
                <a:lnTo>
                  <a:pt x="78309" y="161988"/>
                </a:lnTo>
                <a:lnTo>
                  <a:pt x="86493" y="160379"/>
                </a:lnTo>
                <a:lnTo>
                  <a:pt x="94806" y="158354"/>
                </a:lnTo>
                <a:lnTo>
                  <a:pt x="102253" y="157004"/>
                </a:lnTo>
                <a:lnTo>
                  <a:pt x="109122" y="156104"/>
                </a:lnTo>
                <a:lnTo>
                  <a:pt x="115607" y="155504"/>
                </a:lnTo>
                <a:lnTo>
                  <a:pt x="122788" y="155104"/>
                </a:lnTo>
                <a:lnTo>
                  <a:pt x="138387" y="154660"/>
                </a:lnTo>
                <a:lnTo>
                  <a:pt x="158683" y="154410"/>
                </a:lnTo>
                <a:lnTo>
                  <a:pt x="164840" y="153422"/>
                </a:lnTo>
                <a:lnTo>
                  <a:pt x="170850" y="151811"/>
                </a:lnTo>
                <a:lnTo>
                  <a:pt x="176761" y="149785"/>
                </a:lnTo>
                <a:lnTo>
                  <a:pt x="182607" y="148434"/>
                </a:lnTo>
                <a:lnTo>
                  <a:pt x="188410" y="147533"/>
                </a:lnTo>
                <a:lnTo>
                  <a:pt x="194183" y="146933"/>
                </a:lnTo>
                <a:lnTo>
                  <a:pt x="199937" y="146532"/>
                </a:lnTo>
                <a:lnTo>
                  <a:pt x="205678" y="146266"/>
                </a:lnTo>
                <a:lnTo>
                  <a:pt x="219478" y="145837"/>
                </a:lnTo>
                <a:lnTo>
                  <a:pt x="243776" y="145735"/>
                </a:lnTo>
                <a:lnTo>
                  <a:pt x="245381" y="144781"/>
                </a:lnTo>
                <a:lnTo>
                  <a:pt x="246451" y="143193"/>
                </a:lnTo>
                <a:lnTo>
                  <a:pt x="248592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908"/>
          <p:cNvSpPr/>
          <p:nvPr/>
        </p:nvSpPr>
        <p:spPr>
          <a:xfrm>
            <a:off x="1991677" y="1971779"/>
            <a:ext cx="8574" cy="359942"/>
          </a:xfrm>
          <a:custGeom>
            <a:avLst/>
            <a:gdLst/>
            <a:ahLst/>
            <a:cxnLst/>
            <a:rect l="0" t="0" r="0" b="0"/>
            <a:pathLst>
              <a:path w="8574" h="359942">
                <a:moveTo>
                  <a:pt x="8573" y="8468"/>
                </a:moveTo>
                <a:lnTo>
                  <a:pt x="105" y="0"/>
                </a:lnTo>
                <a:lnTo>
                  <a:pt x="14" y="9234"/>
                </a:lnTo>
                <a:lnTo>
                  <a:pt x="0" y="345535"/>
                </a:lnTo>
                <a:lnTo>
                  <a:pt x="952" y="347480"/>
                </a:lnTo>
                <a:lnTo>
                  <a:pt x="2540" y="348776"/>
                </a:lnTo>
                <a:lnTo>
                  <a:pt x="4551" y="349640"/>
                </a:lnTo>
                <a:lnTo>
                  <a:pt x="5891" y="351168"/>
                </a:lnTo>
                <a:lnTo>
                  <a:pt x="6785" y="353140"/>
                </a:lnTo>
                <a:lnTo>
                  <a:pt x="8573" y="3599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909"/>
          <p:cNvSpPr/>
          <p:nvPr/>
        </p:nvSpPr>
        <p:spPr>
          <a:xfrm>
            <a:off x="2094547" y="2263142"/>
            <a:ext cx="17146" cy="8571"/>
          </a:xfrm>
          <a:custGeom>
            <a:avLst/>
            <a:gdLst/>
            <a:ahLst/>
            <a:cxnLst/>
            <a:rect l="0" t="0" r="0" b="0"/>
            <a:pathLst>
              <a:path w="17146" h="8571">
                <a:moveTo>
                  <a:pt x="17145" y="8570"/>
                </a:moveTo>
                <a:lnTo>
                  <a:pt x="10" y="8570"/>
                </a:lnTo>
                <a:lnTo>
                  <a:pt x="4554" y="8570"/>
                </a:lnTo>
                <a:lnTo>
                  <a:pt x="5893" y="7618"/>
                </a:lnTo>
                <a:lnTo>
                  <a:pt x="6786" y="6030"/>
                </a:lnTo>
                <a:lnTo>
                  <a:pt x="7382" y="4019"/>
                </a:lnTo>
                <a:lnTo>
                  <a:pt x="8731" y="2678"/>
                </a:lnTo>
                <a:lnTo>
                  <a:pt x="10583" y="1785"/>
                </a:lnTo>
                <a:lnTo>
                  <a:pt x="17122" y="3"/>
                </a:lnTo>
                <a:lnTo>
                  <a:pt x="17135" y="0"/>
                </a:lnTo>
                <a:lnTo>
                  <a:pt x="9763" y="7379"/>
                </a:lnTo>
                <a:lnTo>
                  <a:pt x="8414" y="7776"/>
                </a:lnTo>
                <a:lnTo>
                  <a:pt x="6562" y="8041"/>
                </a:lnTo>
                <a:lnTo>
                  <a:pt x="0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910"/>
          <p:cNvSpPr/>
          <p:nvPr/>
        </p:nvSpPr>
        <p:spPr>
          <a:xfrm>
            <a:off x="2223147" y="1988820"/>
            <a:ext cx="230909" cy="325756"/>
          </a:xfrm>
          <a:custGeom>
            <a:avLst/>
            <a:gdLst/>
            <a:ahLst/>
            <a:cxnLst/>
            <a:rect l="0" t="0" r="0" b="0"/>
            <a:pathLst>
              <a:path w="230909" h="325756">
                <a:moveTo>
                  <a:pt x="188582" y="17144"/>
                </a:moveTo>
                <a:lnTo>
                  <a:pt x="201601" y="4126"/>
                </a:lnTo>
                <a:lnTo>
                  <a:pt x="202024" y="2750"/>
                </a:lnTo>
                <a:lnTo>
                  <a:pt x="201354" y="1833"/>
                </a:lnTo>
                <a:lnTo>
                  <a:pt x="197984" y="362"/>
                </a:lnTo>
                <a:lnTo>
                  <a:pt x="192850" y="107"/>
                </a:lnTo>
                <a:lnTo>
                  <a:pt x="106890" y="0"/>
                </a:lnTo>
                <a:lnTo>
                  <a:pt x="100783" y="952"/>
                </a:lnTo>
                <a:lnTo>
                  <a:pt x="94807" y="2540"/>
                </a:lnTo>
                <a:lnTo>
                  <a:pt x="88918" y="4550"/>
                </a:lnTo>
                <a:lnTo>
                  <a:pt x="84040" y="5891"/>
                </a:lnTo>
                <a:lnTo>
                  <a:pt x="79835" y="6785"/>
                </a:lnTo>
                <a:lnTo>
                  <a:pt x="72623" y="7778"/>
                </a:lnTo>
                <a:lnTo>
                  <a:pt x="66242" y="8219"/>
                </a:lnTo>
                <a:lnTo>
                  <a:pt x="60232" y="8415"/>
                </a:lnTo>
                <a:lnTo>
                  <a:pt x="48612" y="8541"/>
                </a:lnTo>
                <a:lnTo>
                  <a:pt x="34322" y="8572"/>
                </a:lnTo>
                <a:lnTo>
                  <a:pt x="34284" y="17897"/>
                </a:lnTo>
                <a:lnTo>
                  <a:pt x="34278" y="37191"/>
                </a:lnTo>
                <a:lnTo>
                  <a:pt x="31738" y="45422"/>
                </a:lnTo>
                <a:lnTo>
                  <a:pt x="28386" y="54477"/>
                </a:lnTo>
                <a:lnTo>
                  <a:pt x="26897" y="61677"/>
                </a:lnTo>
                <a:lnTo>
                  <a:pt x="26235" y="70592"/>
                </a:lnTo>
                <a:lnTo>
                  <a:pt x="26058" y="75636"/>
                </a:lnTo>
                <a:lnTo>
                  <a:pt x="24988" y="80904"/>
                </a:lnTo>
                <a:lnTo>
                  <a:pt x="23322" y="86321"/>
                </a:lnTo>
                <a:lnTo>
                  <a:pt x="19883" y="96467"/>
                </a:lnTo>
                <a:lnTo>
                  <a:pt x="18355" y="104151"/>
                </a:lnTo>
                <a:lnTo>
                  <a:pt x="15136" y="113282"/>
                </a:lnTo>
                <a:lnTo>
                  <a:pt x="10530" y="122737"/>
                </a:lnTo>
                <a:lnTo>
                  <a:pt x="5308" y="130115"/>
                </a:lnTo>
                <a:lnTo>
                  <a:pt x="2352" y="136568"/>
                </a:lnTo>
                <a:lnTo>
                  <a:pt x="688" y="145557"/>
                </a:lnTo>
                <a:lnTo>
                  <a:pt x="195" y="154253"/>
                </a:lnTo>
                <a:lnTo>
                  <a:pt x="15" y="162694"/>
                </a:lnTo>
                <a:lnTo>
                  <a:pt x="0" y="166923"/>
                </a:lnTo>
                <a:lnTo>
                  <a:pt x="948" y="168432"/>
                </a:lnTo>
                <a:lnTo>
                  <a:pt x="2533" y="169438"/>
                </a:lnTo>
                <a:lnTo>
                  <a:pt x="6834" y="170555"/>
                </a:lnTo>
                <a:lnTo>
                  <a:pt x="11920" y="171052"/>
                </a:lnTo>
                <a:lnTo>
                  <a:pt x="14610" y="170232"/>
                </a:lnTo>
                <a:lnTo>
                  <a:pt x="20139" y="166781"/>
                </a:lnTo>
                <a:lnTo>
                  <a:pt x="25771" y="164612"/>
                </a:lnTo>
                <a:lnTo>
                  <a:pt x="32402" y="162696"/>
                </a:lnTo>
                <a:lnTo>
                  <a:pt x="36837" y="160851"/>
                </a:lnTo>
                <a:lnTo>
                  <a:pt x="41699" y="158669"/>
                </a:lnTo>
                <a:lnTo>
                  <a:pt x="46845" y="157214"/>
                </a:lnTo>
                <a:lnTo>
                  <a:pt x="52181" y="156244"/>
                </a:lnTo>
                <a:lnTo>
                  <a:pt x="57643" y="155598"/>
                </a:lnTo>
                <a:lnTo>
                  <a:pt x="62237" y="154214"/>
                </a:lnTo>
                <a:lnTo>
                  <a:pt x="66252" y="152339"/>
                </a:lnTo>
                <a:lnTo>
                  <a:pt x="69882" y="150137"/>
                </a:lnTo>
                <a:lnTo>
                  <a:pt x="75159" y="148669"/>
                </a:lnTo>
                <a:lnTo>
                  <a:pt x="81534" y="147690"/>
                </a:lnTo>
                <a:lnTo>
                  <a:pt x="88642" y="147037"/>
                </a:lnTo>
                <a:lnTo>
                  <a:pt x="95285" y="145650"/>
                </a:lnTo>
                <a:lnTo>
                  <a:pt x="101620" y="143772"/>
                </a:lnTo>
                <a:lnTo>
                  <a:pt x="107747" y="141568"/>
                </a:lnTo>
                <a:lnTo>
                  <a:pt x="113737" y="140098"/>
                </a:lnTo>
                <a:lnTo>
                  <a:pt x="119636" y="139119"/>
                </a:lnTo>
                <a:lnTo>
                  <a:pt x="125473" y="138466"/>
                </a:lnTo>
                <a:lnTo>
                  <a:pt x="131269" y="138030"/>
                </a:lnTo>
                <a:lnTo>
                  <a:pt x="137039" y="137740"/>
                </a:lnTo>
                <a:lnTo>
                  <a:pt x="142790" y="137547"/>
                </a:lnTo>
                <a:lnTo>
                  <a:pt x="148529" y="138370"/>
                </a:lnTo>
                <a:lnTo>
                  <a:pt x="154260" y="139872"/>
                </a:lnTo>
                <a:lnTo>
                  <a:pt x="159986" y="141825"/>
                </a:lnTo>
                <a:lnTo>
                  <a:pt x="165708" y="143127"/>
                </a:lnTo>
                <a:lnTo>
                  <a:pt x="171428" y="143996"/>
                </a:lnTo>
                <a:lnTo>
                  <a:pt x="177146" y="144574"/>
                </a:lnTo>
                <a:lnTo>
                  <a:pt x="181911" y="145913"/>
                </a:lnTo>
                <a:lnTo>
                  <a:pt x="186040" y="147758"/>
                </a:lnTo>
                <a:lnTo>
                  <a:pt x="189745" y="149940"/>
                </a:lnTo>
                <a:lnTo>
                  <a:pt x="194120" y="152347"/>
                </a:lnTo>
                <a:lnTo>
                  <a:pt x="204061" y="157562"/>
                </a:lnTo>
                <a:lnTo>
                  <a:pt x="208427" y="160286"/>
                </a:lnTo>
                <a:lnTo>
                  <a:pt x="212290" y="163055"/>
                </a:lnTo>
                <a:lnTo>
                  <a:pt x="219121" y="168671"/>
                </a:lnTo>
                <a:lnTo>
                  <a:pt x="225333" y="174342"/>
                </a:lnTo>
                <a:lnTo>
                  <a:pt x="227370" y="178140"/>
                </a:lnTo>
                <a:lnTo>
                  <a:pt x="229634" y="187441"/>
                </a:lnTo>
                <a:lnTo>
                  <a:pt x="230640" y="195384"/>
                </a:lnTo>
                <a:lnTo>
                  <a:pt x="230908" y="198836"/>
                </a:lnTo>
                <a:lnTo>
                  <a:pt x="228667" y="207751"/>
                </a:lnTo>
                <a:lnTo>
                  <a:pt x="224495" y="217111"/>
                </a:lnTo>
                <a:lnTo>
                  <a:pt x="216792" y="228688"/>
                </a:lnTo>
                <a:lnTo>
                  <a:pt x="211280" y="238481"/>
                </a:lnTo>
                <a:lnTo>
                  <a:pt x="206572" y="242808"/>
                </a:lnTo>
                <a:lnTo>
                  <a:pt x="200575" y="246644"/>
                </a:lnTo>
                <a:lnTo>
                  <a:pt x="193720" y="250154"/>
                </a:lnTo>
                <a:lnTo>
                  <a:pt x="187245" y="254399"/>
                </a:lnTo>
                <a:lnTo>
                  <a:pt x="181023" y="259135"/>
                </a:lnTo>
                <a:lnTo>
                  <a:pt x="174970" y="264196"/>
                </a:lnTo>
                <a:lnTo>
                  <a:pt x="169030" y="268523"/>
                </a:lnTo>
                <a:lnTo>
                  <a:pt x="163165" y="272360"/>
                </a:lnTo>
                <a:lnTo>
                  <a:pt x="157350" y="275871"/>
                </a:lnTo>
                <a:lnTo>
                  <a:pt x="150616" y="279164"/>
                </a:lnTo>
                <a:lnTo>
                  <a:pt x="143269" y="282312"/>
                </a:lnTo>
                <a:lnTo>
                  <a:pt x="135513" y="285363"/>
                </a:lnTo>
                <a:lnTo>
                  <a:pt x="128438" y="288349"/>
                </a:lnTo>
                <a:lnTo>
                  <a:pt x="115497" y="294208"/>
                </a:lnTo>
                <a:lnTo>
                  <a:pt x="108426" y="297103"/>
                </a:lnTo>
                <a:lnTo>
                  <a:pt x="100855" y="299986"/>
                </a:lnTo>
                <a:lnTo>
                  <a:pt x="92950" y="302861"/>
                </a:lnTo>
                <a:lnTo>
                  <a:pt x="85775" y="304777"/>
                </a:lnTo>
                <a:lnTo>
                  <a:pt x="79087" y="306054"/>
                </a:lnTo>
                <a:lnTo>
                  <a:pt x="72723" y="306906"/>
                </a:lnTo>
                <a:lnTo>
                  <a:pt x="67528" y="308426"/>
                </a:lnTo>
                <a:lnTo>
                  <a:pt x="63112" y="310392"/>
                </a:lnTo>
                <a:lnTo>
                  <a:pt x="59215" y="312656"/>
                </a:lnTo>
                <a:lnTo>
                  <a:pt x="54713" y="314164"/>
                </a:lnTo>
                <a:lnTo>
                  <a:pt x="49806" y="315170"/>
                </a:lnTo>
                <a:lnTo>
                  <a:pt x="44630" y="315841"/>
                </a:lnTo>
                <a:lnTo>
                  <a:pt x="40227" y="316288"/>
                </a:lnTo>
                <a:lnTo>
                  <a:pt x="36339" y="316586"/>
                </a:lnTo>
                <a:lnTo>
                  <a:pt x="32794" y="316785"/>
                </a:lnTo>
                <a:lnTo>
                  <a:pt x="29478" y="317870"/>
                </a:lnTo>
                <a:lnTo>
                  <a:pt x="23255" y="321615"/>
                </a:lnTo>
                <a:lnTo>
                  <a:pt x="17313" y="323915"/>
                </a:lnTo>
                <a:lnTo>
                  <a:pt x="8560" y="32575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911"/>
          <p:cNvSpPr/>
          <p:nvPr/>
        </p:nvSpPr>
        <p:spPr>
          <a:xfrm>
            <a:off x="1528762" y="2091794"/>
            <a:ext cx="34291" cy="248499"/>
          </a:xfrm>
          <a:custGeom>
            <a:avLst/>
            <a:gdLst/>
            <a:ahLst/>
            <a:cxnLst/>
            <a:rect l="0" t="0" r="0" b="0"/>
            <a:pathLst>
              <a:path w="34291" h="248499">
                <a:moveTo>
                  <a:pt x="0" y="8468"/>
                </a:moveTo>
                <a:lnTo>
                  <a:pt x="0" y="0"/>
                </a:lnTo>
                <a:lnTo>
                  <a:pt x="2540" y="2482"/>
                </a:lnTo>
                <a:lnTo>
                  <a:pt x="12770" y="12669"/>
                </a:lnTo>
                <a:lnTo>
                  <a:pt x="14228" y="15078"/>
                </a:lnTo>
                <a:lnTo>
                  <a:pt x="15201" y="17637"/>
                </a:lnTo>
                <a:lnTo>
                  <a:pt x="15849" y="20296"/>
                </a:lnTo>
                <a:lnTo>
                  <a:pt x="16281" y="23973"/>
                </a:lnTo>
                <a:lnTo>
                  <a:pt x="16569" y="28330"/>
                </a:lnTo>
                <a:lnTo>
                  <a:pt x="16889" y="37298"/>
                </a:lnTo>
                <a:lnTo>
                  <a:pt x="17031" y="44459"/>
                </a:lnTo>
                <a:lnTo>
                  <a:pt x="18022" y="48654"/>
                </a:lnTo>
                <a:lnTo>
                  <a:pt x="19634" y="53357"/>
                </a:lnTo>
                <a:lnTo>
                  <a:pt x="21662" y="58396"/>
                </a:lnTo>
                <a:lnTo>
                  <a:pt x="22061" y="63661"/>
                </a:lnTo>
                <a:lnTo>
                  <a:pt x="21375" y="69076"/>
                </a:lnTo>
                <a:lnTo>
                  <a:pt x="19965" y="74591"/>
                </a:lnTo>
                <a:lnTo>
                  <a:pt x="19025" y="80172"/>
                </a:lnTo>
                <a:lnTo>
                  <a:pt x="18398" y="85798"/>
                </a:lnTo>
                <a:lnTo>
                  <a:pt x="17980" y="91454"/>
                </a:lnTo>
                <a:lnTo>
                  <a:pt x="17702" y="97130"/>
                </a:lnTo>
                <a:lnTo>
                  <a:pt x="17392" y="108516"/>
                </a:lnTo>
                <a:lnTo>
                  <a:pt x="17178" y="130275"/>
                </a:lnTo>
                <a:lnTo>
                  <a:pt x="17145" y="216917"/>
                </a:lnTo>
                <a:lnTo>
                  <a:pt x="18097" y="219825"/>
                </a:lnTo>
                <a:lnTo>
                  <a:pt x="19685" y="222715"/>
                </a:lnTo>
                <a:lnTo>
                  <a:pt x="21696" y="225594"/>
                </a:lnTo>
                <a:lnTo>
                  <a:pt x="23036" y="228466"/>
                </a:lnTo>
                <a:lnTo>
                  <a:pt x="23930" y="231334"/>
                </a:lnTo>
                <a:lnTo>
                  <a:pt x="24526" y="234198"/>
                </a:lnTo>
                <a:lnTo>
                  <a:pt x="25876" y="236107"/>
                </a:lnTo>
                <a:lnTo>
                  <a:pt x="27728" y="237380"/>
                </a:lnTo>
                <a:lnTo>
                  <a:pt x="29915" y="238228"/>
                </a:lnTo>
                <a:lnTo>
                  <a:pt x="31373" y="239747"/>
                </a:lnTo>
                <a:lnTo>
                  <a:pt x="32346" y="241711"/>
                </a:lnTo>
                <a:lnTo>
                  <a:pt x="34290" y="2484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912"/>
          <p:cNvSpPr/>
          <p:nvPr/>
        </p:nvSpPr>
        <p:spPr>
          <a:xfrm>
            <a:off x="1403878" y="2194560"/>
            <a:ext cx="227755" cy="42863"/>
          </a:xfrm>
          <a:custGeom>
            <a:avLst/>
            <a:gdLst/>
            <a:ahLst/>
            <a:cxnLst/>
            <a:rect l="0" t="0" r="0" b="0"/>
            <a:pathLst>
              <a:path w="227755" h="42863">
                <a:moveTo>
                  <a:pt x="13441" y="42862"/>
                </a:moveTo>
                <a:lnTo>
                  <a:pt x="5222" y="34642"/>
                </a:lnTo>
                <a:lnTo>
                  <a:pt x="0" y="34359"/>
                </a:lnTo>
                <a:lnTo>
                  <a:pt x="7040" y="34294"/>
                </a:lnTo>
                <a:lnTo>
                  <a:pt x="79211" y="34290"/>
                </a:lnTo>
                <a:lnTo>
                  <a:pt x="84911" y="33337"/>
                </a:lnTo>
                <a:lnTo>
                  <a:pt x="90615" y="31750"/>
                </a:lnTo>
                <a:lnTo>
                  <a:pt x="118009" y="22358"/>
                </a:lnTo>
                <a:lnTo>
                  <a:pt x="126016" y="20620"/>
                </a:lnTo>
                <a:lnTo>
                  <a:pt x="134211" y="19462"/>
                </a:lnTo>
                <a:lnTo>
                  <a:pt x="142532" y="18689"/>
                </a:lnTo>
                <a:lnTo>
                  <a:pt x="149984" y="18174"/>
                </a:lnTo>
                <a:lnTo>
                  <a:pt x="156858" y="17831"/>
                </a:lnTo>
                <a:lnTo>
                  <a:pt x="163345" y="17602"/>
                </a:lnTo>
                <a:lnTo>
                  <a:pt x="169575" y="16497"/>
                </a:lnTo>
                <a:lnTo>
                  <a:pt x="175633" y="14808"/>
                </a:lnTo>
                <a:lnTo>
                  <a:pt x="181577" y="12729"/>
                </a:lnTo>
                <a:lnTo>
                  <a:pt x="187444" y="11344"/>
                </a:lnTo>
                <a:lnTo>
                  <a:pt x="193261" y="10420"/>
                </a:lnTo>
                <a:lnTo>
                  <a:pt x="199043" y="9804"/>
                </a:lnTo>
                <a:lnTo>
                  <a:pt x="203851" y="8441"/>
                </a:lnTo>
                <a:lnTo>
                  <a:pt x="208009" y="6580"/>
                </a:lnTo>
                <a:lnTo>
                  <a:pt x="211733" y="4386"/>
                </a:lnTo>
                <a:lnTo>
                  <a:pt x="215168" y="2924"/>
                </a:lnTo>
                <a:lnTo>
                  <a:pt x="218411" y="1949"/>
                </a:lnTo>
                <a:lnTo>
                  <a:pt x="22775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913"/>
          <p:cNvSpPr/>
          <p:nvPr/>
        </p:nvSpPr>
        <p:spPr>
          <a:xfrm>
            <a:off x="2823209" y="2100262"/>
            <a:ext cx="360046" cy="8574"/>
          </a:xfrm>
          <a:custGeom>
            <a:avLst/>
            <a:gdLst/>
            <a:ahLst/>
            <a:cxnLst/>
            <a:rect l="0" t="0" r="0" b="0"/>
            <a:pathLst>
              <a:path w="360046" h="8574">
                <a:moveTo>
                  <a:pt x="0" y="0"/>
                </a:moveTo>
                <a:lnTo>
                  <a:pt x="57408" y="0"/>
                </a:lnTo>
                <a:lnTo>
                  <a:pt x="63989" y="953"/>
                </a:lnTo>
                <a:lnTo>
                  <a:pt x="71235" y="2540"/>
                </a:lnTo>
                <a:lnTo>
                  <a:pt x="78922" y="4551"/>
                </a:lnTo>
                <a:lnTo>
                  <a:pt x="86905" y="5892"/>
                </a:lnTo>
                <a:lnTo>
                  <a:pt x="95084" y="6785"/>
                </a:lnTo>
                <a:lnTo>
                  <a:pt x="103395" y="7381"/>
                </a:lnTo>
                <a:lnTo>
                  <a:pt x="112745" y="7778"/>
                </a:lnTo>
                <a:lnTo>
                  <a:pt x="133294" y="8219"/>
                </a:lnTo>
                <a:lnTo>
                  <a:pt x="360045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914"/>
          <p:cNvSpPr/>
          <p:nvPr/>
        </p:nvSpPr>
        <p:spPr>
          <a:xfrm>
            <a:off x="2900362" y="2185987"/>
            <a:ext cx="231458" cy="25709"/>
          </a:xfrm>
          <a:custGeom>
            <a:avLst/>
            <a:gdLst/>
            <a:ahLst/>
            <a:cxnLst/>
            <a:rect l="0" t="0" r="0" b="0"/>
            <a:pathLst>
              <a:path w="231458" h="25709">
                <a:moveTo>
                  <a:pt x="0" y="17145"/>
                </a:moveTo>
                <a:lnTo>
                  <a:pt x="0" y="25613"/>
                </a:lnTo>
                <a:lnTo>
                  <a:pt x="4551" y="25687"/>
                </a:lnTo>
                <a:lnTo>
                  <a:pt x="16483" y="25708"/>
                </a:lnTo>
                <a:lnTo>
                  <a:pt x="21466" y="24759"/>
                </a:lnTo>
                <a:lnTo>
                  <a:pt x="26693" y="23174"/>
                </a:lnTo>
                <a:lnTo>
                  <a:pt x="32083" y="21164"/>
                </a:lnTo>
                <a:lnTo>
                  <a:pt x="37581" y="19825"/>
                </a:lnTo>
                <a:lnTo>
                  <a:pt x="43151" y="18931"/>
                </a:lnTo>
                <a:lnTo>
                  <a:pt x="48770" y="18336"/>
                </a:lnTo>
                <a:lnTo>
                  <a:pt x="55374" y="17939"/>
                </a:lnTo>
                <a:lnTo>
                  <a:pt x="70330" y="17498"/>
                </a:lnTo>
                <a:lnTo>
                  <a:pt x="78319" y="16428"/>
                </a:lnTo>
                <a:lnTo>
                  <a:pt x="86503" y="14762"/>
                </a:lnTo>
                <a:lnTo>
                  <a:pt x="94816" y="12699"/>
                </a:lnTo>
                <a:lnTo>
                  <a:pt x="103216" y="11323"/>
                </a:lnTo>
                <a:lnTo>
                  <a:pt x="111673" y="10407"/>
                </a:lnTo>
                <a:lnTo>
                  <a:pt x="120169" y="9795"/>
                </a:lnTo>
                <a:lnTo>
                  <a:pt x="128690" y="9388"/>
                </a:lnTo>
                <a:lnTo>
                  <a:pt x="145778" y="8935"/>
                </a:lnTo>
                <a:lnTo>
                  <a:pt x="153383" y="7862"/>
                </a:lnTo>
                <a:lnTo>
                  <a:pt x="160358" y="6194"/>
                </a:lnTo>
                <a:lnTo>
                  <a:pt x="166912" y="4129"/>
                </a:lnTo>
                <a:lnTo>
                  <a:pt x="173187" y="2753"/>
                </a:lnTo>
                <a:lnTo>
                  <a:pt x="179276" y="1835"/>
                </a:lnTo>
                <a:lnTo>
                  <a:pt x="185240" y="1224"/>
                </a:lnTo>
                <a:lnTo>
                  <a:pt x="191121" y="816"/>
                </a:lnTo>
                <a:lnTo>
                  <a:pt x="196946" y="544"/>
                </a:lnTo>
                <a:lnTo>
                  <a:pt x="211707" y="161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915"/>
          <p:cNvSpPr/>
          <p:nvPr/>
        </p:nvSpPr>
        <p:spPr>
          <a:xfrm>
            <a:off x="3457575" y="1954886"/>
            <a:ext cx="272863" cy="307866"/>
          </a:xfrm>
          <a:custGeom>
            <a:avLst/>
            <a:gdLst/>
            <a:ahLst/>
            <a:cxnLst/>
            <a:rect l="0" t="0" r="0" b="0"/>
            <a:pathLst>
              <a:path w="272863" h="307866">
                <a:moveTo>
                  <a:pt x="197167" y="42506"/>
                </a:moveTo>
                <a:lnTo>
                  <a:pt x="204548" y="35125"/>
                </a:lnTo>
                <a:lnTo>
                  <a:pt x="203992" y="33775"/>
                </a:lnTo>
                <a:lnTo>
                  <a:pt x="200836" y="29736"/>
                </a:lnTo>
                <a:lnTo>
                  <a:pt x="197708" y="28278"/>
                </a:lnTo>
                <a:lnTo>
                  <a:pt x="193718" y="27305"/>
                </a:lnTo>
                <a:lnTo>
                  <a:pt x="189152" y="26657"/>
                </a:lnTo>
                <a:lnTo>
                  <a:pt x="181540" y="23397"/>
                </a:lnTo>
                <a:lnTo>
                  <a:pt x="178177" y="21194"/>
                </a:lnTo>
                <a:lnTo>
                  <a:pt x="174029" y="19726"/>
                </a:lnTo>
                <a:lnTo>
                  <a:pt x="169359" y="18747"/>
                </a:lnTo>
                <a:lnTo>
                  <a:pt x="164341" y="18094"/>
                </a:lnTo>
                <a:lnTo>
                  <a:pt x="159091" y="16706"/>
                </a:lnTo>
                <a:lnTo>
                  <a:pt x="153685" y="14829"/>
                </a:lnTo>
                <a:lnTo>
                  <a:pt x="148177" y="12625"/>
                </a:lnTo>
                <a:lnTo>
                  <a:pt x="142599" y="11155"/>
                </a:lnTo>
                <a:lnTo>
                  <a:pt x="136976" y="10175"/>
                </a:lnTo>
                <a:lnTo>
                  <a:pt x="131322" y="9522"/>
                </a:lnTo>
                <a:lnTo>
                  <a:pt x="125648" y="9087"/>
                </a:lnTo>
                <a:lnTo>
                  <a:pt x="119960" y="8797"/>
                </a:lnTo>
                <a:lnTo>
                  <a:pt x="108561" y="8474"/>
                </a:lnTo>
                <a:lnTo>
                  <a:pt x="97144" y="8331"/>
                </a:lnTo>
                <a:lnTo>
                  <a:pt x="92385" y="7340"/>
                </a:lnTo>
                <a:lnTo>
                  <a:pt x="81136" y="2348"/>
                </a:lnTo>
                <a:lnTo>
                  <a:pt x="74795" y="845"/>
                </a:lnTo>
                <a:lnTo>
                  <a:pt x="68802" y="178"/>
                </a:lnTo>
                <a:lnTo>
                  <a:pt x="65871" y="0"/>
                </a:lnTo>
                <a:lnTo>
                  <a:pt x="62964" y="833"/>
                </a:lnTo>
                <a:lnTo>
                  <a:pt x="57194" y="4300"/>
                </a:lnTo>
                <a:lnTo>
                  <a:pt x="51454" y="6476"/>
                </a:lnTo>
                <a:lnTo>
                  <a:pt x="44559" y="7872"/>
                </a:lnTo>
                <a:lnTo>
                  <a:pt x="38814" y="12665"/>
                </a:lnTo>
                <a:lnTo>
                  <a:pt x="37306" y="14992"/>
                </a:lnTo>
                <a:lnTo>
                  <a:pt x="34687" y="23807"/>
                </a:lnTo>
                <a:lnTo>
                  <a:pt x="34466" y="29751"/>
                </a:lnTo>
                <a:lnTo>
                  <a:pt x="34407" y="34002"/>
                </a:lnTo>
                <a:lnTo>
                  <a:pt x="35321" y="37789"/>
                </a:lnTo>
                <a:lnTo>
                  <a:pt x="38875" y="44537"/>
                </a:lnTo>
                <a:lnTo>
                  <a:pt x="41090" y="50711"/>
                </a:lnTo>
                <a:lnTo>
                  <a:pt x="42074" y="57583"/>
                </a:lnTo>
                <a:lnTo>
                  <a:pt x="42512" y="66987"/>
                </a:lnTo>
                <a:lnTo>
                  <a:pt x="42759" y="78440"/>
                </a:lnTo>
                <a:lnTo>
                  <a:pt x="42861" y="138002"/>
                </a:lnTo>
                <a:lnTo>
                  <a:pt x="40322" y="147179"/>
                </a:lnTo>
                <a:lnTo>
                  <a:pt x="36970" y="156655"/>
                </a:lnTo>
                <a:lnTo>
                  <a:pt x="35481" y="164041"/>
                </a:lnTo>
                <a:lnTo>
                  <a:pt x="34643" y="173555"/>
                </a:lnTo>
                <a:lnTo>
                  <a:pt x="33573" y="176544"/>
                </a:lnTo>
                <a:lnTo>
                  <a:pt x="28468" y="185303"/>
                </a:lnTo>
                <a:lnTo>
                  <a:pt x="26261" y="194256"/>
                </a:lnTo>
                <a:lnTo>
                  <a:pt x="25720" y="196798"/>
                </a:lnTo>
                <a:lnTo>
                  <a:pt x="30269" y="192256"/>
                </a:lnTo>
                <a:lnTo>
                  <a:pt x="33514" y="190917"/>
                </a:lnTo>
                <a:lnTo>
                  <a:pt x="37582" y="190024"/>
                </a:lnTo>
                <a:lnTo>
                  <a:pt x="42200" y="189429"/>
                </a:lnTo>
                <a:lnTo>
                  <a:pt x="46230" y="188080"/>
                </a:lnTo>
                <a:lnTo>
                  <a:pt x="53249" y="184041"/>
                </a:lnTo>
                <a:lnTo>
                  <a:pt x="58360" y="181630"/>
                </a:lnTo>
                <a:lnTo>
                  <a:pt x="64623" y="179070"/>
                </a:lnTo>
                <a:lnTo>
                  <a:pt x="71657" y="176411"/>
                </a:lnTo>
                <a:lnTo>
                  <a:pt x="78251" y="173686"/>
                </a:lnTo>
                <a:lnTo>
                  <a:pt x="84552" y="170917"/>
                </a:lnTo>
                <a:lnTo>
                  <a:pt x="90658" y="168118"/>
                </a:lnTo>
                <a:lnTo>
                  <a:pt x="97586" y="165300"/>
                </a:lnTo>
                <a:lnTo>
                  <a:pt x="105062" y="162469"/>
                </a:lnTo>
                <a:lnTo>
                  <a:pt x="112904" y="159629"/>
                </a:lnTo>
                <a:lnTo>
                  <a:pt x="120036" y="156783"/>
                </a:lnTo>
                <a:lnTo>
                  <a:pt x="126696" y="153933"/>
                </a:lnTo>
                <a:lnTo>
                  <a:pt x="133042" y="151081"/>
                </a:lnTo>
                <a:lnTo>
                  <a:pt x="140129" y="149179"/>
                </a:lnTo>
                <a:lnTo>
                  <a:pt x="147712" y="147912"/>
                </a:lnTo>
                <a:lnTo>
                  <a:pt x="155624" y="147066"/>
                </a:lnTo>
                <a:lnTo>
                  <a:pt x="162804" y="146503"/>
                </a:lnTo>
                <a:lnTo>
                  <a:pt x="169496" y="146127"/>
                </a:lnTo>
                <a:lnTo>
                  <a:pt x="182011" y="145710"/>
                </a:lnTo>
                <a:lnTo>
                  <a:pt x="205568" y="145442"/>
                </a:lnTo>
                <a:lnTo>
                  <a:pt x="228566" y="145389"/>
                </a:lnTo>
                <a:lnTo>
                  <a:pt x="233340" y="146337"/>
                </a:lnTo>
                <a:lnTo>
                  <a:pt x="241184" y="149931"/>
                </a:lnTo>
                <a:lnTo>
                  <a:pt x="255506" y="157309"/>
                </a:lnTo>
                <a:lnTo>
                  <a:pt x="258919" y="159999"/>
                </a:lnTo>
                <a:lnTo>
                  <a:pt x="261196" y="162745"/>
                </a:lnTo>
                <a:lnTo>
                  <a:pt x="264676" y="169288"/>
                </a:lnTo>
                <a:lnTo>
                  <a:pt x="269399" y="178546"/>
                </a:lnTo>
                <a:lnTo>
                  <a:pt x="272133" y="186471"/>
                </a:lnTo>
                <a:lnTo>
                  <a:pt x="272862" y="189917"/>
                </a:lnTo>
                <a:lnTo>
                  <a:pt x="272395" y="194120"/>
                </a:lnTo>
                <a:lnTo>
                  <a:pt x="271131" y="198827"/>
                </a:lnTo>
                <a:lnTo>
                  <a:pt x="268140" y="208185"/>
                </a:lnTo>
                <a:lnTo>
                  <a:pt x="266811" y="215518"/>
                </a:lnTo>
                <a:lnTo>
                  <a:pt x="261140" y="224493"/>
                </a:lnTo>
                <a:lnTo>
                  <a:pt x="256961" y="229553"/>
                </a:lnTo>
                <a:lnTo>
                  <a:pt x="251317" y="233879"/>
                </a:lnTo>
                <a:lnTo>
                  <a:pt x="244697" y="237716"/>
                </a:lnTo>
                <a:lnTo>
                  <a:pt x="218092" y="250717"/>
                </a:lnTo>
                <a:lnTo>
                  <a:pt x="210164" y="253703"/>
                </a:lnTo>
                <a:lnTo>
                  <a:pt x="201069" y="256647"/>
                </a:lnTo>
                <a:lnTo>
                  <a:pt x="191196" y="259561"/>
                </a:lnTo>
                <a:lnTo>
                  <a:pt x="181757" y="263410"/>
                </a:lnTo>
                <a:lnTo>
                  <a:pt x="172606" y="267880"/>
                </a:lnTo>
                <a:lnTo>
                  <a:pt x="163648" y="272766"/>
                </a:lnTo>
                <a:lnTo>
                  <a:pt x="154818" y="276975"/>
                </a:lnTo>
                <a:lnTo>
                  <a:pt x="146075" y="280734"/>
                </a:lnTo>
                <a:lnTo>
                  <a:pt x="137388" y="284192"/>
                </a:lnTo>
                <a:lnTo>
                  <a:pt x="128739" y="286497"/>
                </a:lnTo>
                <a:lnTo>
                  <a:pt x="120116" y="288035"/>
                </a:lnTo>
                <a:lnTo>
                  <a:pt x="111509" y="289059"/>
                </a:lnTo>
                <a:lnTo>
                  <a:pt x="103867" y="290695"/>
                </a:lnTo>
                <a:lnTo>
                  <a:pt x="96867" y="292738"/>
                </a:lnTo>
                <a:lnTo>
                  <a:pt x="90295" y="295052"/>
                </a:lnTo>
                <a:lnTo>
                  <a:pt x="83056" y="296595"/>
                </a:lnTo>
                <a:lnTo>
                  <a:pt x="75374" y="297624"/>
                </a:lnTo>
                <a:lnTo>
                  <a:pt x="67394" y="298309"/>
                </a:lnTo>
                <a:lnTo>
                  <a:pt x="60169" y="299719"/>
                </a:lnTo>
                <a:lnTo>
                  <a:pt x="53448" y="301611"/>
                </a:lnTo>
                <a:lnTo>
                  <a:pt x="47061" y="303825"/>
                </a:lnTo>
                <a:lnTo>
                  <a:pt x="40899" y="305302"/>
                </a:lnTo>
                <a:lnTo>
                  <a:pt x="34886" y="306285"/>
                </a:lnTo>
                <a:lnTo>
                  <a:pt x="28972" y="306942"/>
                </a:lnTo>
                <a:lnTo>
                  <a:pt x="24077" y="307379"/>
                </a:lnTo>
                <a:lnTo>
                  <a:pt x="16098" y="307865"/>
                </a:lnTo>
                <a:lnTo>
                  <a:pt x="12637" y="307042"/>
                </a:lnTo>
                <a:lnTo>
                  <a:pt x="4167" y="302285"/>
                </a:lnTo>
                <a:lnTo>
                  <a:pt x="162" y="299782"/>
                </a:lnTo>
                <a:lnTo>
                  <a:pt x="0" y="2911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916"/>
          <p:cNvSpPr/>
          <p:nvPr/>
        </p:nvSpPr>
        <p:spPr>
          <a:xfrm>
            <a:off x="3757612" y="2237422"/>
            <a:ext cx="25687" cy="145734"/>
          </a:xfrm>
          <a:custGeom>
            <a:avLst/>
            <a:gdLst/>
            <a:ahLst/>
            <a:cxnLst/>
            <a:rect l="0" t="0" r="0" b="0"/>
            <a:pathLst>
              <a:path w="25687" h="145734">
                <a:moveTo>
                  <a:pt x="8572" y="0"/>
                </a:moveTo>
                <a:lnTo>
                  <a:pt x="8572" y="4551"/>
                </a:lnTo>
                <a:lnTo>
                  <a:pt x="9525" y="6844"/>
                </a:lnTo>
                <a:lnTo>
                  <a:pt x="11113" y="9325"/>
                </a:lnTo>
                <a:lnTo>
                  <a:pt x="15954" y="15600"/>
                </a:lnTo>
                <a:lnTo>
                  <a:pt x="16615" y="18998"/>
                </a:lnTo>
                <a:lnTo>
                  <a:pt x="16792" y="21238"/>
                </a:lnTo>
                <a:lnTo>
                  <a:pt x="17862" y="24636"/>
                </a:lnTo>
                <a:lnTo>
                  <a:pt x="19528" y="28807"/>
                </a:lnTo>
                <a:lnTo>
                  <a:pt x="21591" y="33492"/>
                </a:lnTo>
                <a:lnTo>
                  <a:pt x="22967" y="37568"/>
                </a:lnTo>
                <a:lnTo>
                  <a:pt x="23883" y="41238"/>
                </a:lnTo>
                <a:lnTo>
                  <a:pt x="24495" y="44637"/>
                </a:lnTo>
                <a:lnTo>
                  <a:pt x="24902" y="48808"/>
                </a:lnTo>
                <a:lnTo>
                  <a:pt x="25174" y="53494"/>
                </a:lnTo>
                <a:lnTo>
                  <a:pt x="25476" y="62827"/>
                </a:lnTo>
                <a:lnTo>
                  <a:pt x="25646" y="74390"/>
                </a:lnTo>
                <a:lnTo>
                  <a:pt x="25686" y="84180"/>
                </a:lnTo>
                <a:lnTo>
                  <a:pt x="24744" y="89457"/>
                </a:lnTo>
                <a:lnTo>
                  <a:pt x="23164" y="94881"/>
                </a:lnTo>
                <a:lnTo>
                  <a:pt x="21158" y="100401"/>
                </a:lnTo>
                <a:lnTo>
                  <a:pt x="19820" y="105034"/>
                </a:lnTo>
                <a:lnTo>
                  <a:pt x="18928" y="109076"/>
                </a:lnTo>
                <a:lnTo>
                  <a:pt x="18334" y="112722"/>
                </a:lnTo>
                <a:lnTo>
                  <a:pt x="17938" y="116106"/>
                </a:lnTo>
                <a:lnTo>
                  <a:pt x="17673" y="119314"/>
                </a:lnTo>
                <a:lnTo>
                  <a:pt x="17497" y="122405"/>
                </a:lnTo>
                <a:lnTo>
                  <a:pt x="16427" y="125418"/>
                </a:lnTo>
                <a:lnTo>
                  <a:pt x="14762" y="128380"/>
                </a:lnTo>
                <a:lnTo>
                  <a:pt x="12698" y="131307"/>
                </a:lnTo>
                <a:lnTo>
                  <a:pt x="11323" y="134210"/>
                </a:lnTo>
                <a:lnTo>
                  <a:pt x="10406" y="137099"/>
                </a:lnTo>
                <a:lnTo>
                  <a:pt x="8934" y="144027"/>
                </a:lnTo>
                <a:lnTo>
                  <a:pt x="7862" y="144596"/>
                </a:lnTo>
                <a:lnTo>
                  <a:pt x="6193" y="144975"/>
                </a:lnTo>
                <a:lnTo>
                  <a:pt x="0" y="1457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917"/>
          <p:cNvSpPr/>
          <p:nvPr/>
        </p:nvSpPr>
        <p:spPr>
          <a:xfrm>
            <a:off x="3903345" y="1954564"/>
            <a:ext cx="263976" cy="274283"/>
          </a:xfrm>
          <a:custGeom>
            <a:avLst/>
            <a:gdLst/>
            <a:ahLst/>
            <a:cxnLst/>
            <a:rect l="0" t="0" r="0" b="0"/>
            <a:pathLst>
              <a:path w="263976" h="274283">
                <a:moveTo>
                  <a:pt x="0" y="85691"/>
                </a:moveTo>
                <a:lnTo>
                  <a:pt x="0" y="64453"/>
                </a:lnTo>
                <a:lnTo>
                  <a:pt x="2540" y="56884"/>
                </a:lnTo>
                <a:lnTo>
                  <a:pt x="4550" y="52199"/>
                </a:lnTo>
                <a:lnTo>
                  <a:pt x="6784" y="44453"/>
                </a:lnTo>
                <a:lnTo>
                  <a:pt x="7381" y="41054"/>
                </a:lnTo>
                <a:lnTo>
                  <a:pt x="10583" y="34737"/>
                </a:lnTo>
                <a:lnTo>
                  <a:pt x="15181" y="28755"/>
                </a:lnTo>
                <a:lnTo>
                  <a:pt x="20399" y="22921"/>
                </a:lnTo>
                <a:lnTo>
                  <a:pt x="25894" y="17153"/>
                </a:lnTo>
                <a:lnTo>
                  <a:pt x="28692" y="14281"/>
                </a:lnTo>
                <a:lnTo>
                  <a:pt x="31510" y="12367"/>
                </a:lnTo>
                <a:lnTo>
                  <a:pt x="37182" y="10240"/>
                </a:lnTo>
                <a:lnTo>
                  <a:pt x="45417" y="6754"/>
                </a:lnTo>
                <a:lnTo>
                  <a:pt x="50281" y="4492"/>
                </a:lnTo>
                <a:lnTo>
                  <a:pt x="55428" y="2983"/>
                </a:lnTo>
                <a:lnTo>
                  <a:pt x="60764" y="1977"/>
                </a:lnTo>
                <a:lnTo>
                  <a:pt x="66227" y="1307"/>
                </a:lnTo>
                <a:lnTo>
                  <a:pt x="71774" y="860"/>
                </a:lnTo>
                <a:lnTo>
                  <a:pt x="77376" y="562"/>
                </a:lnTo>
                <a:lnTo>
                  <a:pt x="88682" y="230"/>
                </a:lnTo>
                <a:lnTo>
                  <a:pt x="117170" y="0"/>
                </a:lnTo>
                <a:lnTo>
                  <a:pt x="121929" y="941"/>
                </a:lnTo>
                <a:lnTo>
                  <a:pt x="133176" y="5864"/>
                </a:lnTo>
                <a:lnTo>
                  <a:pt x="139517" y="7349"/>
                </a:lnTo>
                <a:lnTo>
                  <a:pt x="141589" y="8698"/>
                </a:lnTo>
                <a:lnTo>
                  <a:pt x="142970" y="10550"/>
                </a:lnTo>
                <a:lnTo>
                  <a:pt x="145457" y="16100"/>
                </a:lnTo>
                <a:lnTo>
                  <a:pt x="149737" y="24916"/>
                </a:lnTo>
                <a:lnTo>
                  <a:pt x="150307" y="28982"/>
                </a:lnTo>
                <a:lnTo>
                  <a:pt x="149735" y="32645"/>
                </a:lnTo>
                <a:lnTo>
                  <a:pt x="147511" y="39255"/>
                </a:lnTo>
                <a:lnTo>
                  <a:pt x="146522" y="45367"/>
                </a:lnTo>
                <a:lnTo>
                  <a:pt x="143543" y="53799"/>
                </a:lnTo>
                <a:lnTo>
                  <a:pt x="141415" y="58715"/>
                </a:lnTo>
                <a:lnTo>
                  <a:pt x="136511" y="66716"/>
                </a:lnTo>
                <a:lnTo>
                  <a:pt x="131157" y="73448"/>
                </a:lnTo>
                <a:lnTo>
                  <a:pt x="125602" y="79614"/>
                </a:lnTo>
                <a:lnTo>
                  <a:pt x="119957" y="85530"/>
                </a:lnTo>
                <a:lnTo>
                  <a:pt x="100009" y="105684"/>
                </a:lnTo>
                <a:lnTo>
                  <a:pt x="98105" y="108544"/>
                </a:lnTo>
                <a:lnTo>
                  <a:pt x="95425" y="116169"/>
                </a:lnTo>
                <a:lnTo>
                  <a:pt x="94798" y="118286"/>
                </a:lnTo>
                <a:lnTo>
                  <a:pt x="94446" y="124030"/>
                </a:lnTo>
                <a:lnTo>
                  <a:pt x="95349" y="125537"/>
                </a:lnTo>
                <a:lnTo>
                  <a:pt x="96903" y="126543"/>
                </a:lnTo>
                <a:lnTo>
                  <a:pt x="98892" y="127213"/>
                </a:lnTo>
                <a:lnTo>
                  <a:pt x="106181" y="127957"/>
                </a:lnTo>
                <a:lnTo>
                  <a:pt x="110793" y="128156"/>
                </a:lnTo>
                <a:lnTo>
                  <a:pt x="116724" y="129241"/>
                </a:lnTo>
                <a:lnTo>
                  <a:pt x="123536" y="130917"/>
                </a:lnTo>
                <a:lnTo>
                  <a:pt x="130935" y="132986"/>
                </a:lnTo>
                <a:lnTo>
                  <a:pt x="138724" y="134366"/>
                </a:lnTo>
                <a:lnTo>
                  <a:pt x="146775" y="135286"/>
                </a:lnTo>
                <a:lnTo>
                  <a:pt x="155000" y="135899"/>
                </a:lnTo>
                <a:lnTo>
                  <a:pt x="163341" y="136308"/>
                </a:lnTo>
                <a:lnTo>
                  <a:pt x="180228" y="136762"/>
                </a:lnTo>
                <a:lnTo>
                  <a:pt x="187779" y="137836"/>
                </a:lnTo>
                <a:lnTo>
                  <a:pt x="194719" y="139504"/>
                </a:lnTo>
                <a:lnTo>
                  <a:pt x="224094" y="149026"/>
                </a:lnTo>
                <a:lnTo>
                  <a:pt x="230359" y="151726"/>
                </a:lnTo>
                <a:lnTo>
                  <a:pt x="235488" y="154479"/>
                </a:lnTo>
                <a:lnTo>
                  <a:pt x="243726" y="160078"/>
                </a:lnTo>
                <a:lnTo>
                  <a:pt x="250562" y="165742"/>
                </a:lnTo>
                <a:lnTo>
                  <a:pt x="253719" y="167633"/>
                </a:lnTo>
                <a:lnTo>
                  <a:pt x="259767" y="169734"/>
                </a:lnTo>
                <a:lnTo>
                  <a:pt x="261760" y="172200"/>
                </a:lnTo>
                <a:lnTo>
                  <a:pt x="263089" y="175748"/>
                </a:lnTo>
                <a:lnTo>
                  <a:pt x="263975" y="180019"/>
                </a:lnTo>
                <a:lnTo>
                  <a:pt x="263613" y="182866"/>
                </a:lnTo>
                <a:lnTo>
                  <a:pt x="262419" y="184764"/>
                </a:lnTo>
                <a:lnTo>
                  <a:pt x="260671" y="186030"/>
                </a:lnTo>
                <a:lnTo>
                  <a:pt x="256189" y="192516"/>
                </a:lnTo>
                <a:lnTo>
                  <a:pt x="253659" y="196912"/>
                </a:lnTo>
                <a:lnTo>
                  <a:pt x="245770" y="204337"/>
                </a:lnTo>
                <a:lnTo>
                  <a:pt x="228078" y="216413"/>
                </a:lnTo>
                <a:lnTo>
                  <a:pt x="220632" y="221416"/>
                </a:lnTo>
                <a:lnTo>
                  <a:pt x="213762" y="225704"/>
                </a:lnTo>
                <a:lnTo>
                  <a:pt x="207278" y="229516"/>
                </a:lnTo>
                <a:lnTo>
                  <a:pt x="201050" y="233009"/>
                </a:lnTo>
                <a:lnTo>
                  <a:pt x="194041" y="236290"/>
                </a:lnTo>
                <a:lnTo>
                  <a:pt x="186510" y="239430"/>
                </a:lnTo>
                <a:lnTo>
                  <a:pt x="178633" y="242476"/>
                </a:lnTo>
                <a:lnTo>
                  <a:pt x="162259" y="248401"/>
                </a:lnTo>
                <a:lnTo>
                  <a:pt x="128465" y="259965"/>
                </a:lnTo>
                <a:lnTo>
                  <a:pt x="118981" y="261881"/>
                </a:lnTo>
                <a:lnTo>
                  <a:pt x="108848" y="263158"/>
                </a:lnTo>
                <a:lnTo>
                  <a:pt x="98282" y="264010"/>
                </a:lnTo>
                <a:lnTo>
                  <a:pt x="89334" y="265530"/>
                </a:lnTo>
                <a:lnTo>
                  <a:pt x="81463" y="267496"/>
                </a:lnTo>
                <a:lnTo>
                  <a:pt x="74311" y="269759"/>
                </a:lnTo>
                <a:lnTo>
                  <a:pt x="67638" y="271268"/>
                </a:lnTo>
                <a:lnTo>
                  <a:pt x="61285" y="272274"/>
                </a:lnTo>
                <a:lnTo>
                  <a:pt x="55143" y="272944"/>
                </a:lnTo>
                <a:lnTo>
                  <a:pt x="50097" y="273391"/>
                </a:lnTo>
                <a:lnTo>
                  <a:pt x="41950" y="273888"/>
                </a:lnTo>
                <a:lnTo>
                  <a:pt x="35154" y="274109"/>
                </a:lnTo>
                <a:lnTo>
                  <a:pt x="17661" y="274282"/>
                </a:lnTo>
                <a:lnTo>
                  <a:pt x="17144" y="2657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918"/>
          <p:cNvSpPr/>
          <p:nvPr/>
        </p:nvSpPr>
        <p:spPr>
          <a:xfrm>
            <a:off x="4186281" y="1971779"/>
            <a:ext cx="273762" cy="235950"/>
          </a:xfrm>
          <a:custGeom>
            <a:avLst/>
            <a:gdLst/>
            <a:ahLst/>
            <a:cxnLst/>
            <a:rect l="0" t="0" r="0" b="0"/>
            <a:pathLst>
              <a:path w="273762" h="235950">
                <a:moveTo>
                  <a:pt x="68536" y="8468"/>
                </a:moveTo>
                <a:lnTo>
                  <a:pt x="68536" y="0"/>
                </a:lnTo>
                <a:lnTo>
                  <a:pt x="68536" y="7286"/>
                </a:lnTo>
                <a:lnTo>
                  <a:pt x="63985" y="12669"/>
                </a:lnTo>
                <a:lnTo>
                  <a:pt x="59211" y="17637"/>
                </a:lnTo>
                <a:lnTo>
                  <a:pt x="53914" y="23973"/>
                </a:lnTo>
                <a:lnTo>
                  <a:pt x="51168" y="28330"/>
                </a:lnTo>
                <a:lnTo>
                  <a:pt x="48385" y="33139"/>
                </a:lnTo>
                <a:lnTo>
                  <a:pt x="45577" y="37298"/>
                </a:lnTo>
                <a:lnTo>
                  <a:pt x="39917" y="44459"/>
                </a:lnTo>
                <a:lnTo>
                  <a:pt x="37074" y="48654"/>
                </a:lnTo>
                <a:lnTo>
                  <a:pt x="34227" y="53356"/>
                </a:lnTo>
                <a:lnTo>
                  <a:pt x="31375" y="58396"/>
                </a:lnTo>
                <a:lnTo>
                  <a:pt x="25668" y="69076"/>
                </a:lnTo>
                <a:lnTo>
                  <a:pt x="5671" y="108516"/>
                </a:lnTo>
                <a:lnTo>
                  <a:pt x="3765" y="115172"/>
                </a:lnTo>
                <a:lnTo>
                  <a:pt x="2496" y="122466"/>
                </a:lnTo>
                <a:lnTo>
                  <a:pt x="1649" y="130187"/>
                </a:lnTo>
                <a:lnTo>
                  <a:pt x="1085" y="137239"/>
                </a:lnTo>
                <a:lnTo>
                  <a:pt x="708" y="143845"/>
                </a:lnTo>
                <a:lnTo>
                  <a:pt x="290" y="155313"/>
                </a:lnTo>
                <a:lnTo>
                  <a:pt x="104" y="163585"/>
                </a:lnTo>
                <a:lnTo>
                  <a:pt x="0" y="178148"/>
                </a:lnTo>
                <a:lnTo>
                  <a:pt x="1890" y="183500"/>
                </a:lnTo>
                <a:lnTo>
                  <a:pt x="5056" y="188974"/>
                </a:lnTo>
                <a:lnTo>
                  <a:pt x="9071" y="194528"/>
                </a:lnTo>
                <a:lnTo>
                  <a:pt x="12700" y="199183"/>
                </a:lnTo>
                <a:lnTo>
                  <a:pt x="16072" y="203239"/>
                </a:lnTo>
                <a:lnTo>
                  <a:pt x="22359" y="210285"/>
                </a:lnTo>
                <a:lnTo>
                  <a:pt x="28328" y="216592"/>
                </a:lnTo>
                <a:lnTo>
                  <a:pt x="36696" y="222570"/>
                </a:lnTo>
                <a:lnTo>
                  <a:pt x="41594" y="225498"/>
                </a:lnTo>
                <a:lnTo>
                  <a:pt x="46765" y="227449"/>
                </a:lnTo>
                <a:lnTo>
                  <a:pt x="52117" y="228751"/>
                </a:lnTo>
                <a:lnTo>
                  <a:pt x="57590" y="229618"/>
                </a:lnTo>
                <a:lnTo>
                  <a:pt x="64096" y="231149"/>
                </a:lnTo>
                <a:lnTo>
                  <a:pt x="71291" y="233122"/>
                </a:lnTo>
                <a:lnTo>
                  <a:pt x="78945" y="235390"/>
                </a:lnTo>
                <a:lnTo>
                  <a:pt x="85953" y="235949"/>
                </a:lnTo>
                <a:lnTo>
                  <a:pt x="92530" y="235370"/>
                </a:lnTo>
                <a:lnTo>
                  <a:pt x="98820" y="234031"/>
                </a:lnTo>
                <a:lnTo>
                  <a:pt x="105870" y="233138"/>
                </a:lnTo>
                <a:lnTo>
                  <a:pt x="113428" y="232543"/>
                </a:lnTo>
                <a:lnTo>
                  <a:pt x="121324" y="232146"/>
                </a:lnTo>
                <a:lnTo>
                  <a:pt x="137717" y="231706"/>
                </a:lnTo>
                <a:lnTo>
                  <a:pt x="146089" y="231588"/>
                </a:lnTo>
                <a:lnTo>
                  <a:pt x="153576" y="230557"/>
                </a:lnTo>
                <a:lnTo>
                  <a:pt x="160472" y="228918"/>
                </a:lnTo>
                <a:lnTo>
                  <a:pt x="166974" y="226872"/>
                </a:lnTo>
                <a:lnTo>
                  <a:pt x="173214" y="224556"/>
                </a:lnTo>
                <a:lnTo>
                  <a:pt x="179279" y="222059"/>
                </a:lnTo>
                <a:lnTo>
                  <a:pt x="185227" y="219442"/>
                </a:lnTo>
                <a:lnTo>
                  <a:pt x="191097" y="215792"/>
                </a:lnTo>
                <a:lnTo>
                  <a:pt x="196916" y="211454"/>
                </a:lnTo>
                <a:lnTo>
                  <a:pt x="202700" y="206657"/>
                </a:lnTo>
                <a:lnTo>
                  <a:pt x="208461" y="202507"/>
                </a:lnTo>
                <a:lnTo>
                  <a:pt x="214207" y="198787"/>
                </a:lnTo>
                <a:lnTo>
                  <a:pt x="219943" y="195355"/>
                </a:lnTo>
                <a:lnTo>
                  <a:pt x="225671" y="191162"/>
                </a:lnTo>
                <a:lnTo>
                  <a:pt x="231395" y="186461"/>
                </a:lnTo>
                <a:lnTo>
                  <a:pt x="241883" y="177111"/>
                </a:lnTo>
                <a:lnTo>
                  <a:pt x="249719" y="169780"/>
                </a:lnTo>
                <a:lnTo>
                  <a:pt x="253142" y="165540"/>
                </a:lnTo>
                <a:lnTo>
                  <a:pt x="256377" y="160808"/>
                </a:lnTo>
                <a:lnTo>
                  <a:pt x="259486" y="155748"/>
                </a:lnTo>
                <a:lnTo>
                  <a:pt x="262511" y="150470"/>
                </a:lnTo>
                <a:lnTo>
                  <a:pt x="268412" y="139525"/>
                </a:lnTo>
                <a:lnTo>
                  <a:pt x="270367" y="133939"/>
                </a:lnTo>
                <a:lnTo>
                  <a:pt x="271670" y="128311"/>
                </a:lnTo>
                <a:lnTo>
                  <a:pt x="272538" y="122653"/>
                </a:lnTo>
                <a:lnTo>
                  <a:pt x="273118" y="117929"/>
                </a:lnTo>
                <a:lnTo>
                  <a:pt x="273504" y="113827"/>
                </a:lnTo>
                <a:lnTo>
                  <a:pt x="273761" y="110140"/>
                </a:lnTo>
                <a:lnTo>
                  <a:pt x="272980" y="105777"/>
                </a:lnTo>
                <a:lnTo>
                  <a:pt x="271507" y="100963"/>
                </a:lnTo>
                <a:lnTo>
                  <a:pt x="269573" y="95849"/>
                </a:lnTo>
                <a:lnTo>
                  <a:pt x="268283" y="91487"/>
                </a:lnTo>
                <a:lnTo>
                  <a:pt x="267423" y="87626"/>
                </a:lnTo>
                <a:lnTo>
                  <a:pt x="266850" y="84100"/>
                </a:lnTo>
                <a:lnTo>
                  <a:pt x="263673" y="77642"/>
                </a:lnTo>
                <a:lnTo>
                  <a:pt x="261492" y="74587"/>
                </a:lnTo>
                <a:lnTo>
                  <a:pt x="253990" y="68652"/>
                </a:lnTo>
                <a:lnTo>
                  <a:pt x="249321" y="65735"/>
                </a:lnTo>
                <a:lnTo>
                  <a:pt x="244305" y="62839"/>
                </a:lnTo>
                <a:lnTo>
                  <a:pt x="233651" y="57080"/>
                </a:lnTo>
                <a:lnTo>
                  <a:pt x="225105" y="53886"/>
                </a:lnTo>
                <a:lnTo>
                  <a:pt x="217180" y="51514"/>
                </a:lnTo>
                <a:lnTo>
                  <a:pt x="212400" y="49548"/>
                </a:lnTo>
                <a:lnTo>
                  <a:pt x="207308" y="47284"/>
                </a:lnTo>
                <a:lnTo>
                  <a:pt x="202008" y="45776"/>
                </a:lnTo>
                <a:lnTo>
                  <a:pt x="196570" y="44770"/>
                </a:lnTo>
                <a:lnTo>
                  <a:pt x="191039" y="44099"/>
                </a:lnTo>
                <a:lnTo>
                  <a:pt x="185447" y="43652"/>
                </a:lnTo>
                <a:lnTo>
                  <a:pt x="179814" y="43354"/>
                </a:lnTo>
                <a:lnTo>
                  <a:pt x="174154" y="43155"/>
                </a:lnTo>
                <a:lnTo>
                  <a:pt x="152535" y="42876"/>
                </a:lnTo>
                <a:lnTo>
                  <a:pt x="114606" y="42768"/>
                </a:lnTo>
                <a:lnTo>
                  <a:pt x="109727" y="43717"/>
                </a:lnTo>
                <a:lnTo>
                  <a:pt x="101765" y="47312"/>
                </a:lnTo>
                <a:lnTo>
                  <a:pt x="97357" y="48651"/>
                </a:lnTo>
                <a:lnTo>
                  <a:pt x="92512" y="49545"/>
                </a:lnTo>
                <a:lnTo>
                  <a:pt x="87378" y="50140"/>
                </a:lnTo>
                <a:lnTo>
                  <a:pt x="82050" y="51489"/>
                </a:lnTo>
                <a:lnTo>
                  <a:pt x="76592" y="53341"/>
                </a:lnTo>
                <a:lnTo>
                  <a:pt x="71050" y="55529"/>
                </a:lnTo>
                <a:lnTo>
                  <a:pt x="66402" y="56987"/>
                </a:lnTo>
                <a:lnTo>
                  <a:pt x="58698" y="58607"/>
                </a:lnTo>
                <a:lnTo>
                  <a:pt x="52099" y="61867"/>
                </a:lnTo>
                <a:lnTo>
                  <a:pt x="49005" y="64070"/>
                </a:lnTo>
                <a:lnTo>
                  <a:pt x="46943" y="66491"/>
                </a:lnTo>
                <a:lnTo>
                  <a:pt x="45568" y="69058"/>
                </a:lnTo>
                <a:lnTo>
                  <a:pt x="43361" y="75470"/>
                </a:lnTo>
                <a:lnTo>
                  <a:pt x="38428" y="81131"/>
                </a:lnTo>
                <a:lnTo>
                  <a:pt x="37987" y="82628"/>
                </a:lnTo>
                <a:lnTo>
                  <a:pt x="38645" y="83625"/>
                </a:lnTo>
                <a:lnTo>
                  <a:pt x="40036" y="84290"/>
                </a:lnTo>
                <a:lnTo>
                  <a:pt x="40964" y="85686"/>
                </a:lnTo>
                <a:lnTo>
                  <a:pt x="42574" y="92885"/>
                </a:lnTo>
                <a:lnTo>
                  <a:pt x="42710" y="96152"/>
                </a:lnTo>
                <a:lnTo>
                  <a:pt x="42819" y="1027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919"/>
          <p:cNvSpPr/>
          <p:nvPr/>
        </p:nvSpPr>
        <p:spPr>
          <a:xfrm>
            <a:off x="4521800" y="1954530"/>
            <a:ext cx="303327" cy="222776"/>
          </a:xfrm>
          <a:custGeom>
            <a:avLst/>
            <a:gdLst/>
            <a:ahLst/>
            <a:cxnLst/>
            <a:rect l="0" t="0" r="0" b="0"/>
            <a:pathLst>
              <a:path w="303327" h="222776">
                <a:moveTo>
                  <a:pt x="93062" y="0"/>
                </a:moveTo>
                <a:lnTo>
                  <a:pt x="93062" y="7381"/>
                </a:lnTo>
                <a:lnTo>
                  <a:pt x="88512" y="12770"/>
                </a:lnTo>
                <a:lnTo>
                  <a:pt x="83737" y="17740"/>
                </a:lnTo>
                <a:lnTo>
                  <a:pt x="51351" y="50281"/>
                </a:lnTo>
                <a:lnTo>
                  <a:pt x="47157" y="55428"/>
                </a:lnTo>
                <a:lnTo>
                  <a:pt x="43408" y="60764"/>
                </a:lnTo>
                <a:lnTo>
                  <a:pt x="39957" y="66227"/>
                </a:lnTo>
                <a:lnTo>
                  <a:pt x="36704" y="71774"/>
                </a:lnTo>
                <a:lnTo>
                  <a:pt x="33582" y="77376"/>
                </a:lnTo>
                <a:lnTo>
                  <a:pt x="27574" y="88682"/>
                </a:lnTo>
                <a:lnTo>
                  <a:pt x="21729" y="100056"/>
                </a:lnTo>
                <a:lnTo>
                  <a:pt x="18836" y="104804"/>
                </a:lnTo>
                <a:lnTo>
                  <a:pt x="15956" y="108922"/>
                </a:lnTo>
                <a:lnTo>
                  <a:pt x="13083" y="112619"/>
                </a:lnTo>
                <a:lnTo>
                  <a:pt x="11167" y="116989"/>
                </a:lnTo>
                <a:lnTo>
                  <a:pt x="9891" y="121808"/>
                </a:lnTo>
                <a:lnTo>
                  <a:pt x="9040" y="126925"/>
                </a:lnTo>
                <a:lnTo>
                  <a:pt x="8472" y="132242"/>
                </a:lnTo>
                <a:lnTo>
                  <a:pt x="8094" y="137691"/>
                </a:lnTo>
                <a:lnTo>
                  <a:pt x="7841" y="143229"/>
                </a:lnTo>
                <a:lnTo>
                  <a:pt x="6721" y="148826"/>
                </a:lnTo>
                <a:lnTo>
                  <a:pt x="5021" y="154462"/>
                </a:lnTo>
                <a:lnTo>
                  <a:pt x="2936" y="160125"/>
                </a:lnTo>
                <a:lnTo>
                  <a:pt x="1545" y="164852"/>
                </a:lnTo>
                <a:lnTo>
                  <a:pt x="618" y="168956"/>
                </a:lnTo>
                <a:lnTo>
                  <a:pt x="0" y="172645"/>
                </a:lnTo>
                <a:lnTo>
                  <a:pt x="541" y="176056"/>
                </a:lnTo>
                <a:lnTo>
                  <a:pt x="3681" y="182387"/>
                </a:lnTo>
                <a:lnTo>
                  <a:pt x="4900" y="186361"/>
                </a:lnTo>
                <a:lnTo>
                  <a:pt x="5712" y="190916"/>
                </a:lnTo>
                <a:lnTo>
                  <a:pt x="6254" y="195857"/>
                </a:lnTo>
                <a:lnTo>
                  <a:pt x="8520" y="200104"/>
                </a:lnTo>
                <a:lnTo>
                  <a:pt x="11936" y="203887"/>
                </a:lnTo>
                <a:lnTo>
                  <a:pt x="19858" y="209679"/>
                </a:lnTo>
                <a:lnTo>
                  <a:pt x="26555" y="212253"/>
                </a:lnTo>
                <a:lnTo>
                  <a:pt x="35246" y="213397"/>
                </a:lnTo>
                <a:lnTo>
                  <a:pt x="40230" y="213702"/>
                </a:lnTo>
                <a:lnTo>
                  <a:pt x="45459" y="214858"/>
                </a:lnTo>
                <a:lnTo>
                  <a:pt x="50849" y="216581"/>
                </a:lnTo>
                <a:lnTo>
                  <a:pt x="56347" y="218682"/>
                </a:lnTo>
                <a:lnTo>
                  <a:pt x="61918" y="220083"/>
                </a:lnTo>
                <a:lnTo>
                  <a:pt x="67537" y="221017"/>
                </a:lnTo>
                <a:lnTo>
                  <a:pt x="73188" y="221639"/>
                </a:lnTo>
                <a:lnTo>
                  <a:pt x="79812" y="222054"/>
                </a:lnTo>
                <a:lnTo>
                  <a:pt x="94793" y="222515"/>
                </a:lnTo>
                <a:lnTo>
                  <a:pt x="119293" y="222775"/>
                </a:lnTo>
                <a:lnTo>
                  <a:pt x="127694" y="221859"/>
                </a:lnTo>
                <a:lnTo>
                  <a:pt x="136153" y="220296"/>
                </a:lnTo>
                <a:lnTo>
                  <a:pt x="144649" y="218301"/>
                </a:lnTo>
                <a:lnTo>
                  <a:pt x="153171" y="216019"/>
                </a:lnTo>
                <a:lnTo>
                  <a:pt x="170260" y="210943"/>
                </a:lnTo>
                <a:lnTo>
                  <a:pt x="177865" y="208256"/>
                </a:lnTo>
                <a:lnTo>
                  <a:pt x="184840" y="205512"/>
                </a:lnTo>
                <a:lnTo>
                  <a:pt x="191395" y="202731"/>
                </a:lnTo>
                <a:lnTo>
                  <a:pt x="203758" y="197100"/>
                </a:lnTo>
                <a:lnTo>
                  <a:pt x="209722" y="194265"/>
                </a:lnTo>
                <a:lnTo>
                  <a:pt x="216555" y="191422"/>
                </a:lnTo>
                <a:lnTo>
                  <a:pt x="223968" y="188575"/>
                </a:lnTo>
                <a:lnTo>
                  <a:pt x="231768" y="185724"/>
                </a:lnTo>
                <a:lnTo>
                  <a:pt x="238872" y="181918"/>
                </a:lnTo>
                <a:lnTo>
                  <a:pt x="245514" y="177476"/>
                </a:lnTo>
                <a:lnTo>
                  <a:pt x="251847" y="172610"/>
                </a:lnTo>
                <a:lnTo>
                  <a:pt x="257021" y="167461"/>
                </a:lnTo>
                <a:lnTo>
                  <a:pt x="261423" y="162123"/>
                </a:lnTo>
                <a:lnTo>
                  <a:pt x="265310" y="156659"/>
                </a:lnTo>
                <a:lnTo>
                  <a:pt x="269807" y="152064"/>
                </a:lnTo>
                <a:lnTo>
                  <a:pt x="274709" y="148049"/>
                </a:lnTo>
                <a:lnTo>
                  <a:pt x="279883" y="144419"/>
                </a:lnTo>
                <a:lnTo>
                  <a:pt x="284284" y="140094"/>
                </a:lnTo>
                <a:lnTo>
                  <a:pt x="288171" y="135306"/>
                </a:lnTo>
                <a:lnTo>
                  <a:pt x="291715" y="130209"/>
                </a:lnTo>
                <a:lnTo>
                  <a:pt x="294077" y="124906"/>
                </a:lnTo>
                <a:lnTo>
                  <a:pt x="295652" y="119465"/>
                </a:lnTo>
                <a:lnTo>
                  <a:pt x="296702" y="113933"/>
                </a:lnTo>
                <a:lnTo>
                  <a:pt x="298355" y="109293"/>
                </a:lnTo>
                <a:lnTo>
                  <a:pt x="300409" y="105247"/>
                </a:lnTo>
                <a:lnTo>
                  <a:pt x="302731" y="101597"/>
                </a:lnTo>
                <a:lnTo>
                  <a:pt x="303326" y="97259"/>
                </a:lnTo>
                <a:lnTo>
                  <a:pt x="302771" y="92461"/>
                </a:lnTo>
                <a:lnTo>
                  <a:pt x="301448" y="87358"/>
                </a:lnTo>
                <a:lnTo>
                  <a:pt x="300566" y="82051"/>
                </a:lnTo>
                <a:lnTo>
                  <a:pt x="299978" y="76608"/>
                </a:lnTo>
                <a:lnTo>
                  <a:pt x="299586" y="71074"/>
                </a:lnTo>
                <a:lnTo>
                  <a:pt x="298372" y="66433"/>
                </a:lnTo>
                <a:lnTo>
                  <a:pt x="296610" y="62386"/>
                </a:lnTo>
                <a:lnTo>
                  <a:pt x="294483" y="58736"/>
                </a:lnTo>
                <a:lnTo>
                  <a:pt x="287040" y="52139"/>
                </a:lnTo>
                <a:lnTo>
                  <a:pt x="278334" y="46033"/>
                </a:lnTo>
                <a:lnTo>
                  <a:pt x="271290" y="40144"/>
                </a:lnTo>
                <a:lnTo>
                  <a:pt x="265221" y="37240"/>
                </a:lnTo>
                <a:lnTo>
                  <a:pt x="257365" y="34351"/>
                </a:lnTo>
                <a:lnTo>
                  <a:pt x="248317" y="31473"/>
                </a:lnTo>
                <a:lnTo>
                  <a:pt x="240381" y="28602"/>
                </a:lnTo>
                <a:lnTo>
                  <a:pt x="233184" y="25735"/>
                </a:lnTo>
                <a:lnTo>
                  <a:pt x="226482" y="22872"/>
                </a:lnTo>
                <a:lnTo>
                  <a:pt x="218204" y="20963"/>
                </a:lnTo>
                <a:lnTo>
                  <a:pt x="208875" y="19690"/>
                </a:lnTo>
                <a:lnTo>
                  <a:pt x="198846" y="18841"/>
                </a:lnTo>
                <a:lnTo>
                  <a:pt x="189302" y="17323"/>
                </a:lnTo>
                <a:lnTo>
                  <a:pt x="180082" y="15359"/>
                </a:lnTo>
                <a:lnTo>
                  <a:pt x="171078" y="13097"/>
                </a:lnTo>
                <a:lnTo>
                  <a:pt x="162217" y="11588"/>
                </a:lnTo>
                <a:lnTo>
                  <a:pt x="153453" y="10583"/>
                </a:lnTo>
                <a:lnTo>
                  <a:pt x="144753" y="9913"/>
                </a:lnTo>
                <a:lnTo>
                  <a:pt x="136095" y="9466"/>
                </a:lnTo>
                <a:lnTo>
                  <a:pt x="118855" y="8969"/>
                </a:lnTo>
                <a:lnTo>
                  <a:pt x="110258" y="9789"/>
                </a:lnTo>
                <a:lnTo>
                  <a:pt x="101668" y="11289"/>
                </a:lnTo>
                <a:lnTo>
                  <a:pt x="93084" y="13241"/>
                </a:lnTo>
                <a:lnTo>
                  <a:pt x="85457" y="14542"/>
                </a:lnTo>
                <a:lnTo>
                  <a:pt x="78467" y="15410"/>
                </a:lnTo>
                <a:lnTo>
                  <a:pt x="71902" y="15988"/>
                </a:lnTo>
                <a:lnTo>
                  <a:pt x="65620" y="18279"/>
                </a:lnTo>
                <a:lnTo>
                  <a:pt x="59528" y="21711"/>
                </a:lnTo>
                <a:lnTo>
                  <a:pt x="53561" y="25904"/>
                </a:lnTo>
                <a:lnTo>
                  <a:pt x="44391" y="30562"/>
                </a:lnTo>
                <a:lnTo>
                  <a:pt x="40612" y="31805"/>
                </a:lnTo>
                <a:lnTo>
                  <a:pt x="33873" y="35725"/>
                </a:lnTo>
                <a:lnTo>
                  <a:pt x="24482" y="428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920"/>
          <p:cNvSpPr/>
          <p:nvPr/>
        </p:nvSpPr>
        <p:spPr>
          <a:xfrm>
            <a:off x="817244" y="2168842"/>
            <a:ext cx="291466" cy="240028"/>
          </a:xfrm>
          <a:custGeom>
            <a:avLst/>
            <a:gdLst/>
            <a:ahLst/>
            <a:cxnLst/>
            <a:rect l="0" t="0" r="0" b="0"/>
            <a:pathLst>
              <a:path w="291466" h="240028">
                <a:moveTo>
                  <a:pt x="0" y="0"/>
                </a:moveTo>
                <a:lnTo>
                  <a:pt x="4551" y="0"/>
                </a:lnTo>
                <a:lnTo>
                  <a:pt x="6844" y="953"/>
                </a:lnTo>
                <a:lnTo>
                  <a:pt x="14622" y="5892"/>
                </a:lnTo>
                <a:lnTo>
                  <a:pt x="22959" y="8731"/>
                </a:lnTo>
                <a:lnTo>
                  <a:pt x="31462" y="15181"/>
                </a:lnTo>
                <a:lnTo>
                  <a:pt x="37161" y="20400"/>
                </a:lnTo>
                <a:lnTo>
                  <a:pt x="45724" y="28693"/>
                </a:lnTo>
                <a:lnTo>
                  <a:pt x="87391" y="70247"/>
                </a:lnTo>
                <a:lnTo>
                  <a:pt x="96308" y="76623"/>
                </a:lnTo>
                <a:lnTo>
                  <a:pt x="101353" y="79657"/>
                </a:lnTo>
                <a:lnTo>
                  <a:pt x="105669" y="83585"/>
                </a:lnTo>
                <a:lnTo>
                  <a:pt x="109499" y="88108"/>
                </a:lnTo>
                <a:lnTo>
                  <a:pt x="113004" y="93029"/>
                </a:lnTo>
                <a:lnTo>
                  <a:pt x="117246" y="97262"/>
                </a:lnTo>
                <a:lnTo>
                  <a:pt x="121979" y="101036"/>
                </a:lnTo>
                <a:lnTo>
                  <a:pt x="127040" y="104505"/>
                </a:lnTo>
                <a:lnTo>
                  <a:pt x="135202" y="110899"/>
                </a:lnTo>
                <a:lnTo>
                  <a:pt x="142005" y="116916"/>
                </a:lnTo>
                <a:lnTo>
                  <a:pt x="148204" y="122765"/>
                </a:lnTo>
                <a:lnTo>
                  <a:pt x="182517" y="156807"/>
                </a:lnTo>
                <a:lnTo>
                  <a:pt x="185496" y="160735"/>
                </a:lnTo>
                <a:lnTo>
                  <a:pt x="188434" y="165260"/>
                </a:lnTo>
                <a:lnTo>
                  <a:pt x="191345" y="170180"/>
                </a:lnTo>
                <a:lnTo>
                  <a:pt x="194239" y="174414"/>
                </a:lnTo>
                <a:lnTo>
                  <a:pt x="199994" y="181657"/>
                </a:lnTo>
                <a:lnTo>
                  <a:pt x="203814" y="183970"/>
                </a:lnTo>
                <a:lnTo>
                  <a:pt x="208266" y="185512"/>
                </a:lnTo>
                <a:lnTo>
                  <a:pt x="213139" y="186539"/>
                </a:lnTo>
                <a:lnTo>
                  <a:pt x="218293" y="188177"/>
                </a:lnTo>
                <a:lnTo>
                  <a:pt x="223634" y="190221"/>
                </a:lnTo>
                <a:lnTo>
                  <a:pt x="229099" y="192537"/>
                </a:lnTo>
                <a:lnTo>
                  <a:pt x="237712" y="197649"/>
                </a:lnTo>
                <a:lnTo>
                  <a:pt x="244715" y="203097"/>
                </a:lnTo>
                <a:lnTo>
                  <a:pt x="251002" y="208693"/>
                </a:lnTo>
                <a:lnTo>
                  <a:pt x="256972" y="214355"/>
                </a:lnTo>
                <a:lnTo>
                  <a:pt x="268565" y="225751"/>
                </a:lnTo>
                <a:lnTo>
                  <a:pt x="271436" y="227653"/>
                </a:lnTo>
                <a:lnTo>
                  <a:pt x="280348" y="230706"/>
                </a:lnTo>
                <a:lnTo>
                  <a:pt x="281196" y="230957"/>
                </a:lnTo>
                <a:lnTo>
                  <a:pt x="281762" y="232076"/>
                </a:lnTo>
                <a:lnTo>
                  <a:pt x="282827" y="239481"/>
                </a:lnTo>
                <a:lnTo>
                  <a:pt x="282849" y="239664"/>
                </a:lnTo>
                <a:lnTo>
                  <a:pt x="291361" y="240027"/>
                </a:lnTo>
                <a:lnTo>
                  <a:pt x="291419" y="237489"/>
                </a:lnTo>
                <a:lnTo>
                  <a:pt x="291465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921"/>
          <p:cNvSpPr/>
          <p:nvPr/>
        </p:nvSpPr>
        <p:spPr>
          <a:xfrm>
            <a:off x="800099" y="2152059"/>
            <a:ext cx="257176" cy="265387"/>
          </a:xfrm>
          <a:custGeom>
            <a:avLst/>
            <a:gdLst/>
            <a:ahLst/>
            <a:cxnLst/>
            <a:rect l="0" t="0" r="0" b="0"/>
            <a:pathLst>
              <a:path w="257176" h="265387">
                <a:moveTo>
                  <a:pt x="257175" y="16783"/>
                </a:moveTo>
                <a:lnTo>
                  <a:pt x="257175" y="861"/>
                </a:lnTo>
                <a:lnTo>
                  <a:pt x="256223" y="453"/>
                </a:lnTo>
                <a:lnTo>
                  <a:pt x="252625" y="0"/>
                </a:lnTo>
                <a:lnTo>
                  <a:pt x="251284" y="832"/>
                </a:lnTo>
                <a:lnTo>
                  <a:pt x="250390" y="2339"/>
                </a:lnTo>
                <a:lnTo>
                  <a:pt x="249794" y="4296"/>
                </a:lnTo>
                <a:lnTo>
                  <a:pt x="248445" y="5601"/>
                </a:lnTo>
                <a:lnTo>
                  <a:pt x="246593" y="6471"/>
                </a:lnTo>
                <a:lnTo>
                  <a:pt x="244405" y="7051"/>
                </a:lnTo>
                <a:lnTo>
                  <a:pt x="242947" y="8390"/>
                </a:lnTo>
                <a:lnTo>
                  <a:pt x="241975" y="10235"/>
                </a:lnTo>
                <a:lnTo>
                  <a:pt x="241327" y="12418"/>
                </a:lnTo>
                <a:lnTo>
                  <a:pt x="238066" y="17383"/>
                </a:lnTo>
                <a:lnTo>
                  <a:pt x="230876" y="25533"/>
                </a:lnTo>
                <a:lnTo>
                  <a:pt x="222713" y="33981"/>
                </a:lnTo>
                <a:lnTo>
                  <a:pt x="219913" y="36821"/>
                </a:lnTo>
                <a:lnTo>
                  <a:pt x="218046" y="40619"/>
                </a:lnTo>
                <a:lnTo>
                  <a:pt x="216802" y="45056"/>
                </a:lnTo>
                <a:lnTo>
                  <a:pt x="215972" y="49919"/>
                </a:lnTo>
                <a:lnTo>
                  <a:pt x="214467" y="55066"/>
                </a:lnTo>
                <a:lnTo>
                  <a:pt x="212510" y="60403"/>
                </a:lnTo>
                <a:lnTo>
                  <a:pt x="210254" y="65865"/>
                </a:lnTo>
                <a:lnTo>
                  <a:pt x="207797" y="70459"/>
                </a:lnTo>
                <a:lnTo>
                  <a:pt x="202527" y="78104"/>
                </a:lnTo>
                <a:lnTo>
                  <a:pt x="198836" y="82429"/>
                </a:lnTo>
                <a:lnTo>
                  <a:pt x="194470" y="87217"/>
                </a:lnTo>
                <a:lnTo>
                  <a:pt x="189654" y="92314"/>
                </a:lnTo>
                <a:lnTo>
                  <a:pt x="185491" y="97617"/>
                </a:lnTo>
                <a:lnTo>
                  <a:pt x="181763" y="103058"/>
                </a:lnTo>
                <a:lnTo>
                  <a:pt x="178326" y="108589"/>
                </a:lnTo>
                <a:lnTo>
                  <a:pt x="174129" y="114182"/>
                </a:lnTo>
                <a:lnTo>
                  <a:pt x="169426" y="119816"/>
                </a:lnTo>
                <a:lnTo>
                  <a:pt x="160073" y="130203"/>
                </a:lnTo>
                <a:lnTo>
                  <a:pt x="152741" y="137994"/>
                </a:lnTo>
                <a:lnTo>
                  <a:pt x="87721" y="203382"/>
                </a:lnTo>
                <a:lnTo>
                  <a:pt x="74690" y="216414"/>
                </a:lnTo>
                <a:lnTo>
                  <a:pt x="70748" y="219403"/>
                </a:lnTo>
                <a:lnTo>
                  <a:pt x="66216" y="222348"/>
                </a:lnTo>
                <a:lnTo>
                  <a:pt x="61289" y="225264"/>
                </a:lnTo>
                <a:lnTo>
                  <a:pt x="53275" y="231044"/>
                </a:lnTo>
                <a:lnTo>
                  <a:pt x="49804" y="233919"/>
                </a:lnTo>
                <a:lnTo>
                  <a:pt x="43408" y="237113"/>
                </a:lnTo>
                <a:lnTo>
                  <a:pt x="40369" y="237964"/>
                </a:lnTo>
                <a:lnTo>
                  <a:pt x="34452" y="241451"/>
                </a:lnTo>
                <a:lnTo>
                  <a:pt x="28647" y="246175"/>
                </a:lnTo>
                <a:lnTo>
                  <a:pt x="22892" y="251450"/>
                </a:lnTo>
                <a:lnTo>
                  <a:pt x="20024" y="253238"/>
                </a:lnTo>
                <a:lnTo>
                  <a:pt x="14297" y="255224"/>
                </a:lnTo>
                <a:lnTo>
                  <a:pt x="8577" y="256107"/>
                </a:lnTo>
                <a:lnTo>
                  <a:pt x="5718" y="256342"/>
                </a:lnTo>
                <a:lnTo>
                  <a:pt x="3812" y="257452"/>
                </a:lnTo>
                <a:lnTo>
                  <a:pt x="2542" y="259144"/>
                </a:lnTo>
                <a:lnTo>
                  <a:pt x="0" y="26538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922"/>
          <p:cNvSpPr/>
          <p:nvPr/>
        </p:nvSpPr>
        <p:spPr>
          <a:xfrm>
            <a:off x="2394584" y="2125980"/>
            <a:ext cx="299645" cy="360042"/>
          </a:xfrm>
          <a:custGeom>
            <a:avLst/>
            <a:gdLst/>
            <a:ahLst/>
            <a:cxnLst/>
            <a:rect l="0" t="0" r="0" b="0"/>
            <a:pathLst>
              <a:path w="299645" h="360042">
                <a:moveTo>
                  <a:pt x="145733" y="0"/>
                </a:moveTo>
                <a:lnTo>
                  <a:pt x="145733" y="58846"/>
                </a:lnTo>
                <a:lnTo>
                  <a:pt x="144780" y="63043"/>
                </a:lnTo>
                <a:lnTo>
                  <a:pt x="139841" y="73501"/>
                </a:lnTo>
                <a:lnTo>
                  <a:pt x="138352" y="79657"/>
                </a:lnTo>
                <a:lnTo>
                  <a:pt x="137690" y="88108"/>
                </a:lnTo>
                <a:lnTo>
                  <a:pt x="137396" y="97261"/>
                </a:lnTo>
                <a:lnTo>
                  <a:pt x="137207" y="110899"/>
                </a:lnTo>
                <a:lnTo>
                  <a:pt x="137163" y="135964"/>
                </a:lnTo>
                <a:lnTo>
                  <a:pt x="138115" y="139220"/>
                </a:lnTo>
                <a:lnTo>
                  <a:pt x="139702" y="141391"/>
                </a:lnTo>
                <a:lnTo>
                  <a:pt x="141712" y="142838"/>
                </a:lnTo>
                <a:lnTo>
                  <a:pt x="143052" y="144755"/>
                </a:lnTo>
                <a:lnTo>
                  <a:pt x="145891" y="152004"/>
                </a:lnTo>
                <a:lnTo>
                  <a:pt x="149931" y="157410"/>
                </a:lnTo>
                <a:lnTo>
                  <a:pt x="152341" y="159232"/>
                </a:lnTo>
                <a:lnTo>
                  <a:pt x="154901" y="160447"/>
                </a:lnTo>
                <a:lnTo>
                  <a:pt x="160285" y="161797"/>
                </a:lnTo>
                <a:lnTo>
                  <a:pt x="168963" y="162664"/>
                </a:lnTo>
                <a:lnTo>
                  <a:pt x="175793" y="162814"/>
                </a:lnTo>
                <a:lnTo>
                  <a:pt x="199778" y="162873"/>
                </a:lnTo>
                <a:lnTo>
                  <a:pt x="202718" y="161922"/>
                </a:lnTo>
                <a:lnTo>
                  <a:pt x="211407" y="156985"/>
                </a:lnTo>
                <a:lnTo>
                  <a:pt x="220013" y="154146"/>
                </a:lnTo>
                <a:lnTo>
                  <a:pt x="228596" y="147696"/>
                </a:lnTo>
                <a:lnTo>
                  <a:pt x="234314" y="142477"/>
                </a:lnTo>
                <a:lnTo>
                  <a:pt x="236219" y="139752"/>
                </a:lnTo>
                <a:lnTo>
                  <a:pt x="244079" y="121144"/>
                </a:lnTo>
                <a:lnTo>
                  <a:pt x="249132" y="113214"/>
                </a:lnTo>
                <a:lnTo>
                  <a:pt x="251813" y="109766"/>
                </a:lnTo>
                <a:lnTo>
                  <a:pt x="253601" y="105562"/>
                </a:lnTo>
                <a:lnTo>
                  <a:pt x="255587" y="95811"/>
                </a:lnTo>
                <a:lnTo>
                  <a:pt x="259009" y="87668"/>
                </a:lnTo>
                <a:lnTo>
                  <a:pt x="262753" y="80873"/>
                </a:lnTo>
                <a:lnTo>
                  <a:pt x="264417" y="74679"/>
                </a:lnTo>
                <a:lnTo>
                  <a:pt x="265156" y="66210"/>
                </a:lnTo>
                <a:lnTo>
                  <a:pt x="265485" y="57049"/>
                </a:lnTo>
                <a:lnTo>
                  <a:pt x="265670" y="45584"/>
                </a:lnTo>
                <a:lnTo>
                  <a:pt x="265748" y="35"/>
                </a:lnTo>
                <a:lnTo>
                  <a:pt x="265748" y="7383"/>
                </a:lnTo>
                <a:lnTo>
                  <a:pt x="259856" y="15181"/>
                </a:lnTo>
                <a:lnTo>
                  <a:pt x="258367" y="20399"/>
                </a:lnTo>
                <a:lnTo>
                  <a:pt x="257528" y="28692"/>
                </a:lnTo>
                <a:lnTo>
                  <a:pt x="257332" y="36882"/>
                </a:lnTo>
                <a:lnTo>
                  <a:pt x="257280" y="41733"/>
                </a:lnTo>
                <a:lnTo>
                  <a:pt x="259762" y="52203"/>
                </a:lnTo>
                <a:lnTo>
                  <a:pt x="263088" y="63206"/>
                </a:lnTo>
                <a:lnTo>
                  <a:pt x="264565" y="74446"/>
                </a:lnTo>
                <a:lnTo>
                  <a:pt x="265912" y="80111"/>
                </a:lnTo>
                <a:lnTo>
                  <a:pt x="267762" y="85792"/>
                </a:lnTo>
                <a:lnTo>
                  <a:pt x="269948" y="91485"/>
                </a:lnTo>
                <a:lnTo>
                  <a:pt x="271406" y="97184"/>
                </a:lnTo>
                <a:lnTo>
                  <a:pt x="272378" y="102890"/>
                </a:lnTo>
                <a:lnTo>
                  <a:pt x="273025" y="108598"/>
                </a:lnTo>
                <a:lnTo>
                  <a:pt x="274409" y="114309"/>
                </a:lnTo>
                <a:lnTo>
                  <a:pt x="276285" y="120021"/>
                </a:lnTo>
                <a:lnTo>
                  <a:pt x="278487" y="125734"/>
                </a:lnTo>
                <a:lnTo>
                  <a:pt x="283475" y="139701"/>
                </a:lnTo>
                <a:lnTo>
                  <a:pt x="286138" y="147426"/>
                </a:lnTo>
                <a:lnTo>
                  <a:pt x="287914" y="154482"/>
                </a:lnTo>
                <a:lnTo>
                  <a:pt x="289098" y="161090"/>
                </a:lnTo>
                <a:lnTo>
                  <a:pt x="289887" y="167401"/>
                </a:lnTo>
                <a:lnTo>
                  <a:pt x="291366" y="174465"/>
                </a:lnTo>
                <a:lnTo>
                  <a:pt x="293304" y="182032"/>
                </a:lnTo>
                <a:lnTo>
                  <a:pt x="295549" y="189935"/>
                </a:lnTo>
                <a:lnTo>
                  <a:pt x="297045" y="197108"/>
                </a:lnTo>
                <a:lnTo>
                  <a:pt x="298043" y="203795"/>
                </a:lnTo>
                <a:lnTo>
                  <a:pt x="298708" y="210158"/>
                </a:lnTo>
                <a:lnTo>
                  <a:pt x="299151" y="216306"/>
                </a:lnTo>
                <a:lnTo>
                  <a:pt x="299447" y="222309"/>
                </a:lnTo>
                <a:lnTo>
                  <a:pt x="299644" y="228216"/>
                </a:lnTo>
                <a:lnTo>
                  <a:pt x="298823" y="235011"/>
                </a:lnTo>
                <a:lnTo>
                  <a:pt x="297323" y="242399"/>
                </a:lnTo>
                <a:lnTo>
                  <a:pt x="295370" y="250182"/>
                </a:lnTo>
                <a:lnTo>
                  <a:pt x="293116" y="257275"/>
                </a:lnTo>
                <a:lnTo>
                  <a:pt x="290661" y="263909"/>
                </a:lnTo>
                <a:lnTo>
                  <a:pt x="288072" y="270237"/>
                </a:lnTo>
                <a:lnTo>
                  <a:pt x="285393" y="276360"/>
                </a:lnTo>
                <a:lnTo>
                  <a:pt x="279876" y="288244"/>
                </a:lnTo>
                <a:lnTo>
                  <a:pt x="275167" y="293128"/>
                </a:lnTo>
                <a:lnTo>
                  <a:pt x="269170" y="297336"/>
                </a:lnTo>
                <a:lnTo>
                  <a:pt x="262314" y="301094"/>
                </a:lnTo>
                <a:lnTo>
                  <a:pt x="255839" y="305504"/>
                </a:lnTo>
                <a:lnTo>
                  <a:pt x="249617" y="310349"/>
                </a:lnTo>
                <a:lnTo>
                  <a:pt x="243564" y="315484"/>
                </a:lnTo>
                <a:lnTo>
                  <a:pt x="236671" y="319860"/>
                </a:lnTo>
                <a:lnTo>
                  <a:pt x="229218" y="323730"/>
                </a:lnTo>
                <a:lnTo>
                  <a:pt x="214270" y="330570"/>
                </a:lnTo>
                <a:lnTo>
                  <a:pt x="201276" y="336785"/>
                </a:lnTo>
                <a:lnTo>
                  <a:pt x="194192" y="339776"/>
                </a:lnTo>
                <a:lnTo>
                  <a:pt x="186611" y="342722"/>
                </a:lnTo>
                <a:lnTo>
                  <a:pt x="178700" y="345639"/>
                </a:lnTo>
                <a:lnTo>
                  <a:pt x="169616" y="347583"/>
                </a:lnTo>
                <a:lnTo>
                  <a:pt x="159750" y="348879"/>
                </a:lnTo>
                <a:lnTo>
                  <a:pt x="149363" y="349744"/>
                </a:lnTo>
                <a:lnTo>
                  <a:pt x="140533" y="351272"/>
                </a:lnTo>
                <a:lnTo>
                  <a:pt x="132741" y="353244"/>
                </a:lnTo>
                <a:lnTo>
                  <a:pt x="125642" y="355511"/>
                </a:lnTo>
                <a:lnTo>
                  <a:pt x="118051" y="357022"/>
                </a:lnTo>
                <a:lnTo>
                  <a:pt x="110134" y="358030"/>
                </a:lnTo>
                <a:lnTo>
                  <a:pt x="101997" y="358701"/>
                </a:lnTo>
                <a:lnTo>
                  <a:pt x="93716" y="359149"/>
                </a:lnTo>
                <a:lnTo>
                  <a:pt x="76894" y="359647"/>
                </a:lnTo>
                <a:lnTo>
                  <a:pt x="55547" y="359966"/>
                </a:lnTo>
                <a:lnTo>
                  <a:pt x="20469" y="360041"/>
                </a:lnTo>
                <a:lnTo>
                  <a:pt x="18409" y="359090"/>
                </a:lnTo>
                <a:lnTo>
                  <a:pt x="10958" y="354153"/>
                </a:lnTo>
                <a:lnTo>
                  <a:pt x="2447" y="352002"/>
                </a:lnTo>
                <a:lnTo>
                  <a:pt x="0" y="3514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923"/>
          <p:cNvSpPr/>
          <p:nvPr/>
        </p:nvSpPr>
        <p:spPr>
          <a:xfrm>
            <a:off x="449176" y="1234440"/>
            <a:ext cx="188047" cy="634366"/>
          </a:xfrm>
          <a:custGeom>
            <a:avLst/>
            <a:gdLst/>
            <a:ahLst/>
            <a:cxnLst/>
            <a:rect l="0" t="0" r="0" b="0"/>
            <a:pathLst>
              <a:path w="188047" h="634366">
                <a:moveTo>
                  <a:pt x="188046" y="0"/>
                </a:moveTo>
                <a:lnTo>
                  <a:pt x="174923" y="0"/>
                </a:lnTo>
                <a:lnTo>
                  <a:pt x="172630" y="952"/>
                </a:lnTo>
                <a:lnTo>
                  <a:pt x="167542" y="4550"/>
                </a:lnTo>
                <a:lnTo>
                  <a:pt x="162106" y="9325"/>
                </a:lnTo>
                <a:lnTo>
                  <a:pt x="159322" y="11931"/>
                </a:lnTo>
                <a:lnTo>
                  <a:pt x="155562" y="14622"/>
                </a:lnTo>
                <a:lnTo>
                  <a:pt x="151150" y="17368"/>
                </a:lnTo>
                <a:lnTo>
                  <a:pt x="146304" y="20151"/>
                </a:lnTo>
                <a:lnTo>
                  <a:pt x="142120" y="23911"/>
                </a:lnTo>
                <a:lnTo>
                  <a:pt x="138379" y="28323"/>
                </a:lnTo>
                <a:lnTo>
                  <a:pt x="134932" y="33169"/>
                </a:lnTo>
                <a:lnTo>
                  <a:pt x="131682" y="37353"/>
                </a:lnTo>
                <a:lnTo>
                  <a:pt x="128562" y="41094"/>
                </a:lnTo>
                <a:lnTo>
                  <a:pt x="125530" y="44541"/>
                </a:lnTo>
                <a:lnTo>
                  <a:pt x="117081" y="53451"/>
                </a:lnTo>
                <a:lnTo>
                  <a:pt x="112161" y="58494"/>
                </a:lnTo>
                <a:lnTo>
                  <a:pt x="107929" y="64713"/>
                </a:lnTo>
                <a:lnTo>
                  <a:pt x="104154" y="71717"/>
                </a:lnTo>
                <a:lnTo>
                  <a:pt x="97421" y="86166"/>
                </a:lnTo>
                <a:lnTo>
                  <a:pt x="91253" y="98938"/>
                </a:lnTo>
                <a:lnTo>
                  <a:pt x="88275" y="105964"/>
                </a:lnTo>
                <a:lnTo>
                  <a:pt x="79532" y="128551"/>
                </a:lnTo>
                <a:lnTo>
                  <a:pt x="73778" y="141589"/>
                </a:lnTo>
                <a:lnTo>
                  <a:pt x="69957" y="148685"/>
                </a:lnTo>
                <a:lnTo>
                  <a:pt x="65505" y="156273"/>
                </a:lnTo>
                <a:lnTo>
                  <a:pt x="60632" y="164189"/>
                </a:lnTo>
                <a:lnTo>
                  <a:pt x="56431" y="173277"/>
                </a:lnTo>
                <a:lnTo>
                  <a:pt x="52678" y="183145"/>
                </a:lnTo>
                <a:lnTo>
                  <a:pt x="13748" y="300009"/>
                </a:lnTo>
                <a:lnTo>
                  <a:pt x="10568" y="317170"/>
                </a:lnTo>
                <a:lnTo>
                  <a:pt x="9154" y="335274"/>
                </a:lnTo>
                <a:lnTo>
                  <a:pt x="8526" y="356020"/>
                </a:lnTo>
                <a:lnTo>
                  <a:pt x="5707" y="375401"/>
                </a:lnTo>
                <a:lnTo>
                  <a:pt x="2231" y="393540"/>
                </a:lnTo>
                <a:lnTo>
                  <a:pt x="687" y="411126"/>
                </a:lnTo>
                <a:lnTo>
                  <a:pt x="0" y="428467"/>
                </a:lnTo>
                <a:lnTo>
                  <a:pt x="647" y="445700"/>
                </a:lnTo>
                <a:lnTo>
                  <a:pt x="5415" y="470514"/>
                </a:lnTo>
                <a:lnTo>
                  <a:pt x="6864" y="484072"/>
                </a:lnTo>
                <a:lnTo>
                  <a:pt x="12231" y="502415"/>
                </a:lnTo>
                <a:lnTo>
                  <a:pt x="17196" y="514125"/>
                </a:lnTo>
                <a:lnTo>
                  <a:pt x="22578" y="525680"/>
                </a:lnTo>
                <a:lnTo>
                  <a:pt x="36634" y="554341"/>
                </a:lnTo>
                <a:lnTo>
                  <a:pt x="42329" y="563239"/>
                </a:lnTo>
                <a:lnTo>
                  <a:pt x="48035" y="571321"/>
                </a:lnTo>
                <a:lnTo>
                  <a:pt x="53746" y="581263"/>
                </a:lnTo>
                <a:lnTo>
                  <a:pt x="59460" y="589491"/>
                </a:lnTo>
                <a:lnTo>
                  <a:pt x="65174" y="596323"/>
                </a:lnTo>
                <a:lnTo>
                  <a:pt x="70889" y="602535"/>
                </a:lnTo>
                <a:lnTo>
                  <a:pt x="79461" y="611387"/>
                </a:lnTo>
                <a:lnTo>
                  <a:pt x="92055" y="624088"/>
                </a:lnTo>
                <a:lnTo>
                  <a:pt x="93572" y="624656"/>
                </a:lnTo>
                <a:lnTo>
                  <a:pt x="97797" y="625287"/>
                </a:lnTo>
                <a:lnTo>
                  <a:pt x="99305" y="626408"/>
                </a:lnTo>
                <a:lnTo>
                  <a:pt x="100311" y="628108"/>
                </a:lnTo>
                <a:lnTo>
                  <a:pt x="102321" y="63436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924"/>
          <p:cNvSpPr/>
          <p:nvPr/>
        </p:nvSpPr>
        <p:spPr>
          <a:xfrm>
            <a:off x="20002" y="1577340"/>
            <a:ext cx="214313" cy="51436"/>
          </a:xfrm>
          <a:custGeom>
            <a:avLst/>
            <a:gdLst/>
            <a:ahLst/>
            <a:cxnLst/>
            <a:rect l="0" t="0" r="0" b="0"/>
            <a:pathLst>
              <a:path w="214313" h="51436">
                <a:moveTo>
                  <a:pt x="0" y="51435"/>
                </a:moveTo>
                <a:lnTo>
                  <a:pt x="0" y="42871"/>
                </a:lnTo>
                <a:lnTo>
                  <a:pt x="62866" y="42862"/>
                </a:lnTo>
                <a:lnTo>
                  <a:pt x="66676" y="41910"/>
                </a:lnTo>
                <a:lnTo>
                  <a:pt x="71120" y="40322"/>
                </a:lnTo>
                <a:lnTo>
                  <a:pt x="75989" y="38311"/>
                </a:lnTo>
                <a:lnTo>
                  <a:pt x="81139" y="36971"/>
                </a:lnTo>
                <a:lnTo>
                  <a:pt x="86478" y="36077"/>
                </a:lnTo>
                <a:lnTo>
                  <a:pt x="91942" y="35481"/>
                </a:lnTo>
                <a:lnTo>
                  <a:pt x="96537" y="34131"/>
                </a:lnTo>
                <a:lnTo>
                  <a:pt x="100553" y="32279"/>
                </a:lnTo>
                <a:lnTo>
                  <a:pt x="104183" y="30092"/>
                </a:lnTo>
                <a:lnTo>
                  <a:pt x="107555" y="28634"/>
                </a:lnTo>
                <a:lnTo>
                  <a:pt x="110756" y="27661"/>
                </a:lnTo>
                <a:lnTo>
                  <a:pt x="113842" y="27013"/>
                </a:lnTo>
                <a:lnTo>
                  <a:pt x="117805" y="26581"/>
                </a:lnTo>
                <a:lnTo>
                  <a:pt x="122351" y="26293"/>
                </a:lnTo>
                <a:lnTo>
                  <a:pt x="127288" y="26101"/>
                </a:lnTo>
                <a:lnTo>
                  <a:pt x="131531" y="25021"/>
                </a:lnTo>
                <a:lnTo>
                  <a:pt x="135312" y="23348"/>
                </a:lnTo>
                <a:lnTo>
                  <a:pt x="138786" y="21280"/>
                </a:lnTo>
                <a:lnTo>
                  <a:pt x="143006" y="19902"/>
                </a:lnTo>
                <a:lnTo>
                  <a:pt x="147725" y="18983"/>
                </a:lnTo>
                <a:lnTo>
                  <a:pt x="152776" y="18370"/>
                </a:lnTo>
                <a:lnTo>
                  <a:pt x="158048" y="17009"/>
                </a:lnTo>
                <a:lnTo>
                  <a:pt x="163468" y="15149"/>
                </a:lnTo>
                <a:lnTo>
                  <a:pt x="176752" y="9871"/>
                </a:lnTo>
                <a:lnTo>
                  <a:pt x="179747" y="9438"/>
                </a:lnTo>
                <a:lnTo>
                  <a:pt x="183649" y="9150"/>
                </a:lnTo>
                <a:lnTo>
                  <a:pt x="192112" y="8829"/>
                </a:lnTo>
                <a:lnTo>
                  <a:pt x="199048" y="8686"/>
                </a:lnTo>
                <a:lnTo>
                  <a:pt x="201279" y="7696"/>
                </a:lnTo>
                <a:lnTo>
                  <a:pt x="202766" y="6083"/>
                </a:lnTo>
                <a:lnTo>
                  <a:pt x="203757" y="4055"/>
                </a:lnTo>
                <a:lnTo>
                  <a:pt x="205371" y="2703"/>
                </a:lnTo>
                <a:lnTo>
                  <a:pt x="207399" y="1802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925"/>
          <p:cNvSpPr/>
          <p:nvPr/>
        </p:nvSpPr>
        <p:spPr>
          <a:xfrm>
            <a:off x="148627" y="1406252"/>
            <a:ext cx="204372" cy="402536"/>
          </a:xfrm>
          <a:custGeom>
            <a:avLst/>
            <a:gdLst/>
            <a:ahLst/>
            <a:cxnLst/>
            <a:rect l="0" t="0" r="0" b="0"/>
            <a:pathLst>
              <a:path w="204372" h="402536">
                <a:moveTo>
                  <a:pt x="171412" y="16783"/>
                </a:moveTo>
                <a:lnTo>
                  <a:pt x="166862" y="16783"/>
                </a:lnTo>
                <a:lnTo>
                  <a:pt x="165521" y="15830"/>
                </a:lnTo>
                <a:lnTo>
                  <a:pt x="164627" y="14243"/>
                </a:lnTo>
                <a:lnTo>
                  <a:pt x="163193" y="9402"/>
                </a:lnTo>
                <a:lnTo>
                  <a:pt x="162123" y="9004"/>
                </a:lnTo>
                <a:lnTo>
                  <a:pt x="158394" y="8563"/>
                </a:lnTo>
                <a:lnTo>
                  <a:pt x="156066" y="7493"/>
                </a:lnTo>
                <a:lnTo>
                  <a:pt x="150939" y="3764"/>
                </a:lnTo>
                <a:lnTo>
                  <a:pt x="148239" y="2388"/>
                </a:lnTo>
                <a:lnTo>
                  <a:pt x="142698" y="860"/>
                </a:lnTo>
                <a:lnTo>
                  <a:pt x="137060" y="181"/>
                </a:lnTo>
                <a:lnTo>
                  <a:pt x="134224" y="0"/>
                </a:lnTo>
                <a:lnTo>
                  <a:pt x="130427" y="831"/>
                </a:lnTo>
                <a:lnTo>
                  <a:pt x="125992" y="2339"/>
                </a:lnTo>
                <a:lnTo>
                  <a:pt x="121129" y="4296"/>
                </a:lnTo>
                <a:lnTo>
                  <a:pt x="116935" y="5600"/>
                </a:lnTo>
                <a:lnTo>
                  <a:pt x="113187" y="6470"/>
                </a:lnTo>
                <a:lnTo>
                  <a:pt x="109735" y="7050"/>
                </a:lnTo>
                <a:lnTo>
                  <a:pt x="103360" y="10235"/>
                </a:lnTo>
                <a:lnTo>
                  <a:pt x="100327" y="12417"/>
                </a:lnTo>
                <a:lnTo>
                  <a:pt x="96400" y="13872"/>
                </a:lnTo>
                <a:lnTo>
                  <a:pt x="91876" y="14842"/>
                </a:lnTo>
                <a:lnTo>
                  <a:pt x="86956" y="15489"/>
                </a:lnTo>
                <a:lnTo>
                  <a:pt x="81771" y="16873"/>
                </a:lnTo>
                <a:lnTo>
                  <a:pt x="76409" y="18748"/>
                </a:lnTo>
                <a:lnTo>
                  <a:pt x="70929" y="20950"/>
                </a:lnTo>
                <a:lnTo>
                  <a:pt x="66324" y="23371"/>
                </a:lnTo>
                <a:lnTo>
                  <a:pt x="62301" y="25937"/>
                </a:lnTo>
                <a:lnTo>
                  <a:pt x="58666" y="28601"/>
                </a:lnTo>
                <a:lnTo>
                  <a:pt x="54338" y="32281"/>
                </a:lnTo>
                <a:lnTo>
                  <a:pt x="49548" y="36640"/>
                </a:lnTo>
                <a:lnTo>
                  <a:pt x="36244" y="49336"/>
                </a:lnTo>
                <a:lnTo>
                  <a:pt x="32723" y="52772"/>
                </a:lnTo>
                <a:lnTo>
                  <a:pt x="28470" y="56016"/>
                </a:lnTo>
                <a:lnTo>
                  <a:pt x="23730" y="59131"/>
                </a:lnTo>
                <a:lnTo>
                  <a:pt x="18665" y="62160"/>
                </a:lnTo>
                <a:lnTo>
                  <a:pt x="15288" y="66084"/>
                </a:lnTo>
                <a:lnTo>
                  <a:pt x="13037" y="70605"/>
                </a:lnTo>
                <a:lnTo>
                  <a:pt x="9583" y="79756"/>
                </a:lnTo>
                <a:lnTo>
                  <a:pt x="3236" y="90263"/>
                </a:lnTo>
                <a:lnTo>
                  <a:pt x="1417" y="96431"/>
                </a:lnTo>
                <a:lnTo>
                  <a:pt x="609" y="104887"/>
                </a:lnTo>
                <a:lnTo>
                  <a:pt x="250" y="114042"/>
                </a:lnTo>
                <a:lnTo>
                  <a:pt x="48" y="124552"/>
                </a:lnTo>
                <a:lnTo>
                  <a:pt x="0" y="130720"/>
                </a:lnTo>
                <a:lnTo>
                  <a:pt x="940" y="133698"/>
                </a:lnTo>
                <a:lnTo>
                  <a:pt x="4524" y="139548"/>
                </a:lnTo>
                <a:lnTo>
                  <a:pt x="9292" y="145322"/>
                </a:lnTo>
                <a:lnTo>
                  <a:pt x="11897" y="148196"/>
                </a:lnTo>
                <a:lnTo>
                  <a:pt x="15539" y="151064"/>
                </a:lnTo>
                <a:lnTo>
                  <a:pt x="19872" y="153928"/>
                </a:lnTo>
                <a:lnTo>
                  <a:pt x="24665" y="156791"/>
                </a:lnTo>
                <a:lnTo>
                  <a:pt x="29766" y="160604"/>
                </a:lnTo>
                <a:lnTo>
                  <a:pt x="35071" y="165051"/>
                </a:lnTo>
                <a:lnTo>
                  <a:pt x="45094" y="174120"/>
                </a:lnTo>
                <a:lnTo>
                  <a:pt x="52723" y="181325"/>
                </a:lnTo>
                <a:lnTo>
                  <a:pt x="57044" y="184580"/>
                </a:lnTo>
                <a:lnTo>
                  <a:pt x="61829" y="187703"/>
                </a:lnTo>
                <a:lnTo>
                  <a:pt x="66924" y="190737"/>
                </a:lnTo>
                <a:lnTo>
                  <a:pt x="72226" y="193712"/>
                </a:lnTo>
                <a:lnTo>
                  <a:pt x="83197" y="199558"/>
                </a:lnTo>
                <a:lnTo>
                  <a:pt x="87837" y="202450"/>
                </a:lnTo>
                <a:lnTo>
                  <a:pt x="91883" y="205331"/>
                </a:lnTo>
                <a:lnTo>
                  <a:pt x="95533" y="208204"/>
                </a:lnTo>
                <a:lnTo>
                  <a:pt x="99871" y="212024"/>
                </a:lnTo>
                <a:lnTo>
                  <a:pt x="104668" y="216476"/>
                </a:lnTo>
                <a:lnTo>
                  <a:pt x="109771" y="221349"/>
                </a:lnTo>
                <a:lnTo>
                  <a:pt x="115078" y="224598"/>
                </a:lnTo>
                <a:lnTo>
                  <a:pt x="120521" y="226764"/>
                </a:lnTo>
                <a:lnTo>
                  <a:pt x="126055" y="228207"/>
                </a:lnTo>
                <a:lnTo>
                  <a:pt x="130697" y="231075"/>
                </a:lnTo>
                <a:lnTo>
                  <a:pt x="134744" y="234892"/>
                </a:lnTo>
                <a:lnTo>
                  <a:pt x="138394" y="239341"/>
                </a:lnTo>
                <a:lnTo>
                  <a:pt x="142733" y="243260"/>
                </a:lnTo>
                <a:lnTo>
                  <a:pt x="147530" y="246825"/>
                </a:lnTo>
                <a:lnTo>
                  <a:pt x="152633" y="250154"/>
                </a:lnTo>
                <a:lnTo>
                  <a:pt x="156988" y="253326"/>
                </a:lnTo>
                <a:lnTo>
                  <a:pt x="160844" y="256393"/>
                </a:lnTo>
                <a:lnTo>
                  <a:pt x="164367" y="259391"/>
                </a:lnTo>
                <a:lnTo>
                  <a:pt x="167668" y="263294"/>
                </a:lnTo>
                <a:lnTo>
                  <a:pt x="173876" y="272711"/>
                </a:lnTo>
                <a:lnTo>
                  <a:pt x="177270" y="280706"/>
                </a:lnTo>
                <a:lnTo>
                  <a:pt x="181720" y="293102"/>
                </a:lnTo>
                <a:lnTo>
                  <a:pt x="186471" y="302469"/>
                </a:lnTo>
                <a:lnTo>
                  <a:pt x="191758" y="309807"/>
                </a:lnTo>
                <a:lnTo>
                  <a:pt x="194742" y="316243"/>
                </a:lnTo>
                <a:lnTo>
                  <a:pt x="195538" y="319293"/>
                </a:lnTo>
                <a:lnTo>
                  <a:pt x="198962" y="325222"/>
                </a:lnTo>
                <a:lnTo>
                  <a:pt x="201209" y="328136"/>
                </a:lnTo>
                <a:lnTo>
                  <a:pt x="202707" y="331984"/>
                </a:lnTo>
                <a:lnTo>
                  <a:pt x="204371" y="341340"/>
                </a:lnTo>
                <a:lnTo>
                  <a:pt x="203862" y="345549"/>
                </a:lnTo>
                <a:lnTo>
                  <a:pt x="202571" y="349308"/>
                </a:lnTo>
                <a:lnTo>
                  <a:pt x="199548" y="356024"/>
                </a:lnTo>
                <a:lnTo>
                  <a:pt x="198205" y="362184"/>
                </a:lnTo>
                <a:lnTo>
                  <a:pt x="195068" y="368097"/>
                </a:lnTo>
                <a:lnTo>
                  <a:pt x="190498" y="373900"/>
                </a:lnTo>
                <a:lnTo>
                  <a:pt x="185293" y="379654"/>
                </a:lnTo>
                <a:lnTo>
                  <a:pt x="183523" y="382522"/>
                </a:lnTo>
                <a:lnTo>
                  <a:pt x="181558" y="388248"/>
                </a:lnTo>
                <a:lnTo>
                  <a:pt x="180081" y="390156"/>
                </a:lnTo>
                <a:lnTo>
                  <a:pt x="178144" y="391428"/>
                </a:lnTo>
                <a:lnTo>
                  <a:pt x="175900" y="392276"/>
                </a:lnTo>
                <a:lnTo>
                  <a:pt x="170867" y="395759"/>
                </a:lnTo>
                <a:lnTo>
                  <a:pt x="168191" y="398021"/>
                </a:lnTo>
                <a:lnTo>
                  <a:pt x="165455" y="399529"/>
                </a:lnTo>
                <a:lnTo>
                  <a:pt x="159875" y="401205"/>
                </a:lnTo>
                <a:lnTo>
                  <a:pt x="154220" y="401949"/>
                </a:lnTo>
                <a:lnTo>
                  <a:pt x="148531" y="402280"/>
                </a:lnTo>
                <a:lnTo>
                  <a:pt x="142828" y="402427"/>
                </a:lnTo>
                <a:lnTo>
                  <a:pt x="125692" y="402535"/>
                </a:lnTo>
                <a:lnTo>
                  <a:pt x="122834" y="401586"/>
                </a:lnTo>
                <a:lnTo>
                  <a:pt x="117120" y="397991"/>
                </a:lnTo>
                <a:lnTo>
                  <a:pt x="115215" y="395699"/>
                </a:lnTo>
                <a:lnTo>
                  <a:pt x="113945" y="393218"/>
                </a:lnTo>
                <a:lnTo>
                  <a:pt x="113098" y="390612"/>
                </a:lnTo>
                <a:lnTo>
                  <a:pt x="109617" y="385177"/>
                </a:lnTo>
                <a:lnTo>
                  <a:pt x="107356" y="382394"/>
                </a:lnTo>
                <a:lnTo>
                  <a:pt x="104895" y="380538"/>
                </a:lnTo>
                <a:lnTo>
                  <a:pt x="99622" y="378477"/>
                </a:lnTo>
                <a:lnTo>
                  <a:pt x="97835" y="376022"/>
                </a:lnTo>
                <a:lnTo>
                  <a:pt x="95849" y="368215"/>
                </a:lnTo>
                <a:lnTo>
                  <a:pt x="94731" y="357660"/>
                </a:lnTo>
                <a:lnTo>
                  <a:pt x="94469" y="348941"/>
                </a:lnTo>
                <a:lnTo>
                  <a:pt x="94272" y="315529"/>
                </a:lnTo>
                <a:lnTo>
                  <a:pt x="96805" y="306404"/>
                </a:lnTo>
                <a:lnTo>
                  <a:pt x="100154" y="295998"/>
                </a:lnTo>
                <a:lnTo>
                  <a:pt x="101642" y="285023"/>
                </a:lnTo>
                <a:lnTo>
                  <a:pt x="104843" y="273796"/>
                </a:lnTo>
                <a:lnTo>
                  <a:pt x="109441" y="262456"/>
                </a:lnTo>
                <a:lnTo>
                  <a:pt x="114660" y="251066"/>
                </a:lnTo>
                <a:lnTo>
                  <a:pt x="117614" y="239653"/>
                </a:lnTo>
                <a:lnTo>
                  <a:pt x="119879" y="227279"/>
                </a:lnTo>
                <a:lnTo>
                  <a:pt x="121817" y="219978"/>
                </a:lnTo>
                <a:lnTo>
                  <a:pt x="124061" y="212254"/>
                </a:lnTo>
                <a:lnTo>
                  <a:pt x="126510" y="205199"/>
                </a:lnTo>
                <a:lnTo>
                  <a:pt x="129095" y="198591"/>
                </a:lnTo>
                <a:lnTo>
                  <a:pt x="133555" y="186169"/>
                </a:lnTo>
                <a:lnTo>
                  <a:pt x="135537" y="174298"/>
                </a:lnTo>
                <a:lnTo>
                  <a:pt x="138958" y="162672"/>
                </a:lnTo>
                <a:lnTo>
                  <a:pt x="143653" y="151155"/>
                </a:lnTo>
                <a:lnTo>
                  <a:pt x="148915" y="139686"/>
                </a:lnTo>
                <a:lnTo>
                  <a:pt x="151889" y="128239"/>
                </a:lnTo>
                <a:lnTo>
                  <a:pt x="153210" y="116801"/>
                </a:lnTo>
                <a:lnTo>
                  <a:pt x="153798" y="105368"/>
                </a:lnTo>
                <a:lnTo>
                  <a:pt x="154907" y="100604"/>
                </a:lnTo>
                <a:lnTo>
                  <a:pt x="158679" y="92772"/>
                </a:lnTo>
                <a:lnTo>
                  <a:pt x="159114" y="89350"/>
                </a:lnTo>
                <a:lnTo>
                  <a:pt x="158451" y="86115"/>
                </a:lnTo>
                <a:lnTo>
                  <a:pt x="156127" y="79982"/>
                </a:lnTo>
                <a:lnTo>
                  <a:pt x="154635" y="68284"/>
                </a:lnTo>
                <a:lnTo>
                  <a:pt x="154512" y="65404"/>
                </a:lnTo>
                <a:lnTo>
                  <a:pt x="153478" y="62532"/>
                </a:lnTo>
                <a:lnTo>
                  <a:pt x="147515" y="53618"/>
                </a:lnTo>
                <a:lnTo>
                  <a:pt x="146054" y="51575"/>
                </a:lnTo>
                <a:lnTo>
                  <a:pt x="145695" y="425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926"/>
          <p:cNvSpPr/>
          <p:nvPr/>
        </p:nvSpPr>
        <p:spPr>
          <a:xfrm>
            <a:off x="3697604" y="1243044"/>
            <a:ext cx="273742" cy="462884"/>
          </a:xfrm>
          <a:custGeom>
            <a:avLst/>
            <a:gdLst/>
            <a:ahLst/>
            <a:cxnLst/>
            <a:rect l="0" t="0" r="0" b="0"/>
            <a:pathLst>
              <a:path w="273742" h="462884">
                <a:moveTo>
                  <a:pt x="0" y="17113"/>
                </a:moveTo>
                <a:lnTo>
                  <a:pt x="0" y="1191"/>
                </a:lnTo>
                <a:lnTo>
                  <a:pt x="953" y="783"/>
                </a:lnTo>
                <a:lnTo>
                  <a:pt x="8731" y="40"/>
                </a:lnTo>
                <a:lnTo>
                  <a:pt x="12771" y="0"/>
                </a:lnTo>
                <a:lnTo>
                  <a:pt x="14229" y="942"/>
                </a:lnTo>
                <a:lnTo>
                  <a:pt x="15201" y="2522"/>
                </a:lnTo>
                <a:lnTo>
                  <a:pt x="15849" y="4528"/>
                </a:lnTo>
                <a:lnTo>
                  <a:pt x="18187" y="6818"/>
                </a:lnTo>
                <a:lnTo>
                  <a:pt x="25863" y="11903"/>
                </a:lnTo>
                <a:lnTo>
                  <a:pt x="31530" y="14592"/>
                </a:lnTo>
                <a:lnTo>
                  <a:pt x="38165" y="17337"/>
                </a:lnTo>
                <a:lnTo>
                  <a:pt x="45446" y="20120"/>
                </a:lnTo>
                <a:lnTo>
                  <a:pt x="52205" y="22928"/>
                </a:lnTo>
                <a:lnTo>
                  <a:pt x="58616" y="25752"/>
                </a:lnTo>
                <a:lnTo>
                  <a:pt x="64795" y="28587"/>
                </a:lnTo>
                <a:lnTo>
                  <a:pt x="71772" y="32382"/>
                </a:lnTo>
                <a:lnTo>
                  <a:pt x="79280" y="36818"/>
                </a:lnTo>
                <a:lnTo>
                  <a:pt x="95243" y="46826"/>
                </a:lnTo>
                <a:lnTo>
                  <a:pt x="111864" y="57624"/>
                </a:lnTo>
                <a:lnTo>
                  <a:pt x="119343" y="63170"/>
                </a:lnTo>
                <a:lnTo>
                  <a:pt x="126235" y="68773"/>
                </a:lnTo>
                <a:lnTo>
                  <a:pt x="132735" y="74413"/>
                </a:lnTo>
                <a:lnTo>
                  <a:pt x="139925" y="80078"/>
                </a:lnTo>
                <a:lnTo>
                  <a:pt x="147576" y="85760"/>
                </a:lnTo>
                <a:lnTo>
                  <a:pt x="155534" y="91452"/>
                </a:lnTo>
                <a:lnTo>
                  <a:pt x="162744" y="98105"/>
                </a:lnTo>
                <a:lnTo>
                  <a:pt x="169456" y="105398"/>
                </a:lnTo>
                <a:lnTo>
                  <a:pt x="175836" y="113117"/>
                </a:lnTo>
                <a:lnTo>
                  <a:pt x="182947" y="120168"/>
                </a:lnTo>
                <a:lnTo>
                  <a:pt x="190545" y="126774"/>
                </a:lnTo>
                <a:lnTo>
                  <a:pt x="198468" y="133083"/>
                </a:lnTo>
                <a:lnTo>
                  <a:pt x="205654" y="139194"/>
                </a:lnTo>
                <a:lnTo>
                  <a:pt x="212350" y="145173"/>
                </a:lnTo>
                <a:lnTo>
                  <a:pt x="218720" y="151064"/>
                </a:lnTo>
                <a:lnTo>
                  <a:pt x="241336" y="173007"/>
                </a:lnTo>
                <a:lnTo>
                  <a:pt x="247569" y="180097"/>
                </a:lnTo>
                <a:lnTo>
                  <a:pt x="252676" y="186729"/>
                </a:lnTo>
                <a:lnTo>
                  <a:pt x="260891" y="200131"/>
                </a:lnTo>
                <a:lnTo>
                  <a:pt x="264415" y="207705"/>
                </a:lnTo>
                <a:lnTo>
                  <a:pt x="267716" y="215612"/>
                </a:lnTo>
                <a:lnTo>
                  <a:pt x="269918" y="223740"/>
                </a:lnTo>
                <a:lnTo>
                  <a:pt x="271386" y="232017"/>
                </a:lnTo>
                <a:lnTo>
                  <a:pt x="272364" y="240392"/>
                </a:lnTo>
                <a:lnTo>
                  <a:pt x="273451" y="254778"/>
                </a:lnTo>
                <a:lnTo>
                  <a:pt x="273741" y="261282"/>
                </a:lnTo>
                <a:lnTo>
                  <a:pt x="272981" y="268474"/>
                </a:lnTo>
                <a:lnTo>
                  <a:pt x="271523" y="276127"/>
                </a:lnTo>
                <a:lnTo>
                  <a:pt x="269598" y="284087"/>
                </a:lnTo>
                <a:lnTo>
                  <a:pt x="264919" y="298010"/>
                </a:lnTo>
                <a:lnTo>
                  <a:pt x="262338" y="304391"/>
                </a:lnTo>
                <a:lnTo>
                  <a:pt x="254390" y="316559"/>
                </a:lnTo>
                <a:lnTo>
                  <a:pt x="249603" y="322471"/>
                </a:lnTo>
                <a:lnTo>
                  <a:pt x="244508" y="328318"/>
                </a:lnTo>
                <a:lnTo>
                  <a:pt x="239205" y="334120"/>
                </a:lnTo>
                <a:lnTo>
                  <a:pt x="233765" y="339894"/>
                </a:lnTo>
                <a:lnTo>
                  <a:pt x="227281" y="345648"/>
                </a:lnTo>
                <a:lnTo>
                  <a:pt x="220101" y="351389"/>
                </a:lnTo>
                <a:lnTo>
                  <a:pt x="212456" y="357121"/>
                </a:lnTo>
                <a:lnTo>
                  <a:pt x="205455" y="362847"/>
                </a:lnTo>
                <a:lnTo>
                  <a:pt x="198883" y="368570"/>
                </a:lnTo>
                <a:lnTo>
                  <a:pt x="192596" y="374290"/>
                </a:lnTo>
                <a:lnTo>
                  <a:pt x="185548" y="379056"/>
                </a:lnTo>
                <a:lnTo>
                  <a:pt x="177991" y="383186"/>
                </a:lnTo>
                <a:lnTo>
                  <a:pt x="170096" y="386892"/>
                </a:lnTo>
                <a:lnTo>
                  <a:pt x="161975" y="391267"/>
                </a:lnTo>
                <a:lnTo>
                  <a:pt x="153703" y="396089"/>
                </a:lnTo>
                <a:lnTo>
                  <a:pt x="145331" y="401209"/>
                </a:lnTo>
                <a:lnTo>
                  <a:pt x="136893" y="405574"/>
                </a:lnTo>
                <a:lnTo>
                  <a:pt x="128410" y="409437"/>
                </a:lnTo>
                <a:lnTo>
                  <a:pt x="119897" y="412965"/>
                </a:lnTo>
                <a:lnTo>
                  <a:pt x="112316" y="416269"/>
                </a:lnTo>
                <a:lnTo>
                  <a:pt x="98814" y="422481"/>
                </a:lnTo>
                <a:lnTo>
                  <a:pt x="91593" y="426423"/>
                </a:lnTo>
                <a:lnTo>
                  <a:pt x="83922" y="430957"/>
                </a:lnTo>
                <a:lnTo>
                  <a:pt x="75951" y="435884"/>
                </a:lnTo>
                <a:lnTo>
                  <a:pt x="69684" y="440121"/>
                </a:lnTo>
                <a:lnTo>
                  <a:pt x="64554" y="443898"/>
                </a:lnTo>
                <a:lnTo>
                  <a:pt x="60181" y="447369"/>
                </a:lnTo>
                <a:lnTo>
                  <a:pt x="55361" y="449683"/>
                </a:lnTo>
                <a:lnTo>
                  <a:pt x="50242" y="451226"/>
                </a:lnTo>
                <a:lnTo>
                  <a:pt x="44925" y="452254"/>
                </a:lnTo>
                <a:lnTo>
                  <a:pt x="39475" y="453892"/>
                </a:lnTo>
                <a:lnTo>
                  <a:pt x="33937" y="455936"/>
                </a:lnTo>
                <a:lnTo>
                  <a:pt x="20463" y="461511"/>
                </a:lnTo>
                <a:lnTo>
                  <a:pt x="13578" y="462476"/>
                </a:lnTo>
                <a:lnTo>
                  <a:pt x="5505" y="462763"/>
                </a:lnTo>
                <a:lnTo>
                  <a:pt x="0" y="46288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927"/>
          <p:cNvSpPr/>
          <p:nvPr/>
        </p:nvSpPr>
        <p:spPr>
          <a:xfrm>
            <a:off x="182882" y="2691764"/>
            <a:ext cx="334326" cy="1"/>
          </a:xfrm>
          <a:custGeom>
            <a:avLst/>
            <a:gdLst/>
            <a:ahLst/>
            <a:cxnLst/>
            <a:rect l="0" t="0" r="0" b="0"/>
            <a:pathLst>
              <a:path w="334326" h="1">
                <a:moveTo>
                  <a:pt x="8570" y="0"/>
                </a:moveTo>
                <a:lnTo>
                  <a:pt x="0" y="0"/>
                </a:lnTo>
                <a:lnTo>
                  <a:pt x="33432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928"/>
          <p:cNvSpPr/>
          <p:nvPr/>
        </p:nvSpPr>
        <p:spPr>
          <a:xfrm>
            <a:off x="580953" y="2546032"/>
            <a:ext cx="223915" cy="333941"/>
          </a:xfrm>
          <a:custGeom>
            <a:avLst/>
            <a:gdLst/>
            <a:ahLst/>
            <a:cxnLst/>
            <a:rect l="0" t="0" r="0" b="0"/>
            <a:pathLst>
              <a:path w="223915" h="333941">
                <a:moveTo>
                  <a:pt x="124849" y="0"/>
                </a:moveTo>
                <a:lnTo>
                  <a:pt x="83042" y="0"/>
                </a:lnTo>
                <a:lnTo>
                  <a:pt x="77928" y="953"/>
                </a:lnTo>
                <a:lnTo>
                  <a:pt x="72613" y="2540"/>
                </a:lnTo>
                <a:lnTo>
                  <a:pt x="67165" y="4551"/>
                </a:lnTo>
                <a:lnTo>
                  <a:pt x="62581" y="6844"/>
                </a:lnTo>
                <a:lnTo>
                  <a:pt x="58572" y="9325"/>
                </a:lnTo>
                <a:lnTo>
                  <a:pt x="51577" y="14622"/>
                </a:lnTo>
                <a:lnTo>
                  <a:pt x="45294" y="20151"/>
                </a:lnTo>
                <a:lnTo>
                  <a:pt x="41332" y="22006"/>
                </a:lnTo>
                <a:lnTo>
                  <a:pt x="36786" y="23244"/>
                </a:lnTo>
                <a:lnTo>
                  <a:pt x="31850" y="24068"/>
                </a:lnTo>
                <a:lnTo>
                  <a:pt x="27607" y="26523"/>
                </a:lnTo>
                <a:lnTo>
                  <a:pt x="23826" y="30065"/>
                </a:lnTo>
                <a:lnTo>
                  <a:pt x="17085" y="38127"/>
                </a:lnTo>
                <a:lnTo>
                  <a:pt x="10914" y="44885"/>
                </a:lnTo>
                <a:lnTo>
                  <a:pt x="8887" y="48021"/>
                </a:lnTo>
                <a:lnTo>
                  <a:pt x="6635" y="54045"/>
                </a:lnTo>
                <a:lnTo>
                  <a:pt x="5368" y="62792"/>
                </a:lnTo>
                <a:lnTo>
                  <a:pt x="4237" y="65674"/>
                </a:lnTo>
                <a:lnTo>
                  <a:pt x="441" y="71416"/>
                </a:lnTo>
                <a:lnTo>
                  <a:pt x="0" y="74281"/>
                </a:lnTo>
                <a:lnTo>
                  <a:pt x="659" y="77143"/>
                </a:lnTo>
                <a:lnTo>
                  <a:pt x="2978" y="82863"/>
                </a:lnTo>
                <a:lnTo>
                  <a:pt x="4009" y="88581"/>
                </a:lnTo>
                <a:lnTo>
                  <a:pt x="5237" y="91439"/>
                </a:lnTo>
                <a:lnTo>
                  <a:pt x="9140" y="97155"/>
                </a:lnTo>
                <a:lnTo>
                  <a:pt x="12467" y="100012"/>
                </a:lnTo>
                <a:lnTo>
                  <a:pt x="16591" y="102870"/>
                </a:lnTo>
                <a:lnTo>
                  <a:pt x="21244" y="105727"/>
                </a:lnTo>
                <a:lnTo>
                  <a:pt x="26252" y="109538"/>
                </a:lnTo>
                <a:lnTo>
                  <a:pt x="31495" y="113982"/>
                </a:lnTo>
                <a:lnTo>
                  <a:pt x="36895" y="118851"/>
                </a:lnTo>
                <a:lnTo>
                  <a:pt x="42401" y="123049"/>
                </a:lnTo>
                <a:lnTo>
                  <a:pt x="47976" y="126800"/>
                </a:lnTo>
                <a:lnTo>
                  <a:pt x="53598" y="130254"/>
                </a:lnTo>
                <a:lnTo>
                  <a:pt x="60203" y="133508"/>
                </a:lnTo>
                <a:lnTo>
                  <a:pt x="67464" y="136630"/>
                </a:lnTo>
                <a:lnTo>
                  <a:pt x="75163" y="139664"/>
                </a:lnTo>
                <a:lnTo>
                  <a:pt x="82200" y="143592"/>
                </a:lnTo>
                <a:lnTo>
                  <a:pt x="88796" y="148116"/>
                </a:lnTo>
                <a:lnTo>
                  <a:pt x="95099" y="153036"/>
                </a:lnTo>
                <a:lnTo>
                  <a:pt x="102158" y="157269"/>
                </a:lnTo>
                <a:lnTo>
                  <a:pt x="109722" y="161044"/>
                </a:lnTo>
                <a:lnTo>
                  <a:pt x="124793" y="167778"/>
                </a:lnTo>
                <a:lnTo>
                  <a:pt x="137842" y="173945"/>
                </a:lnTo>
                <a:lnTo>
                  <a:pt x="143988" y="177876"/>
                </a:lnTo>
                <a:lnTo>
                  <a:pt x="149991" y="182402"/>
                </a:lnTo>
                <a:lnTo>
                  <a:pt x="155898" y="187324"/>
                </a:lnTo>
                <a:lnTo>
                  <a:pt x="161741" y="191557"/>
                </a:lnTo>
                <a:lnTo>
                  <a:pt x="167541" y="195332"/>
                </a:lnTo>
                <a:lnTo>
                  <a:pt x="173313" y="198802"/>
                </a:lnTo>
                <a:lnTo>
                  <a:pt x="178113" y="202067"/>
                </a:lnTo>
                <a:lnTo>
                  <a:pt x="182266" y="205196"/>
                </a:lnTo>
                <a:lnTo>
                  <a:pt x="185987" y="208235"/>
                </a:lnTo>
                <a:lnTo>
                  <a:pt x="192661" y="216691"/>
                </a:lnTo>
                <a:lnTo>
                  <a:pt x="195775" y="221614"/>
                </a:lnTo>
                <a:lnTo>
                  <a:pt x="199755" y="225847"/>
                </a:lnTo>
                <a:lnTo>
                  <a:pt x="204314" y="229622"/>
                </a:lnTo>
                <a:lnTo>
                  <a:pt x="209258" y="233092"/>
                </a:lnTo>
                <a:lnTo>
                  <a:pt x="212554" y="236357"/>
                </a:lnTo>
                <a:lnTo>
                  <a:pt x="214752" y="239486"/>
                </a:lnTo>
                <a:lnTo>
                  <a:pt x="217193" y="245504"/>
                </a:lnTo>
                <a:lnTo>
                  <a:pt x="219520" y="255199"/>
                </a:lnTo>
                <a:lnTo>
                  <a:pt x="223440" y="264551"/>
                </a:lnTo>
                <a:lnTo>
                  <a:pt x="223914" y="268760"/>
                </a:lnTo>
                <a:lnTo>
                  <a:pt x="223277" y="272519"/>
                </a:lnTo>
                <a:lnTo>
                  <a:pt x="220982" y="279234"/>
                </a:lnTo>
                <a:lnTo>
                  <a:pt x="219690" y="288370"/>
                </a:lnTo>
                <a:lnTo>
                  <a:pt x="219388" y="294217"/>
                </a:lnTo>
                <a:lnTo>
                  <a:pt x="217403" y="297110"/>
                </a:lnTo>
                <a:lnTo>
                  <a:pt x="214174" y="299991"/>
                </a:lnTo>
                <a:lnTo>
                  <a:pt x="210116" y="302864"/>
                </a:lnTo>
                <a:lnTo>
                  <a:pt x="206459" y="305732"/>
                </a:lnTo>
                <a:lnTo>
                  <a:pt x="199855" y="311458"/>
                </a:lnTo>
                <a:lnTo>
                  <a:pt x="195808" y="313366"/>
                </a:lnTo>
                <a:lnTo>
                  <a:pt x="191205" y="314639"/>
                </a:lnTo>
                <a:lnTo>
                  <a:pt x="186231" y="315486"/>
                </a:lnTo>
                <a:lnTo>
                  <a:pt x="181010" y="317004"/>
                </a:lnTo>
                <a:lnTo>
                  <a:pt x="175625" y="318969"/>
                </a:lnTo>
                <a:lnTo>
                  <a:pt x="170130" y="321231"/>
                </a:lnTo>
                <a:lnTo>
                  <a:pt x="164561" y="322739"/>
                </a:lnTo>
                <a:lnTo>
                  <a:pt x="158944" y="323744"/>
                </a:lnTo>
                <a:lnTo>
                  <a:pt x="153294" y="324415"/>
                </a:lnTo>
                <a:lnTo>
                  <a:pt x="148575" y="325814"/>
                </a:lnTo>
                <a:lnTo>
                  <a:pt x="144476" y="327699"/>
                </a:lnTo>
                <a:lnTo>
                  <a:pt x="140791" y="329909"/>
                </a:lnTo>
                <a:lnTo>
                  <a:pt x="136430" y="331382"/>
                </a:lnTo>
                <a:lnTo>
                  <a:pt x="131617" y="332364"/>
                </a:lnTo>
                <a:lnTo>
                  <a:pt x="126503" y="333019"/>
                </a:lnTo>
                <a:lnTo>
                  <a:pt x="121189" y="333455"/>
                </a:lnTo>
                <a:lnTo>
                  <a:pt x="115742" y="333746"/>
                </a:lnTo>
                <a:lnTo>
                  <a:pt x="110205" y="333940"/>
                </a:lnTo>
                <a:lnTo>
                  <a:pt x="105561" y="333117"/>
                </a:lnTo>
                <a:lnTo>
                  <a:pt x="101513" y="331615"/>
                </a:lnTo>
                <a:lnTo>
                  <a:pt x="97862" y="329662"/>
                </a:lnTo>
                <a:lnTo>
                  <a:pt x="93522" y="328360"/>
                </a:lnTo>
                <a:lnTo>
                  <a:pt x="88725" y="327491"/>
                </a:lnTo>
                <a:lnTo>
                  <a:pt x="83621" y="326913"/>
                </a:lnTo>
                <a:lnTo>
                  <a:pt x="79266" y="325574"/>
                </a:lnTo>
                <a:lnTo>
                  <a:pt x="75410" y="323730"/>
                </a:lnTo>
                <a:lnTo>
                  <a:pt x="68586" y="319140"/>
                </a:lnTo>
                <a:lnTo>
                  <a:pt x="62378" y="313925"/>
                </a:lnTo>
                <a:lnTo>
                  <a:pt x="59389" y="312153"/>
                </a:lnTo>
                <a:lnTo>
                  <a:pt x="53528" y="310185"/>
                </a:lnTo>
                <a:lnTo>
                  <a:pt x="47748" y="306770"/>
                </a:lnTo>
                <a:lnTo>
                  <a:pt x="42005" y="302077"/>
                </a:lnTo>
                <a:lnTo>
                  <a:pt x="36277" y="296817"/>
                </a:lnTo>
                <a:lnTo>
                  <a:pt x="34368" y="294080"/>
                </a:lnTo>
                <a:lnTo>
                  <a:pt x="32248" y="288500"/>
                </a:lnTo>
                <a:lnTo>
                  <a:pt x="31054" y="280003"/>
                </a:lnTo>
                <a:lnTo>
                  <a:pt x="30700" y="271453"/>
                </a:lnTo>
                <a:lnTo>
                  <a:pt x="30596" y="258336"/>
                </a:lnTo>
                <a:lnTo>
                  <a:pt x="31533" y="254139"/>
                </a:lnTo>
                <a:lnTo>
                  <a:pt x="35115" y="246936"/>
                </a:lnTo>
                <a:lnTo>
                  <a:pt x="39882" y="240559"/>
                </a:lnTo>
                <a:lnTo>
                  <a:pt x="45176" y="233598"/>
                </a:lnTo>
                <a:lnTo>
                  <a:pt x="50704" y="224154"/>
                </a:lnTo>
                <a:lnTo>
                  <a:pt x="56335" y="216146"/>
                </a:lnTo>
                <a:lnTo>
                  <a:pt x="62014" y="209412"/>
                </a:lnTo>
                <a:lnTo>
                  <a:pt x="67712" y="203245"/>
                </a:lnTo>
                <a:lnTo>
                  <a:pt x="92226" y="178389"/>
                </a:lnTo>
                <a:lnTo>
                  <a:pt x="117838" y="152747"/>
                </a:lnTo>
                <a:lnTo>
                  <a:pt x="124273" y="143770"/>
                </a:lnTo>
                <a:lnTo>
                  <a:pt x="130308" y="133430"/>
                </a:lnTo>
                <a:lnTo>
                  <a:pt x="136165" y="122485"/>
                </a:lnTo>
                <a:lnTo>
                  <a:pt x="141943" y="113810"/>
                </a:lnTo>
                <a:lnTo>
                  <a:pt x="147686" y="105827"/>
                </a:lnTo>
                <a:lnTo>
                  <a:pt x="153414" y="95929"/>
                </a:lnTo>
                <a:lnTo>
                  <a:pt x="156594" y="87720"/>
                </a:lnTo>
                <a:lnTo>
                  <a:pt x="157443" y="84198"/>
                </a:lnTo>
                <a:lnTo>
                  <a:pt x="157056" y="80897"/>
                </a:lnTo>
                <a:lnTo>
                  <a:pt x="155845" y="77744"/>
                </a:lnTo>
                <a:lnTo>
                  <a:pt x="154086" y="74689"/>
                </a:lnTo>
                <a:lnTo>
                  <a:pt x="152130" y="66215"/>
                </a:lnTo>
                <a:lnTo>
                  <a:pt x="151609" y="61289"/>
                </a:lnTo>
                <a:lnTo>
                  <a:pt x="150309" y="57052"/>
                </a:lnTo>
                <a:lnTo>
                  <a:pt x="146325" y="49804"/>
                </a:lnTo>
                <a:lnTo>
                  <a:pt x="141379" y="43408"/>
                </a:lnTo>
                <a:lnTo>
                  <a:pt x="136005" y="37390"/>
                </a:lnTo>
                <a:lnTo>
                  <a:pt x="126506" y="27443"/>
                </a:lnTo>
                <a:lnTo>
                  <a:pt x="120789" y="21678"/>
                </a:lnTo>
                <a:lnTo>
                  <a:pt x="118332" y="20167"/>
                </a:lnTo>
                <a:lnTo>
                  <a:pt x="113063" y="18488"/>
                </a:lnTo>
                <a:lnTo>
                  <a:pt x="107704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929"/>
          <p:cNvSpPr/>
          <p:nvPr/>
        </p:nvSpPr>
        <p:spPr>
          <a:xfrm>
            <a:off x="877252" y="2614612"/>
            <a:ext cx="274321" cy="265749"/>
          </a:xfrm>
          <a:custGeom>
            <a:avLst/>
            <a:gdLst/>
            <a:ahLst/>
            <a:cxnLst/>
            <a:rect l="0" t="0" r="0" b="0"/>
            <a:pathLst>
              <a:path w="274321" h="265749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8731" y="5892"/>
                </a:lnTo>
                <a:lnTo>
                  <a:pt x="10583" y="6785"/>
                </a:lnTo>
                <a:lnTo>
                  <a:pt x="12770" y="7381"/>
                </a:lnTo>
                <a:lnTo>
                  <a:pt x="14228" y="8731"/>
                </a:lnTo>
                <a:lnTo>
                  <a:pt x="15201" y="10583"/>
                </a:lnTo>
                <a:lnTo>
                  <a:pt x="15849" y="12770"/>
                </a:lnTo>
                <a:lnTo>
                  <a:pt x="18186" y="14229"/>
                </a:lnTo>
                <a:lnTo>
                  <a:pt x="25862" y="15849"/>
                </a:lnTo>
                <a:lnTo>
                  <a:pt x="28672" y="17233"/>
                </a:lnTo>
                <a:lnTo>
                  <a:pt x="30544" y="19109"/>
                </a:lnTo>
                <a:lnTo>
                  <a:pt x="33578" y="23733"/>
                </a:lnTo>
                <a:lnTo>
                  <a:pt x="40641" y="31691"/>
                </a:lnTo>
                <a:lnTo>
                  <a:pt x="46002" y="37262"/>
                </a:lnTo>
                <a:lnTo>
                  <a:pt x="47813" y="40082"/>
                </a:lnTo>
                <a:lnTo>
                  <a:pt x="49825" y="45754"/>
                </a:lnTo>
                <a:lnTo>
                  <a:pt x="53260" y="51450"/>
                </a:lnTo>
                <a:lnTo>
                  <a:pt x="57961" y="57157"/>
                </a:lnTo>
                <a:lnTo>
                  <a:pt x="63225" y="62868"/>
                </a:lnTo>
                <a:lnTo>
                  <a:pt x="71544" y="71438"/>
                </a:lnTo>
                <a:lnTo>
                  <a:pt x="80041" y="80010"/>
                </a:lnTo>
                <a:lnTo>
                  <a:pt x="85739" y="88265"/>
                </a:lnTo>
                <a:lnTo>
                  <a:pt x="88592" y="93133"/>
                </a:lnTo>
                <a:lnTo>
                  <a:pt x="94302" y="101083"/>
                </a:lnTo>
                <a:lnTo>
                  <a:pt x="100014" y="107791"/>
                </a:lnTo>
                <a:lnTo>
                  <a:pt x="105728" y="113947"/>
                </a:lnTo>
                <a:lnTo>
                  <a:pt x="108585" y="117875"/>
                </a:lnTo>
                <a:lnTo>
                  <a:pt x="111443" y="122398"/>
                </a:lnTo>
                <a:lnTo>
                  <a:pt x="114300" y="127319"/>
                </a:lnTo>
                <a:lnTo>
                  <a:pt x="120015" y="135326"/>
                </a:lnTo>
                <a:lnTo>
                  <a:pt x="125730" y="142060"/>
                </a:lnTo>
                <a:lnTo>
                  <a:pt x="131445" y="148228"/>
                </a:lnTo>
                <a:lnTo>
                  <a:pt x="155971" y="173084"/>
                </a:lnTo>
                <a:lnTo>
                  <a:pt x="160178" y="176350"/>
                </a:lnTo>
                <a:lnTo>
                  <a:pt x="164888" y="179479"/>
                </a:lnTo>
                <a:lnTo>
                  <a:pt x="169933" y="182518"/>
                </a:lnTo>
                <a:lnTo>
                  <a:pt x="178078" y="188434"/>
                </a:lnTo>
                <a:lnTo>
                  <a:pt x="184873" y="194239"/>
                </a:lnTo>
                <a:lnTo>
                  <a:pt x="191068" y="199993"/>
                </a:lnTo>
                <a:lnTo>
                  <a:pt x="199537" y="205726"/>
                </a:lnTo>
                <a:lnTo>
                  <a:pt x="204462" y="208588"/>
                </a:lnTo>
                <a:lnTo>
                  <a:pt x="212474" y="214308"/>
                </a:lnTo>
                <a:lnTo>
                  <a:pt x="219211" y="220026"/>
                </a:lnTo>
                <a:lnTo>
                  <a:pt x="225379" y="225742"/>
                </a:lnTo>
                <a:lnTo>
                  <a:pt x="234207" y="234315"/>
                </a:lnTo>
                <a:lnTo>
                  <a:pt x="237101" y="236220"/>
                </a:lnTo>
                <a:lnTo>
                  <a:pt x="242855" y="238337"/>
                </a:lnTo>
                <a:lnTo>
                  <a:pt x="248588" y="241817"/>
                </a:lnTo>
                <a:lnTo>
                  <a:pt x="254311" y="246539"/>
                </a:lnTo>
                <a:lnTo>
                  <a:pt x="261936" y="253600"/>
                </a:lnTo>
                <a:lnTo>
                  <a:pt x="270149" y="261586"/>
                </a:lnTo>
                <a:lnTo>
                  <a:pt x="274320" y="26574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930"/>
          <p:cNvSpPr/>
          <p:nvPr/>
        </p:nvSpPr>
        <p:spPr>
          <a:xfrm>
            <a:off x="868797" y="2640330"/>
            <a:ext cx="265631" cy="197168"/>
          </a:xfrm>
          <a:custGeom>
            <a:avLst/>
            <a:gdLst/>
            <a:ahLst/>
            <a:cxnLst/>
            <a:rect l="0" t="0" r="0" b="0"/>
            <a:pathLst>
              <a:path w="265631" h="197168">
                <a:moveTo>
                  <a:pt x="265630" y="0"/>
                </a:moveTo>
                <a:lnTo>
                  <a:pt x="236661" y="0"/>
                </a:lnTo>
                <a:lnTo>
                  <a:pt x="233934" y="952"/>
                </a:lnTo>
                <a:lnTo>
                  <a:pt x="228365" y="4551"/>
                </a:lnTo>
                <a:lnTo>
                  <a:pt x="222716" y="9325"/>
                </a:lnTo>
                <a:lnTo>
                  <a:pt x="216077" y="14622"/>
                </a:lnTo>
                <a:lnTo>
                  <a:pt x="211640" y="17368"/>
                </a:lnTo>
                <a:lnTo>
                  <a:pt x="206776" y="20151"/>
                </a:lnTo>
                <a:lnTo>
                  <a:pt x="198833" y="25783"/>
                </a:lnTo>
                <a:lnTo>
                  <a:pt x="195381" y="28619"/>
                </a:lnTo>
                <a:lnTo>
                  <a:pt x="191175" y="32414"/>
                </a:lnTo>
                <a:lnTo>
                  <a:pt x="181421" y="41711"/>
                </a:lnTo>
                <a:lnTo>
                  <a:pt x="139512" y="83265"/>
                </a:lnTo>
                <a:lnTo>
                  <a:pt x="133926" y="87895"/>
                </a:lnTo>
                <a:lnTo>
                  <a:pt x="128298" y="91934"/>
                </a:lnTo>
                <a:lnTo>
                  <a:pt x="122640" y="95579"/>
                </a:lnTo>
                <a:lnTo>
                  <a:pt x="117916" y="99914"/>
                </a:lnTo>
                <a:lnTo>
                  <a:pt x="113814" y="104710"/>
                </a:lnTo>
                <a:lnTo>
                  <a:pt x="110127" y="109811"/>
                </a:lnTo>
                <a:lnTo>
                  <a:pt x="105764" y="115117"/>
                </a:lnTo>
                <a:lnTo>
                  <a:pt x="100950" y="120560"/>
                </a:lnTo>
                <a:lnTo>
                  <a:pt x="95836" y="126093"/>
                </a:lnTo>
                <a:lnTo>
                  <a:pt x="90521" y="130734"/>
                </a:lnTo>
                <a:lnTo>
                  <a:pt x="85073" y="134781"/>
                </a:lnTo>
                <a:lnTo>
                  <a:pt x="79536" y="138431"/>
                </a:lnTo>
                <a:lnTo>
                  <a:pt x="74893" y="141818"/>
                </a:lnTo>
                <a:lnTo>
                  <a:pt x="70844" y="145027"/>
                </a:lnTo>
                <a:lnTo>
                  <a:pt x="62854" y="151134"/>
                </a:lnTo>
                <a:lnTo>
                  <a:pt x="58056" y="154096"/>
                </a:lnTo>
                <a:lnTo>
                  <a:pt x="52952" y="157023"/>
                </a:lnTo>
                <a:lnTo>
                  <a:pt x="44741" y="162815"/>
                </a:lnTo>
                <a:lnTo>
                  <a:pt x="37917" y="168565"/>
                </a:lnTo>
                <a:lnTo>
                  <a:pt x="31709" y="174295"/>
                </a:lnTo>
                <a:lnTo>
                  <a:pt x="22859" y="182876"/>
                </a:lnTo>
                <a:lnTo>
                  <a:pt x="10159" y="195473"/>
                </a:lnTo>
                <a:lnTo>
                  <a:pt x="8638" y="196038"/>
                </a:lnTo>
                <a:lnTo>
                  <a:pt x="479" y="197101"/>
                </a:lnTo>
                <a:lnTo>
                  <a:pt x="0" y="197154"/>
                </a:lnTo>
                <a:lnTo>
                  <a:pt x="17027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931"/>
          <p:cNvSpPr/>
          <p:nvPr/>
        </p:nvSpPr>
        <p:spPr>
          <a:xfrm>
            <a:off x="1271587" y="2700337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0"/>
                </a:moveTo>
                <a:lnTo>
                  <a:pt x="86658" y="0"/>
                </a:lnTo>
                <a:lnTo>
                  <a:pt x="91109" y="953"/>
                </a:lnTo>
                <a:lnTo>
                  <a:pt x="95982" y="2540"/>
                </a:lnTo>
                <a:lnTo>
                  <a:pt x="101135" y="4551"/>
                </a:lnTo>
                <a:lnTo>
                  <a:pt x="106476" y="5892"/>
                </a:lnTo>
                <a:lnTo>
                  <a:pt x="111942" y="6785"/>
                </a:lnTo>
                <a:lnTo>
                  <a:pt x="117490" y="7381"/>
                </a:lnTo>
                <a:lnTo>
                  <a:pt x="123094" y="7778"/>
                </a:lnTo>
                <a:lnTo>
                  <a:pt x="128735" y="8043"/>
                </a:lnTo>
                <a:lnTo>
                  <a:pt x="143236" y="8416"/>
                </a:lnTo>
                <a:lnTo>
                  <a:pt x="172970" y="8563"/>
                </a:lnTo>
                <a:lnTo>
                  <a:pt x="177226" y="9519"/>
                </a:lnTo>
                <a:lnTo>
                  <a:pt x="181968" y="11109"/>
                </a:lnTo>
                <a:lnTo>
                  <a:pt x="194165" y="15953"/>
                </a:lnTo>
                <a:lnTo>
                  <a:pt x="196118" y="16350"/>
                </a:lnTo>
                <a:lnTo>
                  <a:pt x="200829" y="16792"/>
                </a:lnTo>
                <a:lnTo>
                  <a:pt x="206097" y="16988"/>
                </a:lnTo>
                <a:lnTo>
                  <a:pt x="214183" y="17124"/>
                </a:lnTo>
                <a:lnTo>
                  <a:pt x="222885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932"/>
          <p:cNvSpPr/>
          <p:nvPr/>
        </p:nvSpPr>
        <p:spPr>
          <a:xfrm>
            <a:off x="1674924" y="2528897"/>
            <a:ext cx="188166" cy="240018"/>
          </a:xfrm>
          <a:custGeom>
            <a:avLst/>
            <a:gdLst/>
            <a:ahLst/>
            <a:cxnLst/>
            <a:rect l="0" t="0" r="0" b="0"/>
            <a:pathLst>
              <a:path w="188166" h="240018">
                <a:moveTo>
                  <a:pt x="145303" y="25708"/>
                </a:moveTo>
                <a:lnTo>
                  <a:pt x="145303" y="21157"/>
                </a:lnTo>
                <a:lnTo>
                  <a:pt x="144350" y="19816"/>
                </a:lnTo>
                <a:lnTo>
                  <a:pt x="142763" y="18922"/>
                </a:lnTo>
                <a:lnTo>
                  <a:pt x="140752" y="18327"/>
                </a:lnTo>
                <a:lnTo>
                  <a:pt x="139411" y="16977"/>
                </a:lnTo>
                <a:lnTo>
                  <a:pt x="138518" y="15125"/>
                </a:lnTo>
                <a:lnTo>
                  <a:pt x="137083" y="9859"/>
                </a:lnTo>
                <a:lnTo>
                  <a:pt x="132284" y="4396"/>
                </a:lnTo>
                <a:lnTo>
                  <a:pt x="129004" y="2927"/>
                </a:lnTo>
                <a:lnTo>
                  <a:pt x="124912" y="1948"/>
                </a:lnTo>
                <a:lnTo>
                  <a:pt x="120279" y="1296"/>
                </a:lnTo>
                <a:lnTo>
                  <a:pt x="115285" y="860"/>
                </a:lnTo>
                <a:lnTo>
                  <a:pt x="110051" y="570"/>
                </a:lnTo>
                <a:lnTo>
                  <a:pt x="99155" y="248"/>
                </a:lnTo>
                <a:lnTo>
                  <a:pt x="59553" y="5"/>
                </a:lnTo>
                <a:lnTo>
                  <a:pt x="53846" y="0"/>
                </a:lnTo>
                <a:lnTo>
                  <a:pt x="49089" y="949"/>
                </a:lnTo>
                <a:lnTo>
                  <a:pt x="44966" y="2534"/>
                </a:lnTo>
                <a:lnTo>
                  <a:pt x="41264" y="4544"/>
                </a:lnTo>
                <a:lnTo>
                  <a:pt x="37843" y="5883"/>
                </a:lnTo>
                <a:lnTo>
                  <a:pt x="34611" y="6777"/>
                </a:lnTo>
                <a:lnTo>
                  <a:pt x="31503" y="7372"/>
                </a:lnTo>
                <a:lnTo>
                  <a:pt x="27527" y="8721"/>
                </a:lnTo>
                <a:lnTo>
                  <a:pt x="22970" y="10573"/>
                </a:lnTo>
                <a:lnTo>
                  <a:pt x="18028" y="12761"/>
                </a:lnTo>
                <a:lnTo>
                  <a:pt x="14733" y="15171"/>
                </a:lnTo>
                <a:lnTo>
                  <a:pt x="12536" y="17731"/>
                </a:lnTo>
                <a:lnTo>
                  <a:pt x="11072" y="20390"/>
                </a:lnTo>
                <a:lnTo>
                  <a:pt x="9143" y="22162"/>
                </a:lnTo>
                <a:lnTo>
                  <a:pt x="6905" y="23344"/>
                </a:lnTo>
                <a:lnTo>
                  <a:pt x="4460" y="24132"/>
                </a:lnTo>
                <a:lnTo>
                  <a:pt x="2830" y="25610"/>
                </a:lnTo>
                <a:lnTo>
                  <a:pt x="1744" y="27547"/>
                </a:lnTo>
                <a:lnTo>
                  <a:pt x="536" y="32240"/>
                </a:lnTo>
                <a:lnTo>
                  <a:pt x="0" y="37501"/>
                </a:lnTo>
                <a:lnTo>
                  <a:pt x="809" y="40237"/>
                </a:lnTo>
                <a:lnTo>
                  <a:pt x="4249" y="45818"/>
                </a:lnTo>
                <a:lnTo>
                  <a:pt x="8952" y="51473"/>
                </a:lnTo>
                <a:lnTo>
                  <a:pt x="14218" y="57161"/>
                </a:lnTo>
                <a:lnTo>
                  <a:pt x="19733" y="62864"/>
                </a:lnTo>
                <a:lnTo>
                  <a:pt x="23490" y="65719"/>
                </a:lnTo>
                <a:lnTo>
                  <a:pt x="27899" y="68574"/>
                </a:lnTo>
                <a:lnTo>
                  <a:pt x="32744" y="71430"/>
                </a:lnTo>
                <a:lnTo>
                  <a:pt x="37878" y="74287"/>
                </a:lnTo>
                <a:lnTo>
                  <a:pt x="48664" y="80001"/>
                </a:lnTo>
                <a:lnTo>
                  <a:pt x="82483" y="97145"/>
                </a:lnTo>
                <a:lnTo>
                  <a:pt x="88183" y="100955"/>
                </a:lnTo>
                <a:lnTo>
                  <a:pt x="93888" y="105400"/>
                </a:lnTo>
                <a:lnTo>
                  <a:pt x="99596" y="110268"/>
                </a:lnTo>
                <a:lnTo>
                  <a:pt x="105307" y="114467"/>
                </a:lnTo>
                <a:lnTo>
                  <a:pt x="111019" y="118218"/>
                </a:lnTo>
                <a:lnTo>
                  <a:pt x="116732" y="121671"/>
                </a:lnTo>
                <a:lnTo>
                  <a:pt x="122446" y="124926"/>
                </a:lnTo>
                <a:lnTo>
                  <a:pt x="133874" y="131082"/>
                </a:lnTo>
                <a:lnTo>
                  <a:pt x="138636" y="134057"/>
                </a:lnTo>
                <a:lnTo>
                  <a:pt x="142763" y="136993"/>
                </a:lnTo>
                <a:lnTo>
                  <a:pt x="146468" y="139903"/>
                </a:lnTo>
                <a:lnTo>
                  <a:pt x="149889" y="142795"/>
                </a:lnTo>
                <a:lnTo>
                  <a:pt x="153123" y="145676"/>
                </a:lnTo>
                <a:lnTo>
                  <a:pt x="159256" y="151417"/>
                </a:lnTo>
                <a:lnTo>
                  <a:pt x="165157" y="157143"/>
                </a:lnTo>
                <a:lnTo>
                  <a:pt x="167112" y="160004"/>
                </a:lnTo>
                <a:lnTo>
                  <a:pt x="169283" y="165723"/>
                </a:lnTo>
                <a:lnTo>
                  <a:pt x="172788" y="171439"/>
                </a:lnTo>
                <a:lnTo>
                  <a:pt x="175057" y="174297"/>
                </a:lnTo>
                <a:lnTo>
                  <a:pt x="176569" y="178107"/>
                </a:lnTo>
                <a:lnTo>
                  <a:pt x="177577" y="182552"/>
                </a:lnTo>
                <a:lnTo>
                  <a:pt x="178249" y="187421"/>
                </a:lnTo>
                <a:lnTo>
                  <a:pt x="177744" y="191619"/>
                </a:lnTo>
                <a:lnTo>
                  <a:pt x="176456" y="195370"/>
                </a:lnTo>
                <a:lnTo>
                  <a:pt x="173436" y="202078"/>
                </a:lnTo>
                <a:lnTo>
                  <a:pt x="172094" y="208234"/>
                </a:lnTo>
                <a:lnTo>
                  <a:pt x="168958" y="214146"/>
                </a:lnTo>
                <a:lnTo>
                  <a:pt x="166788" y="217055"/>
                </a:lnTo>
                <a:lnTo>
                  <a:pt x="164389" y="218995"/>
                </a:lnTo>
                <a:lnTo>
                  <a:pt x="161837" y="220289"/>
                </a:lnTo>
                <a:lnTo>
                  <a:pt x="159183" y="221151"/>
                </a:lnTo>
                <a:lnTo>
                  <a:pt x="155509" y="222678"/>
                </a:lnTo>
                <a:lnTo>
                  <a:pt x="151154" y="224649"/>
                </a:lnTo>
                <a:lnTo>
                  <a:pt x="146347" y="226915"/>
                </a:lnTo>
                <a:lnTo>
                  <a:pt x="142189" y="228426"/>
                </a:lnTo>
                <a:lnTo>
                  <a:pt x="138464" y="229433"/>
                </a:lnTo>
                <a:lnTo>
                  <a:pt x="135029" y="230104"/>
                </a:lnTo>
                <a:lnTo>
                  <a:pt x="130833" y="231505"/>
                </a:lnTo>
                <a:lnTo>
                  <a:pt x="126132" y="233391"/>
                </a:lnTo>
                <a:lnTo>
                  <a:pt x="121092" y="235600"/>
                </a:lnTo>
                <a:lnTo>
                  <a:pt x="116780" y="237074"/>
                </a:lnTo>
                <a:lnTo>
                  <a:pt x="112953" y="238056"/>
                </a:lnTo>
                <a:lnTo>
                  <a:pt x="109449" y="238711"/>
                </a:lnTo>
                <a:lnTo>
                  <a:pt x="105208" y="239147"/>
                </a:lnTo>
                <a:lnTo>
                  <a:pt x="100475" y="239438"/>
                </a:lnTo>
                <a:lnTo>
                  <a:pt x="90137" y="239761"/>
                </a:lnTo>
                <a:lnTo>
                  <a:pt x="60279" y="240005"/>
                </a:lnTo>
                <a:lnTo>
                  <a:pt x="43736" y="240017"/>
                </a:lnTo>
                <a:lnTo>
                  <a:pt x="39491" y="239066"/>
                </a:lnTo>
                <a:lnTo>
                  <a:pt x="35709" y="237479"/>
                </a:lnTo>
                <a:lnTo>
                  <a:pt x="27347" y="232639"/>
                </a:lnTo>
                <a:lnTo>
                  <a:pt x="23663" y="229437"/>
                </a:lnTo>
                <a:lnTo>
                  <a:pt x="21347" y="227250"/>
                </a:lnTo>
                <a:lnTo>
                  <a:pt x="19803" y="224839"/>
                </a:lnTo>
                <a:lnTo>
                  <a:pt x="18088" y="219620"/>
                </a:lnTo>
                <a:lnTo>
                  <a:pt x="14786" y="214126"/>
                </a:lnTo>
                <a:lnTo>
                  <a:pt x="12571" y="211327"/>
                </a:lnTo>
                <a:lnTo>
                  <a:pt x="11095" y="208509"/>
                </a:lnTo>
                <a:lnTo>
                  <a:pt x="9455" y="202838"/>
                </a:lnTo>
                <a:lnTo>
                  <a:pt x="9970" y="199992"/>
                </a:lnTo>
                <a:lnTo>
                  <a:pt x="13082" y="194290"/>
                </a:lnTo>
                <a:lnTo>
                  <a:pt x="15101" y="188581"/>
                </a:lnTo>
                <a:lnTo>
                  <a:pt x="15639" y="185725"/>
                </a:lnTo>
                <a:lnTo>
                  <a:pt x="18777" y="180011"/>
                </a:lnTo>
                <a:lnTo>
                  <a:pt x="23347" y="174297"/>
                </a:lnTo>
                <a:lnTo>
                  <a:pt x="28553" y="168582"/>
                </a:lnTo>
                <a:lnTo>
                  <a:pt x="31274" y="164772"/>
                </a:lnTo>
                <a:lnTo>
                  <a:pt x="34042" y="160328"/>
                </a:lnTo>
                <a:lnTo>
                  <a:pt x="36839" y="155459"/>
                </a:lnTo>
                <a:lnTo>
                  <a:pt x="40608" y="151261"/>
                </a:lnTo>
                <a:lnTo>
                  <a:pt x="45027" y="147510"/>
                </a:lnTo>
                <a:lnTo>
                  <a:pt x="49877" y="144057"/>
                </a:lnTo>
                <a:lnTo>
                  <a:pt x="54063" y="140802"/>
                </a:lnTo>
                <a:lnTo>
                  <a:pt x="57807" y="137679"/>
                </a:lnTo>
                <a:lnTo>
                  <a:pt x="61254" y="134646"/>
                </a:lnTo>
                <a:lnTo>
                  <a:pt x="70166" y="126195"/>
                </a:lnTo>
                <a:lnTo>
                  <a:pt x="75209" y="121274"/>
                </a:lnTo>
                <a:lnTo>
                  <a:pt x="80476" y="117041"/>
                </a:lnTo>
                <a:lnTo>
                  <a:pt x="85893" y="113266"/>
                </a:lnTo>
                <a:lnTo>
                  <a:pt x="91409" y="109798"/>
                </a:lnTo>
                <a:lnTo>
                  <a:pt x="96038" y="106533"/>
                </a:lnTo>
                <a:lnTo>
                  <a:pt x="100077" y="103403"/>
                </a:lnTo>
                <a:lnTo>
                  <a:pt x="103723" y="100365"/>
                </a:lnTo>
                <a:lnTo>
                  <a:pt x="108058" y="97387"/>
                </a:lnTo>
                <a:lnTo>
                  <a:pt x="112853" y="94449"/>
                </a:lnTo>
                <a:lnTo>
                  <a:pt x="117955" y="91538"/>
                </a:lnTo>
                <a:lnTo>
                  <a:pt x="122308" y="88644"/>
                </a:lnTo>
                <a:lnTo>
                  <a:pt x="126163" y="85763"/>
                </a:lnTo>
                <a:lnTo>
                  <a:pt x="129686" y="82889"/>
                </a:lnTo>
                <a:lnTo>
                  <a:pt x="133939" y="80021"/>
                </a:lnTo>
                <a:lnTo>
                  <a:pt x="138680" y="77157"/>
                </a:lnTo>
                <a:lnTo>
                  <a:pt x="143745" y="74295"/>
                </a:lnTo>
                <a:lnTo>
                  <a:pt x="148074" y="71434"/>
                </a:lnTo>
                <a:lnTo>
                  <a:pt x="151913" y="68574"/>
                </a:lnTo>
                <a:lnTo>
                  <a:pt x="155425" y="65715"/>
                </a:lnTo>
                <a:lnTo>
                  <a:pt x="158718" y="62857"/>
                </a:lnTo>
                <a:lnTo>
                  <a:pt x="161867" y="59999"/>
                </a:lnTo>
                <a:lnTo>
                  <a:pt x="167905" y="54283"/>
                </a:lnTo>
                <a:lnTo>
                  <a:pt x="188165" y="3428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933"/>
          <p:cNvSpPr/>
          <p:nvPr/>
        </p:nvSpPr>
        <p:spPr>
          <a:xfrm>
            <a:off x="1915030" y="2606039"/>
            <a:ext cx="325206" cy="375956"/>
          </a:xfrm>
          <a:custGeom>
            <a:avLst/>
            <a:gdLst/>
            <a:ahLst/>
            <a:cxnLst/>
            <a:rect l="0" t="0" r="0" b="0"/>
            <a:pathLst>
              <a:path w="325206" h="375956">
                <a:moveTo>
                  <a:pt x="50929" y="0"/>
                </a:moveTo>
                <a:lnTo>
                  <a:pt x="46379" y="4552"/>
                </a:lnTo>
                <a:lnTo>
                  <a:pt x="45990" y="5892"/>
                </a:lnTo>
                <a:lnTo>
                  <a:pt x="46684" y="6786"/>
                </a:lnTo>
                <a:lnTo>
                  <a:pt x="48099" y="7381"/>
                </a:lnTo>
                <a:lnTo>
                  <a:pt x="49043" y="8731"/>
                </a:lnTo>
                <a:lnTo>
                  <a:pt x="53097" y="20281"/>
                </a:lnTo>
                <a:lnTo>
                  <a:pt x="57608" y="29017"/>
                </a:lnTo>
                <a:lnTo>
                  <a:pt x="64550" y="39290"/>
                </a:lnTo>
                <a:lnTo>
                  <a:pt x="66508" y="45403"/>
                </a:lnTo>
                <a:lnTo>
                  <a:pt x="66077" y="48366"/>
                </a:lnTo>
                <a:lnTo>
                  <a:pt x="64838" y="51294"/>
                </a:lnTo>
                <a:lnTo>
                  <a:pt x="63060" y="54199"/>
                </a:lnTo>
                <a:lnTo>
                  <a:pt x="61083" y="62506"/>
                </a:lnTo>
                <a:lnTo>
                  <a:pt x="60205" y="71596"/>
                </a:lnTo>
                <a:lnTo>
                  <a:pt x="59814" y="78811"/>
                </a:lnTo>
                <a:lnTo>
                  <a:pt x="57101" y="87732"/>
                </a:lnTo>
                <a:lnTo>
                  <a:pt x="53672" y="97095"/>
                </a:lnTo>
                <a:lnTo>
                  <a:pt x="51742" y="108673"/>
                </a:lnTo>
                <a:lnTo>
                  <a:pt x="51291" y="118467"/>
                </a:lnTo>
                <a:lnTo>
                  <a:pt x="51037" y="130140"/>
                </a:lnTo>
                <a:lnTo>
                  <a:pt x="50961" y="144182"/>
                </a:lnTo>
                <a:lnTo>
                  <a:pt x="51903" y="148509"/>
                </a:lnTo>
                <a:lnTo>
                  <a:pt x="56827" y="159150"/>
                </a:lnTo>
                <a:lnTo>
                  <a:pt x="58313" y="165349"/>
                </a:lnTo>
                <a:lnTo>
                  <a:pt x="61514" y="171279"/>
                </a:lnTo>
                <a:lnTo>
                  <a:pt x="63700" y="174194"/>
                </a:lnTo>
                <a:lnTo>
                  <a:pt x="66111" y="176137"/>
                </a:lnTo>
                <a:lnTo>
                  <a:pt x="68671" y="177432"/>
                </a:lnTo>
                <a:lnTo>
                  <a:pt x="71329" y="178296"/>
                </a:lnTo>
                <a:lnTo>
                  <a:pt x="76824" y="181796"/>
                </a:lnTo>
                <a:lnTo>
                  <a:pt x="79622" y="184062"/>
                </a:lnTo>
                <a:lnTo>
                  <a:pt x="82441" y="185573"/>
                </a:lnTo>
                <a:lnTo>
                  <a:pt x="88112" y="187252"/>
                </a:lnTo>
                <a:lnTo>
                  <a:pt x="96660" y="188198"/>
                </a:lnTo>
                <a:lnTo>
                  <a:pt x="105225" y="188478"/>
                </a:lnTo>
                <a:lnTo>
                  <a:pt x="118346" y="188561"/>
                </a:lnTo>
                <a:lnTo>
                  <a:pt x="122544" y="187620"/>
                </a:lnTo>
                <a:lnTo>
                  <a:pt x="129748" y="184034"/>
                </a:lnTo>
                <a:lnTo>
                  <a:pt x="138665" y="181806"/>
                </a:lnTo>
                <a:lnTo>
                  <a:pt x="143710" y="181211"/>
                </a:lnTo>
                <a:lnTo>
                  <a:pt x="148978" y="179863"/>
                </a:lnTo>
                <a:lnTo>
                  <a:pt x="154395" y="178011"/>
                </a:lnTo>
                <a:lnTo>
                  <a:pt x="164542" y="173414"/>
                </a:lnTo>
                <a:lnTo>
                  <a:pt x="172226" y="168196"/>
                </a:lnTo>
                <a:lnTo>
                  <a:pt x="178817" y="160161"/>
                </a:lnTo>
                <a:lnTo>
                  <a:pt x="181908" y="155352"/>
                </a:lnTo>
                <a:lnTo>
                  <a:pt x="190422" y="147468"/>
                </a:lnTo>
                <a:lnTo>
                  <a:pt x="199604" y="140789"/>
                </a:lnTo>
                <a:lnTo>
                  <a:pt x="206860" y="134646"/>
                </a:lnTo>
                <a:lnTo>
                  <a:pt x="209175" y="130722"/>
                </a:lnTo>
                <a:lnTo>
                  <a:pt x="211749" y="121281"/>
                </a:lnTo>
                <a:lnTo>
                  <a:pt x="215432" y="113276"/>
                </a:lnTo>
                <a:lnTo>
                  <a:pt x="217748" y="109808"/>
                </a:lnTo>
                <a:lnTo>
                  <a:pt x="220321" y="100874"/>
                </a:lnTo>
                <a:lnTo>
                  <a:pt x="221464" y="91506"/>
                </a:lnTo>
                <a:lnTo>
                  <a:pt x="221973" y="84167"/>
                </a:lnTo>
                <a:lnTo>
                  <a:pt x="224739" y="75190"/>
                </a:lnTo>
                <a:lnTo>
                  <a:pt x="228191" y="65803"/>
                </a:lnTo>
                <a:lnTo>
                  <a:pt x="230134" y="55164"/>
                </a:lnTo>
                <a:lnTo>
                  <a:pt x="230588" y="48965"/>
                </a:lnTo>
                <a:lnTo>
                  <a:pt x="231662" y="45978"/>
                </a:lnTo>
                <a:lnTo>
                  <a:pt x="238301" y="36018"/>
                </a:lnTo>
                <a:lnTo>
                  <a:pt x="238981" y="32518"/>
                </a:lnTo>
                <a:lnTo>
                  <a:pt x="239515" y="25836"/>
                </a:lnTo>
                <a:lnTo>
                  <a:pt x="246905" y="25729"/>
                </a:lnTo>
                <a:lnTo>
                  <a:pt x="247302" y="26677"/>
                </a:lnTo>
                <a:lnTo>
                  <a:pt x="247744" y="30272"/>
                </a:lnTo>
                <a:lnTo>
                  <a:pt x="248814" y="32564"/>
                </a:lnTo>
                <a:lnTo>
                  <a:pt x="253919" y="40341"/>
                </a:lnTo>
                <a:lnTo>
                  <a:pt x="256807" y="49630"/>
                </a:lnTo>
                <a:lnTo>
                  <a:pt x="260858" y="58888"/>
                </a:lnTo>
                <a:lnTo>
                  <a:pt x="268494" y="70260"/>
                </a:lnTo>
                <a:lnTo>
                  <a:pt x="273990" y="79169"/>
                </a:lnTo>
                <a:lnTo>
                  <a:pt x="279607" y="89479"/>
                </a:lnTo>
                <a:lnTo>
                  <a:pt x="290975" y="111620"/>
                </a:lnTo>
                <a:lnTo>
                  <a:pt x="319535" y="168596"/>
                </a:lnTo>
                <a:lnTo>
                  <a:pt x="321440" y="175263"/>
                </a:lnTo>
                <a:lnTo>
                  <a:pt x="322710" y="182564"/>
                </a:lnTo>
                <a:lnTo>
                  <a:pt x="323556" y="190290"/>
                </a:lnTo>
                <a:lnTo>
                  <a:pt x="324121" y="197345"/>
                </a:lnTo>
                <a:lnTo>
                  <a:pt x="324497" y="203954"/>
                </a:lnTo>
                <a:lnTo>
                  <a:pt x="324915" y="216376"/>
                </a:lnTo>
                <a:lnTo>
                  <a:pt x="325184" y="239874"/>
                </a:lnTo>
                <a:lnTo>
                  <a:pt x="325205" y="245641"/>
                </a:lnTo>
                <a:lnTo>
                  <a:pt x="322690" y="257129"/>
                </a:lnTo>
                <a:lnTo>
                  <a:pt x="318397" y="268585"/>
                </a:lnTo>
                <a:lnTo>
                  <a:pt x="313314" y="280026"/>
                </a:lnTo>
                <a:lnTo>
                  <a:pt x="305097" y="297178"/>
                </a:lnTo>
                <a:lnTo>
                  <a:pt x="301337" y="301941"/>
                </a:lnTo>
                <a:lnTo>
                  <a:pt x="292079" y="309774"/>
                </a:lnTo>
                <a:lnTo>
                  <a:pt x="286943" y="314149"/>
                </a:lnTo>
                <a:lnTo>
                  <a:pt x="281615" y="318970"/>
                </a:lnTo>
                <a:lnTo>
                  <a:pt x="276157" y="324089"/>
                </a:lnTo>
                <a:lnTo>
                  <a:pt x="269661" y="328455"/>
                </a:lnTo>
                <a:lnTo>
                  <a:pt x="262473" y="332318"/>
                </a:lnTo>
                <a:lnTo>
                  <a:pt x="254823" y="335845"/>
                </a:lnTo>
                <a:lnTo>
                  <a:pt x="246866" y="339150"/>
                </a:lnTo>
                <a:lnTo>
                  <a:pt x="238704" y="342305"/>
                </a:lnTo>
                <a:lnTo>
                  <a:pt x="230405" y="345361"/>
                </a:lnTo>
                <a:lnTo>
                  <a:pt x="222967" y="348351"/>
                </a:lnTo>
                <a:lnTo>
                  <a:pt x="216104" y="351296"/>
                </a:lnTo>
                <a:lnTo>
                  <a:pt x="209623" y="354213"/>
                </a:lnTo>
                <a:lnTo>
                  <a:pt x="202445" y="357110"/>
                </a:lnTo>
                <a:lnTo>
                  <a:pt x="186850" y="362868"/>
                </a:lnTo>
                <a:lnTo>
                  <a:pt x="178691" y="364785"/>
                </a:lnTo>
                <a:lnTo>
                  <a:pt x="170394" y="366063"/>
                </a:lnTo>
                <a:lnTo>
                  <a:pt x="162005" y="366914"/>
                </a:lnTo>
                <a:lnTo>
                  <a:pt x="153554" y="367482"/>
                </a:lnTo>
                <a:lnTo>
                  <a:pt x="145064" y="367861"/>
                </a:lnTo>
                <a:lnTo>
                  <a:pt x="136546" y="368113"/>
                </a:lnTo>
                <a:lnTo>
                  <a:pt x="128010" y="369234"/>
                </a:lnTo>
                <a:lnTo>
                  <a:pt x="119461" y="370934"/>
                </a:lnTo>
                <a:lnTo>
                  <a:pt x="110905" y="373019"/>
                </a:lnTo>
                <a:lnTo>
                  <a:pt x="102343" y="374410"/>
                </a:lnTo>
                <a:lnTo>
                  <a:pt x="93778" y="375337"/>
                </a:lnTo>
                <a:lnTo>
                  <a:pt x="85210" y="375955"/>
                </a:lnTo>
                <a:lnTo>
                  <a:pt x="77593" y="375414"/>
                </a:lnTo>
                <a:lnTo>
                  <a:pt x="70610" y="374101"/>
                </a:lnTo>
                <a:lnTo>
                  <a:pt x="64050" y="372273"/>
                </a:lnTo>
                <a:lnTo>
                  <a:pt x="57771" y="371055"/>
                </a:lnTo>
                <a:lnTo>
                  <a:pt x="51681" y="370243"/>
                </a:lnTo>
                <a:lnTo>
                  <a:pt x="45715" y="369701"/>
                </a:lnTo>
                <a:lnTo>
                  <a:pt x="36547" y="369099"/>
                </a:lnTo>
                <a:lnTo>
                  <a:pt x="32769" y="368939"/>
                </a:lnTo>
                <a:lnTo>
                  <a:pt x="29297" y="367880"/>
                </a:lnTo>
                <a:lnTo>
                  <a:pt x="19861" y="362790"/>
                </a:lnTo>
                <a:lnTo>
                  <a:pt x="11032" y="359906"/>
                </a:lnTo>
                <a:lnTo>
                  <a:pt x="5258" y="355856"/>
                </a:lnTo>
                <a:lnTo>
                  <a:pt x="3337" y="353443"/>
                </a:lnTo>
                <a:lnTo>
                  <a:pt x="2056" y="350881"/>
                </a:lnTo>
                <a:lnTo>
                  <a:pt x="633" y="345495"/>
                </a:lnTo>
                <a:lnTo>
                  <a:pt x="0" y="339926"/>
                </a:lnTo>
                <a:lnTo>
                  <a:pt x="2259" y="331736"/>
                </a:lnTo>
                <a:lnTo>
                  <a:pt x="8067" y="31718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934"/>
          <p:cNvSpPr/>
          <p:nvPr/>
        </p:nvSpPr>
        <p:spPr>
          <a:xfrm>
            <a:off x="2531744" y="2597467"/>
            <a:ext cx="282894" cy="25719"/>
          </a:xfrm>
          <a:custGeom>
            <a:avLst/>
            <a:gdLst/>
            <a:ahLst/>
            <a:cxnLst/>
            <a:rect l="0" t="0" r="0" b="0"/>
            <a:pathLst>
              <a:path w="282894" h="25719">
                <a:moveTo>
                  <a:pt x="0" y="25718"/>
                </a:moveTo>
                <a:lnTo>
                  <a:pt x="9102" y="21167"/>
                </a:lnTo>
                <a:lnTo>
                  <a:pt x="12736" y="19826"/>
                </a:lnTo>
                <a:lnTo>
                  <a:pt x="16111" y="18932"/>
                </a:lnTo>
                <a:lnTo>
                  <a:pt x="19313" y="18337"/>
                </a:lnTo>
                <a:lnTo>
                  <a:pt x="25411" y="17675"/>
                </a:lnTo>
                <a:lnTo>
                  <a:pt x="32249" y="17380"/>
                </a:lnTo>
                <a:lnTo>
                  <a:pt x="52161" y="17192"/>
                </a:lnTo>
                <a:lnTo>
                  <a:pt x="131124" y="17145"/>
                </a:lnTo>
                <a:lnTo>
                  <a:pt x="136946" y="16193"/>
                </a:lnTo>
                <a:lnTo>
                  <a:pt x="141780" y="14605"/>
                </a:lnTo>
                <a:lnTo>
                  <a:pt x="145955" y="12594"/>
                </a:lnTo>
                <a:lnTo>
                  <a:pt x="151596" y="11254"/>
                </a:lnTo>
                <a:lnTo>
                  <a:pt x="158214" y="10360"/>
                </a:lnTo>
                <a:lnTo>
                  <a:pt x="171283" y="9367"/>
                </a:lnTo>
                <a:lnTo>
                  <a:pt x="180266" y="8926"/>
                </a:lnTo>
                <a:lnTo>
                  <a:pt x="189973" y="8729"/>
                </a:lnTo>
                <a:lnTo>
                  <a:pt x="224131" y="8582"/>
                </a:lnTo>
                <a:lnTo>
                  <a:pt x="227525" y="7626"/>
                </a:lnTo>
                <a:lnTo>
                  <a:pt x="230741" y="6037"/>
                </a:lnTo>
                <a:lnTo>
                  <a:pt x="233837" y="4024"/>
                </a:lnTo>
                <a:lnTo>
                  <a:pt x="237807" y="2683"/>
                </a:lnTo>
                <a:lnTo>
                  <a:pt x="242358" y="1789"/>
                </a:lnTo>
                <a:lnTo>
                  <a:pt x="254249" y="353"/>
                </a:lnTo>
                <a:lnTo>
                  <a:pt x="260859" y="105"/>
                </a:lnTo>
                <a:lnTo>
                  <a:pt x="28289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935"/>
          <p:cNvSpPr/>
          <p:nvPr/>
        </p:nvSpPr>
        <p:spPr>
          <a:xfrm>
            <a:off x="2497454" y="2692118"/>
            <a:ext cx="334329" cy="25012"/>
          </a:xfrm>
          <a:custGeom>
            <a:avLst/>
            <a:gdLst/>
            <a:ahLst/>
            <a:cxnLst/>
            <a:rect l="0" t="0" r="0" b="0"/>
            <a:pathLst>
              <a:path w="334329" h="25012">
                <a:moveTo>
                  <a:pt x="0" y="16792"/>
                </a:moveTo>
                <a:lnTo>
                  <a:pt x="4552" y="16792"/>
                </a:lnTo>
                <a:lnTo>
                  <a:pt x="6844" y="17744"/>
                </a:lnTo>
                <a:lnTo>
                  <a:pt x="9326" y="19332"/>
                </a:lnTo>
                <a:lnTo>
                  <a:pt x="11932" y="21343"/>
                </a:lnTo>
                <a:lnTo>
                  <a:pt x="15575" y="22683"/>
                </a:lnTo>
                <a:lnTo>
                  <a:pt x="19909" y="23577"/>
                </a:lnTo>
                <a:lnTo>
                  <a:pt x="24703" y="24172"/>
                </a:lnTo>
                <a:lnTo>
                  <a:pt x="35109" y="24834"/>
                </a:lnTo>
                <a:lnTo>
                  <a:pt x="40551" y="25011"/>
                </a:lnTo>
                <a:lnTo>
                  <a:pt x="45132" y="24176"/>
                </a:lnTo>
                <a:lnTo>
                  <a:pt x="49138" y="22667"/>
                </a:lnTo>
                <a:lnTo>
                  <a:pt x="52762" y="20709"/>
                </a:lnTo>
                <a:lnTo>
                  <a:pt x="57082" y="19403"/>
                </a:lnTo>
                <a:lnTo>
                  <a:pt x="61867" y="18533"/>
                </a:lnTo>
                <a:lnTo>
                  <a:pt x="66963" y="17952"/>
                </a:lnTo>
                <a:lnTo>
                  <a:pt x="72264" y="17565"/>
                </a:lnTo>
                <a:lnTo>
                  <a:pt x="77704" y="17307"/>
                </a:lnTo>
                <a:lnTo>
                  <a:pt x="88828" y="17021"/>
                </a:lnTo>
                <a:lnTo>
                  <a:pt x="164221" y="16794"/>
                </a:lnTo>
                <a:lnTo>
                  <a:pt x="172346" y="15841"/>
                </a:lnTo>
                <a:lnTo>
                  <a:pt x="180620" y="14253"/>
                </a:lnTo>
                <a:lnTo>
                  <a:pt x="188993" y="12241"/>
                </a:lnTo>
                <a:lnTo>
                  <a:pt x="196481" y="10901"/>
                </a:lnTo>
                <a:lnTo>
                  <a:pt x="203377" y="10007"/>
                </a:lnTo>
                <a:lnTo>
                  <a:pt x="209880" y="9411"/>
                </a:lnTo>
                <a:lnTo>
                  <a:pt x="216120" y="9014"/>
                </a:lnTo>
                <a:lnTo>
                  <a:pt x="228134" y="8572"/>
                </a:lnTo>
                <a:lnTo>
                  <a:pt x="265680" y="8250"/>
                </a:lnTo>
                <a:lnTo>
                  <a:pt x="280862" y="8228"/>
                </a:lnTo>
                <a:lnTo>
                  <a:pt x="286302" y="7273"/>
                </a:lnTo>
                <a:lnTo>
                  <a:pt x="291833" y="5683"/>
                </a:lnTo>
                <a:lnTo>
                  <a:pt x="297425" y="3671"/>
                </a:lnTo>
                <a:lnTo>
                  <a:pt x="302106" y="2329"/>
                </a:lnTo>
                <a:lnTo>
                  <a:pt x="306179" y="1435"/>
                </a:lnTo>
                <a:lnTo>
                  <a:pt x="309847" y="839"/>
                </a:lnTo>
                <a:lnTo>
                  <a:pt x="316463" y="177"/>
                </a:lnTo>
                <a:lnTo>
                  <a:pt x="319560" y="0"/>
                </a:lnTo>
                <a:lnTo>
                  <a:pt x="322578" y="835"/>
                </a:lnTo>
                <a:lnTo>
                  <a:pt x="325542" y="2344"/>
                </a:lnTo>
                <a:lnTo>
                  <a:pt x="334328" y="82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936"/>
          <p:cNvSpPr/>
          <p:nvPr/>
        </p:nvSpPr>
        <p:spPr>
          <a:xfrm>
            <a:off x="3286125" y="2640330"/>
            <a:ext cx="248603" cy="25718"/>
          </a:xfrm>
          <a:custGeom>
            <a:avLst/>
            <a:gdLst/>
            <a:ahLst/>
            <a:cxnLst/>
            <a:rect l="0" t="0" r="0" b="0"/>
            <a:pathLst>
              <a:path w="248603" h="25718">
                <a:moveTo>
                  <a:pt x="0" y="25717"/>
                </a:moveTo>
                <a:lnTo>
                  <a:pt x="28618" y="25717"/>
                </a:lnTo>
                <a:lnTo>
                  <a:pt x="31462" y="24765"/>
                </a:lnTo>
                <a:lnTo>
                  <a:pt x="34309" y="23177"/>
                </a:lnTo>
                <a:lnTo>
                  <a:pt x="37160" y="21166"/>
                </a:lnTo>
                <a:lnTo>
                  <a:pt x="40966" y="19826"/>
                </a:lnTo>
                <a:lnTo>
                  <a:pt x="45408" y="18932"/>
                </a:lnTo>
                <a:lnTo>
                  <a:pt x="50274" y="18336"/>
                </a:lnTo>
                <a:lnTo>
                  <a:pt x="55424" y="17939"/>
                </a:lnTo>
                <a:lnTo>
                  <a:pt x="60761" y="17674"/>
                </a:lnTo>
                <a:lnTo>
                  <a:pt x="71772" y="17380"/>
                </a:lnTo>
                <a:lnTo>
                  <a:pt x="83016" y="17249"/>
                </a:lnTo>
                <a:lnTo>
                  <a:pt x="88681" y="16262"/>
                </a:lnTo>
                <a:lnTo>
                  <a:pt x="94364" y="14651"/>
                </a:lnTo>
                <a:lnTo>
                  <a:pt x="100056" y="12625"/>
                </a:lnTo>
                <a:lnTo>
                  <a:pt x="105757" y="11274"/>
                </a:lnTo>
                <a:lnTo>
                  <a:pt x="111462" y="10373"/>
                </a:lnTo>
                <a:lnTo>
                  <a:pt x="117170" y="9773"/>
                </a:lnTo>
                <a:lnTo>
                  <a:pt x="122881" y="9372"/>
                </a:lnTo>
                <a:lnTo>
                  <a:pt x="128593" y="9106"/>
                </a:lnTo>
                <a:lnTo>
                  <a:pt x="140020" y="8809"/>
                </a:lnTo>
                <a:lnTo>
                  <a:pt x="190112" y="8575"/>
                </a:lnTo>
                <a:lnTo>
                  <a:pt x="193416" y="7621"/>
                </a:lnTo>
                <a:lnTo>
                  <a:pt x="196572" y="6033"/>
                </a:lnTo>
                <a:lnTo>
                  <a:pt x="199627" y="4022"/>
                </a:lnTo>
                <a:lnTo>
                  <a:pt x="202617" y="2681"/>
                </a:lnTo>
                <a:lnTo>
                  <a:pt x="205563" y="1787"/>
                </a:lnTo>
                <a:lnTo>
                  <a:pt x="208479" y="1191"/>
                </a:lnTo>
                <a:lnTo>
                  <a:pt x="214260" y="529"/>
                </a:lnTo>
                <a:lnTo>
                  <a:pt x="220004" y="235"/>
                </a:lnTo>
                <a:lnTo>
                  <a:pt x="229761" y="31"/>
                </a:lnTo>
                <a:lnTo>
                  <a:pt x="24860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937"/>
          <p:cNvSpPr/>
          <p:nvPr/>
        </p:nvSpPr>
        <p:spPr>
          <a:xfrm>
            <a:off x="3620570" y="2494597"/>
            <a:ext cx="222339" cy="265749"/>
          </a:xfrm>
          <a:custGeom>
            <a:avLst/>
            <a:gdLst/>
            <a:ahLst/>
            <a:cxnLst/>
            <a:rect l="0" t="0" r="0" b="0"/>
            <a:pathLst>
              <a:path w="222339" h="265749">
                <a:moveTo>
                  <a:pt x="119897" y="0"/>
                </a:moveTo>
                <a:lnTo>
                  <a:pt x="111678" y="0"/>
                </a:lnTo>
                <a:lnTo>
                  <a:pt x="105503" y="5892"/>
                </a:lnTo>
                <a:lnTo>
                  <a:pt x="82633" y="28693"/>
                </a:lnTo>
                <a:lnTo>
                  <a:pt x="76982" y="36882"/>
                </a:lnTo>
                <a:lnTo>
                  <a:pt x="74142" y="41733"/>
                </a:lnTo>
                <a:lnTo>
                  <a:pt x="68447" y="49663"/>
                </a:lnTo>
                <a:lnTo>
                  <a:pt x="62740" y="56362"/>
                </a:lnTo>
                <a:lnTo>
                  <a:pt x="57029" y="62515"/>
                </a:lnTo>
                <a:lnTo>
                  <a:pt x="54172" y="66442"/>
                </a:lnTo>
                <a:lnTo>
                  <a:pt x="51315" y="70965"/>
                </a:lnTo>
                <a:lnTo>
                  <a:pt x="48459" y="75885"/>
                </a:lnTo>
                <a:lnTo>
                  <a:pt x="42744" y="83892"/>
                </a:lnTo>
                <a:lnTo>
                  <a:pt x="37029" y="91578"/>
                </a:lnTo>
                <a:lnTo>
                  <a:pt x="34172" y="96294"/>
                </a:lnTo>
                <a:lnTo>
                  <a:pt x="31315" y="101344"/>
                </a:lnTo>
                <a:lnTo>
                  <a:pt x="25600" y="109494"/>
                </a:lnTo>
                <a:lnTo>
                  <a:pt x="19884" y="117244"/>
                </a:lnTo>
                <a:lnTo>
                  <a:pt x="17027" y="121978"/>
                </a:lnTo>
                <a:lnTo>
                  <a:pt x="14170" y="127039"/>
                </a:lnTo>
                <a:lnTo>
                  <a:pt x="12265" y="132317"/>
                </a:lnTo>
                <a:lnTo>
                  <a:pt x="10995" y="137742"/>
                </a:lnTo>
                <a:lnTo>
                  <a:pt x="10147" y="143263"/>
                </a:lnTo>
                <a:lnTo>
                  <a:pt x="8631" y="147896"/>
                </a:lnTo>
                <a:lnTo>
                  <a:pt x="4405" y="155584"/>
                </a:lnTo>
                <a:lnTo>
                  <a:pt x="2898" y="159920"/>
                </a:lnTo>
                <a:lnTo>
                  <a:pt x="1892" y="164716"/>
                </a:lnTo>
                <a:lnTo>
                  <a:pt x="1222" y="169818"/>
                </a:lnTo>
                <a:lnTo>
                  <a:pt x="478" y="178027"/>
                </a:lnTo>
                <a:lnTo>
                  <a:pt x="147" y="185803"/>
                </a:lnTo>
                <a:lnTo>
                  <a:pt x="0" y="195609"/>
                </a:lnTo>
                <a:lnTo>
                  <a:pt x="913" y="199939"/>
                </a:lnTo>
                <a:lnTo>
                  <a:pt x="5797" y="210583"/>
                </a:lnTo>
                <a:lnTo>
                  <a:pt x="7273" y="216782"/>
                </a:lnTo>
                <a:lnTo>
                  <a:pt x="10469" y="222713"/>
                </a:lnTo>
                <a:lnTo>
                  <a:pt x="15065" y="228523"/>
                </a:lnTo>
                <a:lnTo>
                  <a:pt x="20282" y="234281"/>
                </a:lnTo>
                <a:lnTo>
                  <a:pt x="23007" y="236197"/>
                </a:lnTo>
                <a:lnTo>
                  <a:pt x="28575" y="238327"/>
                </a:lnTo>
                <a:lnTo>
                  <a:pt x="34224" y="241813"/>
                </a:lnTo>
                <a:lnTo>
                  <a:pt x="40863" y="246537"/>
                </a:lnTo>
                <a:lnTo>
                  <a:pt x="45300" y="249131"/>
                </a:lnTo>
                <a:lnTo>
                  <a:pt x="50163" y="251812"/>
                </a:lnTo>
                <a:lnTo>
                  <a:pt x="54358" y="253600"/>
                </a:lnTo>
                <a:lnTo>
                  <a:pt x="58107" y="254792"/>
                </a:lnTo>
                <a:lnTo>
                  <a:pt x="61559" y="255586"/>
                </a:lnTo>
                <a:lnTo>
                  <a:pt x="65765" y="256116"/>
                </a:lnTo>
                <a:lnTo>
                  <a:pt x="70474" y="256469"/>
                </a:lnTo>
                <a:lnTo>
                  <a:pt x="75518" y="256704"/>
                </a:lnTo>
                <a:lnTo>
                  <a:pt x="80786" y="255909"/>
                </a:lnTo>
                <a:lnTo>
                  <a:pt x="86203" y="254426"/>
                </a:lnTo>
                <a:lnTo>
                  <a:pt x="91719" y="252485"/>
                </a:lnTo>
                <a:lnTo>
                  <a:pt x="97302" y="251191"/>
                </a:lnTo>
                <a:lnTo>
                  <a:pt x="102929" y="250328"/>
                </a:lnTo>
                <a:lnTo>
                  <a:pt x="108585" y="249753"/>
                </a:lnTo>
                <a:lnTo>
                  <a:pt x="114261" y="249369"/>
                </a:lnTo>
                <a:lnTo>
                  <a:pt x="119949" y="249114"/>
                </a:lnTo>
                <a:lnTo>
                  <a:pt x="125647" y="248943"/>
                </a:lnTo>
                <a:lnTo>
                  <a:pt x="131350" y="247877"/>
                </a:lnTo>
                <a:lnTo>
                  <a:pt x="137058" y="246214"/>
                </a:lnTo>
                <a:lnTo>
                  <a:pt x="142768" y="244153"/>
                </a:lnTo>
                <a:lnTo>
                  <a:pt x="148479" y="241826"/>
                </a:lnTo>
                <a:lnTo>
                  <a:pt x="154192" y="239322"/>
                </a:lnTo>
                <a:lnTo>
                  <a:pt x="159905" y="236701"/>
                </a:lnTo>
                <a:lnTo>
                  <a:pt x="164667" y="234953"/>
                </a:lnTo>
                <a:lnTo>
                  <a:pt x="168793" y="233788"/>
                </a:lnTo>
                <a:lnTo>
                  <a:pt x="172497" y="233011"/>
                </a:lnTo>
                <a:lnTo>
                  <a:pt x="179153" y="229608"/>
                </a:lnTo>
                <a:lnTo>
                  <a:pt x="185285" y="224921"/>
                </a:lnTo>
                <a:lnTo>
                  <a:pt x="191186" y="219662"/>
                </a:lnTo>
                <a:lnTo>
                  <a:pt x="195045" y="216927"/>
                </a:lnTo>
                <a:lnTo>
                  <a:pt x="199523" y="214150"/>
                </a:lnTo>
                <a:lnTo>
                  <a:pt x="204414" y="211347"/>
                </a:lnTo>
                <a:lnTo>
                  <a:pt x="207674" y="208525"/>
                </a:lnTo>
                <a:lnTo>
                  <a:pt x="209848" y="205692"/>
                </a:lnTo>
                <a:lnTo>
                  <a:pt x="213215" y="200004"/>
                </a:lnTo>
                <a:lnTo>
                  <a:pt x="217887" y="194301"/>
                </a:lnTo>
                <a:lnTo>
                  <a:pt x="219514" y="191446"/>
                </a:lnTo>
                <a:lnTo>
                  <a:pt x="221321" y="185735"/>
                </a:lnTo>
                <a:lnTo>
                  <a:pt x="222124" y="180021"/>
                </a:lnTo>
                <a:lnTo>
                  <a:pt x="222338" y="177164"/>
                </a:lnTo>
                <a:lnTo>
                  <a:pt x="221529" y="174307"/>
                </a:lnTo>
                <a:lnTo>
                  <a:pt x="218089" y="168592"/>
                </a:lnTo>
                <a:lnTo>
                  <a:pt x="215925" y="162878"/>
                </a:lnTo>
                <a:lnTo>
                  <a:pt x="215349" y="160020"/>
                </a:lnTo>
                <a:lnTo>
                  <a:pt x="212168" y="154305"/>
                </a:lnTo>
                <a:lnTo>
                  <a:pt x="209986" y="151447"/>
                </a:lnTo>
                <a:lnTo>
                  <a:pt x="207579" y="149543"/>
                </a:lnTo>
                <a:lnTo>
                  <a:pt x="205021" y="148273"/>
                </a:lnTo>
                <a:lnTo>
                  <a:pt x="199640" y="146861"/>
                </a:lnTo>
                <a:lnTo>
                  <a:pt x="194073" y="146234"/>
                </a:lnTo>
                <a:lnTo>
                  <a:pt x="191255" y="145115"/>
                </a:lnTo>
                <a:lnTo>
                  <a:pt x="185584" y="141330"/>
                </a:lnTo>
                <a:lnTo>
                  <a:pt x="179889" y="139014"/>
                </a:lnTo>
                <a:lnTo>
                  <a:pt x="177037" y="138396"/>
                </a:lnTo>
                <a:lnTo>
                  <a:pt x="174182" y="138936"/>
                </a:lnTo>
                <a:lnTo>
                  <a:pt x="168471" y="142077"/>
                </a:lnTo>
                <a:lnTo>
                  <a:pt x="164662" y="143296"/>
                </a:lnTo>
                <a:lnTo>
                  <a:pt x="160218" y="144108"/>
                </a:lnTo>
                <a:lnTo>
                  <a:pt x="155350" y="144650"/>
                </a:lnTo>
                <a:lnTo>
                  <a:pt x="151153" y="145963"/>
                </a:lnTo>
                <a:lnTo>
                  <a:pt x="147402" y="147791"/>
                </a:lnTo>
                <a:lnTo>
                  <a:pt x="143948" y="149963"/>
                </a:lnTo>
                <a:lnTo>
                  <a:pt x="139741" y="151410"/>
                </a:lnTo>
                <a:lnTo>
                  <a:pt x="135031" y="152375"/>
                </a:lnTo>
                <a:lnTo>
                  <a:pt x="129987" y="153018"/>
                </a:lnTo>
                <a:lnTo>
                  <a:pt x="124718" y="154400"/>
                </a:lnTo>
                <a:lnTo>
                  <a:pt x="119302" y="156273"/>
                </a:lnTo>
                <a:lnTo>
                  <a:pt x="113785" y="158475"/>
                </a:lnTo>
                <a:lnTo>
                  <a:pt x="108202" y="160895"/>
                </a:lnTo>
                <a:lnTo>
                  <a:pt x="96920" y="166124"/>
                </a:lnTo>
                <a:lnTo>
                  <a:pt x="92196" y="168852"/>
                </a:lnTo>
                <a:lnTo>
                  <a:pt x="88095" y="171623"/>
                </a:lnTo>
                <a:lnTo>
                  <a:pt x="84408" y="174423"/>
                </a:lnTo>
                <a:lnTo>
                  <a:pt x="80045" y="177242"/>
                </a:lnTo>
                <a:lnTo>
                  <a:pt x="75231" y="180074"/>
                </a:lnTo>
                <a:lnTo>
                  <a:pt x="70118" y="182914"/>
                </a:lnTo>
                <a:lnTo>
                  <a:pt x="65756" y="185760"/>
                </a:lnTo>
                <a:lnTo>
                  <a:pt x="61895" y="188610"/>
                </a:lnTo>
                <a:lnTo>
                  <a:pt x="58370" y="191463"/>
                </a:lnTo>
                <a:lnTo>
                  <a:pt x="56019" y="194317"/>
                </a:lnTo>
                <a:lnTo>
                  <a:pt x="54452" y="197172"/>
                </a:lnTo>
                <a:lnTo>
                  <a:pt x="53407" y="200028"/>
                </a:lnTo>
                <a:lnTo>
                  <a:pt x="49705" y="205741"/>
                </a:lnTo>
                <a:lnTo>
                  <a:pt x="47385" y="208598"/>
                </a:lnTo>
                <a:lnTo>
                  <a:pt x="45838" y="211456"/>
                </a:lnTo>
                <a:lnTo>
                  <a:pt x="44119" y="217170"/>
                </a:lnTo>
                <a:lnTo>
                  <a:pt x="40816" y="222885"/>
                </a:lnTo>
                <a:lnTo>
                  <a:pt x="38601" y="225743"/>
                </a:lnTo>
                <a:lnTo>
                  <a:pt x="36140" y="231458"/>
                </a:lnTo>
                <a:lnTo>
                  <a:pt x="35047" y="237172"/>
                </a:lnTo>
                <a:lnTo>
                  <a:pt x="34561" y="242888"/>
                </a:lnTo>
                <a:lnTo>
                  <a:pt x="34345" y="248603"/>
                </a:lnTo>
                <a:lnTo>
                  <a:pt x="34206" y="255482"/>
                </a:lnTo>
                <a:lnTo>
                  <a:pt x="36727" y="258962"/>
                </a:lnTo>
                <a:lnTo>
                  <a:pt x="41556" y="264407"/>
                </a:lnTo>
                <a:lnTo>
                  <a:pt x="42905" y="264854"/>
                </a:lnTo>
                <a:lnTo>
                  <a:pt x="44756" y="265152"/>
                </a:lnTo>
                <a:lnTo>
                  <a:pt x="51317" y="26574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938"/>
          <p:cNvSpPr/>
          <p:nvPr/>
        </p:nvSpPr>
        <p:spPr>
          <a:xfrm>
            <a:off x="3860482" y="2717482"/>
            <a:ext cx="34260" cy="111444"/>
          </a:xfrm>
          <a:custGeom>
            <a:avLst/>
            <a:gdLst/>
            <a:ahLst/>
            <a:cxnLst/>
            <a:rect l="0" t="0" r="0" b="0"/>
            <a:pathLst>
              <a:path w="34260" h="111444">
                <a:moveTo>
                  <a:pt x="25718" y="0"/>
                </a:moveTo>
                <a:lnTo>
                  <a:pt x="25718" y="8468"/>
                </a:lnTo>
                <a:lnTo>
                  <a:pt x="30268" y="13092"/>
                </a:lnTo>
                <a:lnTo>
                  <a:pt x="31609" y="15396"/>
                </a:lnTo>
                <a:lnTo>
                  <a:pt x="32503" y="17884"/>
                </a:lnTo>
                <a:lnTo>
                  <a:pt x="33098" y="20495"/>
                </a:lnTo>
                <a:lnTo>
                  <a:pt x="33496" y="23189"/>
                </a:lnTo>
                <a:lnTo>
                  <a:pt x="33760" y="25936"/>
                </a:lnTo>
                <a:lnTo>
                  <a:pt x="33937" y="28721"/>
                </a:lnTo>
                <a:lnTo>
                  <a:pt x="34133" y="34355"/>
                </a:lnTo>
                <a:lnTo>
                  <a:pt x="34243" y="45422"/>
                </a:lnTo>
                <a:lnTo>
                  <a:pt x="34259" y="50284"/>
                </a:lnTo>
                <a:lnTo>
                  <a:pt x="33317" y="54478"/>
                </a:lnTo>
                <a:lnTo>
                  <a:pt x="31736" y="58226"/>
                </a:lnTo>
                <a:lnTo>
                  <a:pt x="29730" y="61677"/>
                </a:lnTo>
                <a:lnTo>
                  <a:pt x="28393" y="64931"/>
                </a:lnTo>
                <a:lnTo>
                  <a:pt x="27501" y="68052"/>
                </a:lnTo>
                <a:lnTo>
                  <a:pt x="26906" y="71086"/>
                </a:lnTo>
                <a:lnTo>
                  <a:pt x="25557" y="73108"/>
                </a:lnTo>
                <a:lnTo>
                  <a:pt x="23706" y="74456"/>
                </a:lnTo>
                <a:lnTo>
                  <a:pt x="21519" y="75355"/>
                </a:lnTo>
                <a:lnTo>
                  <a:pt x="20061" y="76907"/>
                </a:lnTo>
                <a:lnTo>
                  <a:pt x="19089" y="78894"/>
                </a:lnTo>
                <a:lnTo>
                  <a:pt x="18441" y="81171"/>
                </a:lnTo>
                <a:lnTo>
                  <a:pt x="17056" y="83641"/>
                </a:lnTo>
                <a:lnTo>
                  <a:pt x="15181" y="86241"/>
                </a:lnTo>
                <a:lnTo>
                  <a:pt x="12978" y="88926"/>
                </a:lnTo>
                <a:lnTo>
                  <a:pt x="10557" y="91669"/>
                </a:lnTo>
                <a:lnTo>
                  <a:pt x="5327" y="97257"/>
                </a:lnTo>
                <a:lnTo>
                  <a:pt x="3551" y="100080"/>
                </a:lnTo>
                <a:lnTo>
                  <a:pt x="2367" y="102915"/>
                </a:lnTo>
                <a:lnTo>
                  <a:pt x="5" y="111423"/>
                </a:lnTo>
                <a:lnTo>
                  <a:pt x="0" y="11144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939"/>
          <p:cNvSpPr/>
          <p:nvPr/>
        </p:nvSpPr>
        <p:spPr>
          <a:xfrm>
            <a:off x="4083764" y="2520324"/>
            <a:ext cx="222412" cy="213830"/>
          </a:xfrm>
          <a:custGeom>
            <a:avLst/>
            <a:gdLst/>
            <a:ahLst/>
            <a:cxnLst/>
            <a:rect l="0" t="0" r="0" b="0"/>
            <a:pathLst>
              <a:path w="222412" h="213830">
                <a:moveTo>
                  <a:pt x="76756" y="8563"/>
                </a:moveTo>
                <a:lnTo>
                  <a:pt x="76756" y="95"/>
                </a:lnTo>
                <a:lnTo>
                  <a:pt x="69970" y="4"/>
                </a:lnTo>
                <a:lnTo>
                  <a:pt x="69374" y="0"/>
                </a:lnTo>
                <a:lnTo>
                  <a:pt x="68977" y="949"/>
                </a:lnTo>
                <a:lnTo>
                  <a:pt x="68536" y="4544"/>
                </a:lnTo>
                <a:lnTo>
                  <a:pt x="67466" y="5884"/>
                </a:lnTo>
                <a:lnTo>
                  <a:pt x="65800" y="6777"/>
                </a:lnTo>
                <a:lnTo>
                  <a:pt x="63737" y="7372"/>
                </a:lnTo>
                <a:lnTo>
                  <a:pt x="62361" y="8722"/>
                </a:lnTo>
                <a:lnTo>
                  <a:pt x="61444" y="10574"/>
                </a:lnTo>
                <a:lnTo>
                  <a:pt x="59473" y="16124"/>
                </a:lnTo>
                <a:lnTo>
                  <a:pt x="57614" y="20271"/>
                </a:lnTo>
                <a:lnTo>
                  <a:pt x="55422" y="24941"/>
                </a:lnTo>
                <a:lnTo>
                  <a:pt x="53008" y="29007"/>
                </a:lnTo>
                <a:lnTo>
                  <a:pt x="50446" y="32670"/>
                </a:lnTo>
                <a:lnTo>
                  <a:pt x="47786" y="36064"/>
                </a:lnTo>
                <a:lnTo>
                  <a:pt x="45060" y="40232"/>
                </a:lnTo>
                <a:lnTo>
                  <a:pt x="42290" y="44916"/>
                </a:lnTo>
                <a:lnTo>
                  <a:pt x="39491" y="49943"/>
                </a:lnTo>
                <a:lnTo>
                  <a:pt x="36672" y="54247"/>
                </a:lnTo>
                <a:lnTo>
                  <a:pt x="33841" y="58069"/>
                </a:lnTo>
                <a:lnTo>
                  <a:pt x="31001" y="61570"/>
                </a:lnTo>
                <a:lnTo>
                  <a:pt x="28155" y="65809"/>
                </a:lnTo>
                <a:lnTo>
                  <a:pt x="25305" y="70539"/>
                </a:lnTo>
                <a:lnTo>
                  <a:pt x="22453" y="75598"/>
                </a:lnTo>
                <a:lnTo>
                  <a:pt x="16743" y="86299"/>
                </a:lnTo>
                <a:lnTo>
                  <a:pt x="13887" y="91820"/>
                </a:lnTo>
                <a:lnTo>
                  <a:pt x="11984" y="97405"/>
                </a:lnTo>
                <a:lnTo>
                  <a:pt x="10714" y="103033"/>
                </a:lnTo>
                <a:lnTo>
                  <a:pt x="9867" y="108691"/>
                </a:lnTo>
                <a:lnTo>
                  <a:pt x="8351" y="114367"/>
                </a:lnTo>
                <a:lnTo>
                  <a:pt x="6388" y="120057"/>
                </a:lnTo>
                <a:lnTo>
                  <a:pt x="4126" y="125755"/>
                </a:lnTo>
                <a:lnTo>
                  <a:pt x="2618" y="130506"/>
                </a:lnTo>
                <a:lnTo>
                  <a:pt x="1613" y="134626"/>
                </a:lnTo>
                <a:lnTo>
                  <a:pt x="943" y="138325"/>
                </a:lnTo>
                <a:lnTo>
                  <a:pt x="497" y="142696"/>
                </a:lnTo>
                <a:lnTo>
                  <a:pt x="198" y="147515"/>
                </a:lnTo>
                <a:lnTo>
                  <a:pt x="0" y="152633"/>
                </a:lnTo>
                <a:lnTo>
                  <a:pt x="821" y="156997"/>
                </a:lnTo>
                <a:lnTo>
                  <a:pt x="2319" y="160859"/>
                </a:lnTo>
                <a:lnTo>
                  <a:pt x="4272" y="164386"/>
                </a:lnTo>
                <a:lnTo>
                  <a:pt x="8981" y="173385"/>
                </a:lnTo>
                <a:lnTo>
                  <a:pt x="11570" y="178452"/>
                </a:lnTo>
                <a:lnTo>
                  <a:pt x="13296" y="182782"/>
                </a:lnTo>
                <a:lnTo>
                  <a:pt x="14447" y="186622"/>
                </a:lnTo>
                <a:lnTo>
                  <a:pt x="15214" y="190134"/>
                </a:lnTo>
                <a:lnTo>
                  <a:pt x="17630" y="192475"/>
                </a:lnTo>
                <a:lnTo>
                  <a:pt x="21146" y="194036"/>
                </a:lnTo>
                <a:lnTo>
                  <a:pt x="25395" y="195077"/>
                </a:lnTo>
                <a:lnTo>
                  <a:pt x="29180" y="196723"/>
                </a:lnTo>
                <a:lnTo>
                  <a:pt x="35926" y="201092"/>
                </a:lnTo>
                <a:lnTo>
                  <a:pt x="40011" y="203591"/>
                </a:lnTo>
                <a:lnTo>
                  <a:pt x="44639" y="206209"/>
                </a:lnTo>
                <a:lnTo>
                  <a:pt x="49630" y="208907"/>
                </a:lnTo>
                <a:lnTo>
                  <a:pt x="54862" y="210706"/>
                </a:lnTo>
                <a:lnTo>
                  <a:pt x="60255" y="211905"/>
                </a:lnTo>
                <a:lnTo>
                  <a:pt x="65755" y="212704"/>
                </a:lnTo>
                <a:lnTo>
                  <a:pt x="71327" y="213237"/>
                </a:lnTo>
                <a:lnTo>
                  <a:pt x="76946" y="213593"/>
                </a:lnTo>
                <a:lnTo>
                  <a:pt x="82598" y="213829"/>
                </a:lnTo>
                <a:lnTo>
                  <a:pt x="87318" y="213035"/>
                </a:lnTo>
                <a:lnTo>
                  <a:pt x="91417" y="211553"/>
                </a:lnTo>
                <a:lnTo>
                  <a:pt x="95102" y="209612"/>
                </a:lnTo>
                <a:lnTo>
                  <a:pt x="99464" y="208318"/>
                </a:lnTo>
                <a:lnTo>
                  <a:pt x="104277" y="207456"/>
                </a:lnTo>
                <a:lnTo>
                  <a:pt x="109390" y="206881"/>
                </a:lnTo>
                <a:lnTo>
                  <a:pt x="115657" y="205545"/>
                </a:lnTo>
                <a:lnTo>
                  <a:pt x="122692" y="203702"/>
                </a:lnTo>
                <a:lnTo>
                  <a:pt x="130240" y="201520"/>
                </a:lnTo>
                <a:lnTo>
                  <a:pt x="136224" y="199114"/>
                </a:lnTo>
                <a:lnTo>
                  <a:pt x="141166" y="196557"/>
                </a:lnTo>
                <a:lnTo>
                  <a:pt x="145413" y="193900"/>
                </a:lnTo>
                <a:lnTo>
                  <a:pt x="150150" y="191176"/>
                </a:lnTo>
                <a:lnTo>
                  <a:pt x="160493" y="185609"/>
                </a:lnTo>
                <a:lnTo>
                  <a:pt x="165918" y="181839"/>
                </a:lnTo>
                <a:lnTo>
                  <a:pt x="171440" y="177420"/>
                </a:lnTo>
                <a:lnTo>
                  <a:pt x="177025" y="172569"/>
                </a:lnTo>
                <a:lnTo>
                  <a:pt x="181702" y="167431"/>
                </a:lnTo>
                <a:lnTo>
                  <a:pt x="185772" y="162100"/>
                </a:lnTo>
                <a:lnTo>
                  <a:pt x="189439" y="156641"/>
                </a:lnTo>
                <a:lnTo>
                  <a:pt x="192835" y="152049"/>
                </a:lnTo>
                <a:lnTo>
                  <a:pt x="196052" y="148035"/>
                </a:lnTo>
                <a:lnTo>
                  <a:pt x="199149" y="144407"/>
                </a:lnTo>
                <a:lnTo>
                  <a:pt x="203119" y="140083"/>
                </a:lnTo>
                <a:lnTo>
                  <a:pt x="212610" y="130199"/>
                </a:lnTo>
                <a:lnTo>
                  <a:pt x="215902" y="124896"/>
                </a:lnTo>
                <a:lnTo>
                  <a:pt x="218098" y="119456"/>
                </a:lnTo>
                <a:lnTo>
                  <a:pt x="219561" y="113924"/>
                </a:lnTo>
                <a:lnTo>
                  <a:pt x="220537" y="108331"/>
                </a:lnTo>
                <a:lnTo>
                  <a:pt x="221187" y="102698"/>
                </a:lnTo>
                <a:lnTo>
                  <a:pt x="221621" y="97037"/>
                </a:lnTo>
                <a:lnTo>
                  <a:pt x="221910" y="92311"/>
                </a:lnTo>
                <a:lnTo>
                  <a:pt x="222231" y="84519"/>
                </a:lnTo>
                <a:lnTo>
                  <a:pt x="222411" y="70227"/>
                </a:lnTo>
                <a:lnTo>
                  <a:pt x="221484" y="64912"/>
                </a:lnTo>
                <a:lnTo>
                  <a:pt x="219914" y="59464"/>
                </a:lnTo>
                <a:lnTo>
                  <a:pt x="217914" y="53927"/>
                </a:lnTo>
                <a:lnTo>
                  <a:pt x="215629" y="49283"/>
                </a:lnTo>
                <a:lnTo>
                  <a:pt x="213153" y="45235"/>
                </a:lnTo>
                <a:lnTo>
                  <a:pt x="210550" y="41583"/>
                </a:lnTo>
                <a:lnTo>
                  <a:pt x="205117" y="34986"/>
                </a:lnTo>
                <a:lnTo>
                  <a:pt x="202335" y="31894"/>
                </a:lnTo>
                <a:lnTo>
                  <a:pt x="198575" y="28879"/>
                </a:lnTo>
                <a:lnTo>
                  <a:pt x="194164" y="25917"/>
                </a:lnTo>
                <a:lnTo>
                  <a:pt x="189318" y="22990"/>
                </a:lnTo>
                <a:lnTo>
                  <a:pt x="184182" y="21039"/>
                </a:lnTo>
                <a:lnTo>
                  <a:pt x="178853" y="19738"/>
                </a:lnTo>
                <a:lnTo>
                  <a:pt x="173395" y="18870"/>
                </a:lnTo>
                <a:lnTo>
                  <a:pt x="168805" y="18292"/>
                </a:lnTo>
                <a:lnTo>
                  <a:pt x="164792" y="17906"/>
                </a:lnTo>
                <a:lnTo>
                  <a:pt x="161164" y="17650"/>
                </a:lnTo>
                <a:lnTo>
                  <a:pt x="156840" y="17478"/>
                </a:lnTo>
                <a:lnTo>
                  <a:pt x="146956" y="17288"/>
                </a:lnTo>
                <a:lnTo>
                  <a:pt x="118345" y="17149"/>
                </a:lnTo>
                <a:lnTo>
                  <a:pt x="114007" y="18097"/>
                </a:lnTo>
                <a:lnTo>
                  <a:pt x="109210" y="19682"/>
                </a:lnTo>
                <a:lnTo>
                  <a:pt x="104107" y="21690"/>
                </a:lnTo>
                <a:lnTo>
                  <a:pt x="99752" y="23030"/>
                </a:lnTo>
                <a:lnTo>
                  <a:pt x="95897" y="23923"/>
                </a:lnTo>
                <a:lnTo>
                  <a:pt x="92374" y="24518"/>
                </a:lnTo>
                <a:lnTo>
                  <a:pt x="88120" y="25867"/>
                </a:lnTo>
                <a:lnTo>
                  <a:pt x="83380" y="27719"/>
                </a:lnTo>
                <a:lnTo>
                  <a:pt x="78314" y="29906"/>
                </a:lnTo>
                <a:lnTo>
                  <a:pt x="73984" y="32317"/>
                </a:lnTo>
                <a:lnTo>
                  <a:pt x="70146" y="34877"/>
                </a:lnTo>
                <a:lnTo>
                  <a:pt x="59611" y="4285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940"/>
          <p:cNvSpPr/>
          <p:nvPr/>
        </p:nvSpPr>
        <p:spPr>
          <a:xfrm>
            <a:off x="4383523" y="2511742"/>
            <a:ext cx="214011" cy="196689"/>
          </a:xfrm>
          <a:custGeom>
            <a:avLst/>
            <a:gdLst/>
            <a:ahLst/>
            <a:cxnLst/>
            <a:rect l="0" t="0" r="0" b="0"/>
            <a:pathLst>
              <a:path w="214011" h="196689">
                <a:moveTo>
                  <a:pt x="85606" y="0"/>
                </a:moveTo>
                <a:lnTo>
                  <a:pt x="85606" y="7381"/>
                </a:lnTo>
                <a:lnTo>
                  <a:pt x="81056" y="12770"/>
                </a:lnTo>
                <a:lnTo>
                  <a:pt x="76281" y="17741"/>
                </a:lnTo>
                <a:lnTo>
                  <a:pt x="73675" y="20400"/>
                </a:lnTo>
                <a:lnTo>
                  <a:pt x="70984" y="24077"/>
                </a:lnTo>
                <a:lnTo>
                  <a:pt x="68238" y="28434"/>
                </a:lnTo>
                <a:lnTo>
                  <a:pt x="65456" y="33244"/>
                </a:lnTo>
                <a:lnTo>
                  <a:pt x="62647" y="37402"/>
                </a:lnTo>
                <a:lnTo>
                  <a:pt x="59823" y="41127"/>
                </a:lnTo>
                <a:lnTo>
                  <a:pt x="56988" y="44563"/>
                </a:lnTo>
                <a:lnTo>
                  <a:pt x="54144" y="48759"/>
                </a:lnTo>
                <a:lnTo>
                  <a:pt x="51297" y="53461"/>
                </a:lnTo>
                <a:lnTo>
                  <a:pt x="48446" y="58501"/>
                </a:lnTo>
                <a:lnTo>
                  <a:pt x="44640" y="62813"/>
                </a:lnTo>
                <a:lnTo>
                  <a:pt x="40198" y="66640"/>
                </a:lnTo>
                <a:lnTo>
                  <a:pt x="35332" y="70144"/>
                </a:lnTo>
                <a:lnTo>
                  <a:pt x="31135" y="74385"/>
                </a:lnTo>
                <a:lnTo>
                  <a:pt x="27385" y="79118"/>
                </a:lnTo>
                <a:lnTo>
                  <a:pt x="23932" y="84178"/>
                </a:lnTo>
                <a:lnTo>
                  <a:pt x="20677" y="88504"/>
                </a:lnTo>
                <a:lnTo>
                  <a:pt x="17556" y="92340"/>
                </a:lnTo>
                <a:lnTo>
                  <a:pt x="14522" y="95850"/>
                </a:lnTo>
                <a:lnTo>
                  <a:pt x="12499" y="100095"/>
                </a:lnTo>
                <a:lnTo>
                  <a:pt x="11151" y="104830"/>
                </a:lnTo>
                <a:lnTo>
                  <a:pt x="10252" y="109892"/>
                </a:lnTo>
                <a:lnTo>
                  <a:pt x="8700" y="114219"/>
                </a:lnTo>
                <a:lnTo>
                  <a:pt x="6713" y="118056"/>
                </a:lnTo>
                <a:lnTo>
                  <a:pt x="4436" y="121566"/>
                </a:lnTo>
                <a:lnTo>
                  <a:pt x="2918" y="125812"/>
                </a:lnTo>
                <a:lnTo>
                  <a:pt x="1906" y="130547"/>
                </a:lnTo>
                <a:lnTo>
                  <a:pt x="1231" y="135609"/>
                </a:lnTo>
                <a:lnTo>
                  <a:pt x="781" y="139936"/>
                </a:lnTo>
                <a:lnTo>
                  <a:pt x="481" y="143773"/>
                </a:lnTo>
                <a:lnTo>
                  <a:pt x="282" y="147284"/>
                </a:lnTo>
                <a:lnTo>
                  <a:pt x="59" y="153724"/>
                </a:lnTo>
                <a:lnTo>
                  <a:pt x="0" y="156775"/>
                </a:lnTo>
                <a:lnTo>
                  <a:pt x="913" y="160715"/>
                </a:lnTo>
                <a:lnTo>
                  <a:pt x="2474" y="165246"/>
                </a:lnTo>
                <a:lnTo>
                  <a:pt x="7273" y="177104"/>
                </a:lnTo>
                <a:lnTo>
                  <a:pt x="10469" y="181265"/>
                </a:lnTo>
                <a:lnTo>
                  <a:pt x="15065" y="186290"/>
                </a:lnTo>
                <a:lnTo>
                  <a:pt x="20282" y="191698"/>
                </a:lnTo>
                <a:lnTo>
                  <a:pt x="23959" y="193521"/>
                </a:lnTo>
                <a:lnTo>
                  <a:pt x="28316" y="194737"/>
                </a:lnTo>
                <a:lnTo>
                  <a:pt x="33126" y="195547"/>
                </a:lnTo>
                <a:lnTo>
                  <a:pt x="38236" y="196087"/>
                </a:lnTo>
                <a:lnTo>
                  <a:pt x="43549" y="196447"/>
                </a:lnTo>
                <a:lnTo>
                  <a:pt x="48996" y="196688"/>
                </a:lnTo>
                <a:lnTo>
                  <a:pt x="54532" y="195895"/>
                </a:lnTo>
                <a:lnTo>
                  <a:pt x="60128" y="194414"/>
                </a:lnTo>
                <a:lnTo>
                  <a:pt x="65763" y="192474"/>
                </a:lnTo>
                <a:lnTo>
                  <a:pt x="72378" y="191181"/>
                </a:lnTo>
                <a:lnTo>
                  <a:pt x="79645" y="190319"/>
                </a:lnTo>
                <a:lnTo>
                  <a:pt x="87347" y="189745"/>
                </a:lnTo>
                <a:lnTo>
                  <a:pt x="93434" y="188409"/>
                </a:lnTo>
                <a:lnTo>
                  <a:pt x="98445" y="186566"/>
                </a:lnTo>
                <a:lnTo>
                  <a:pt x="134434" y="168474"/>
                </a:lnTo>
                <a:lnTo>
                  <a:pt x="140065" y="164703"/>
                </a:lnTo>
                <a:lnTo>
                  <a:pt x="145725" y="160285"/>
                </a:lnTo>
                <a:lnTo>
                  <a:pt x="151403" y="155434"/>
                </a:lnTo>
                <a:lnTo>
                  <a:pt x="157094" y="151248"/>
                </a:lnTo>
                <a:lnTo>
                  <a:pt x="162792" y="147504"/>
                </a:lnTo>
                <a:lnTo>
                  <a:pt x="168496" y="144056"/>
                </a:lnTo>
                <a:lnTo>
                  <a:pt x="173251" y="139853"/>
                </a:lnTo>
                <a:lnTo>
                  <a:pt x="177374" y="135145"/>
                </a:lnTo>
                <a:lnTo>
                  <a:pt x="181075" y="130102"/>
                </a:lnTo>
                <a:lnTo>
                  <a:pt x="185447" y="124835"/>
                </a:lnTo>
                <a:lnTo>
                  <a:pt x="190267" y="119418"/>
                </a:lnTo>
                <a:lnTo>
                  <a:pt x="199750" y="109272"/>
                </a:lnTo>
                <a:lnTo>
                  <a:pt x="207139" y="101588"/>
                </a:lnTo>
                <a:lnTo>
                  <a:pt x="209491" y="97253"/>
                </a:lnTo>
                <a:lnTo>
                  <a:pt x="211059" y="92458"/>
                </a:lnTo>
                <a:lnTo>
                  <a:pt x="212104" y="87356"/>
                </a:lnTo>
                <a:lnTo>
                  <a:pt x="212801" y="82050"/>
                </a:lnTo>
                <a:lnTo>
                  <a:pt x="213265" y="76607"/>
                </a:lnTo>
                <a:lnTo>
                  <a:pt x="213781" y="66433"/>
                </a:lnTo>
                <a:lnTo>
                  <a:pt x="214010" y="58736"/>
                </a:lnTo>
                <a:lnTo>
                  <a:pt x="212167" y="55349"/>
                </a:lnTo>
                <a:lnTo>
                  <a:pt x="209032" y="52140"/>
                </a:lnTo>
                <a:lnTo>
                  <a:pt x="205038" y="49048"/>
                </a:lnTo>
                <a:lnTo>
                  <a:pt x="201423" y="45081"/>
                </a:lnTo>
                <a:lnTo>
                  <a:pt x="198060" y="40531"/>
                </a:lnTo>
                <a:lnTo>
                  <a:pt x="194865" y="35593"/>
                </a:lnTo>
                <a:lnTo>
                  <a:pt x="191783" y="32301"/>
                </a:lnTo>
                <a:lnTo>
                  <a:pt x="188776" y="30107"/>
                </a:lnTo>
                <a:lnTo>
                  <a:pt x="172555" y="22034"/>
                </a:lnTo>
                <a:lnTo>
                  <a:pt x="167385" y="20404"/>
                </a:lnTo>
                <a:lnTo>
                  <a:pt x="162033" y="19318"/>
                </a:lnTo>
                <a:lnTo>
                  <a:pt x="156560" y="18594"/>
                </a:lnTo>
                <a:lnTo>
                  <a:pt x="151006" y="17158"/>
                </a:lnTo>
                <a:lnTo>
                  <a:pt x="145399" y="15249"/>
                </a:lnTo>
                <a:lnTo>
                  <a:pt x="139756" y="13023"/>
                </a:lnTo>
                <a:lnTo>
                  <a:pt x="134088" y="11540"/>
                </a:lnTo>
                <a:lnTo>
                  <a:pt x="128405" y="10551"/>
                </a:lnTo>
                <a:lnTo>
                  <a:pt x="122712" y="9891"/>
                </a:lnTo>
                <a:lnTo>
                  <a:pt x="117963" y="9452"/>
                </a:lnTo>
                <a:lnTo>
                  <a:pt x="113845" y="9159"/>
                </a:lnTo>
                <a:lnTo>
                  <a:pt x="110147" y="8963"/>
                </a:lnTo>
                <a:lnTo>
                  <a:pt x="100958" y="8746"/>
                </a:lnTo>
                <a:lnTo>
                  <a:pt x="95841" y="8688"/>
                </a:lnTo>
                <a:lnTo>
                  <a:pt x="91477" y="9602"/>
                </a:lnTo>
                <a:lnTo>
                  <a:pt x="87615" y="11164"/>
                </a:lnTo>
                <a:lnTo>
                  <a:pt x="84088" y="13158"/>
                </a:lnTo>
                <a:lnTo>
                  <a:pt x="79832" y="14487"/>
                </a:lnTo>
                <a:lnTo>
                  <a:pt x="75089" y="15373"/>
                </a:lnTo>
                <a:lnTo>
                  <a:pt x="59889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941"/>
          <p:cNvSpPr/>
          <p:nvPr/>
        </p:nvSpPr>
        <p:spPr>
          <a:xfrm>
            <a:off x="4632020" y="2469233"/>
            <a:ext cx="282833" cy="205353"/>
          </a:xfrm>
          <a:custGeom>
            <a:avLst/>
            <a:gdLst/>
            <a:ahLst/>
            <a:cxnLst/>
            <a:rect l="0" t="0" r="0" b="0"/>
            <a:pathLst>
              <a:path w="282833" h="205353">
                <a:moveTo>
                  <a:pt x="77139" y="8219"/>
                </a:moveTo>
                <a:lnTo>
                  <a:pt x="77139" y="0"/>
                </a:lnTo>
                <a:lnTo>
                  <a:pt x="77139" y="11609"/>
                </a:lnTo>
                <a:lnTo>
                  <a:pt x="76187" y="13337"/>
                </a:lnTo>
                <a:lnTo>
                  <a:pt x="74600" y="14488"/>
                </a:lnTo>
                <a:lnTo>
                  <a:pt x="72589" y="15256"/>
                </a:lnTo>
                <a:lnTo>
                  <a:pt x="71248" y="16720"/>
                </a:lnTo>
                <a:lnTo>
                  <a:pt x="70354" y="18649"/>
                </a:lnTo>
                <a:lnTo>
                  <a:pt x="69758" y="20887"/>
                </a:lnTo>
                <a:lnTo>
                  <a:pt x="66557" y="25914"/>
                </a:lnTo>
                <a:lnTo>
                  <a:pt x="61958" y="31324"/>
                </a:lnTo>
                <a:lnTo>
                  <a:pt x="56740" y="36903"/>
                </a:lnTo>
                <a:lnTo>
                  <a:pt x="23190" y="70734"/>
                </a:lnTo>
                <a:lnTo>
                  <a:pt x="20218" y="74661"/>
                </a:lnTo>
                <a:lnTo>
                  <a:pt x="17284" y="79183"/>
                </a:lnTo>
                <a:lnTo>
                  <a:pt x="14376" y="84103"/>
                </a:lnTo>
                <a:lnTo>
                  <a:pt x="11485" y="88336"/>
                </a:lnTo>
                <a:lnTo>
                  <a:pt x="8605" y="92110"/>
                </a:lnTo>
                <a:lnTo>
                  <a:pt x="5732" y="95579"/>
                </a:lnTo>
                <a:lnTo>
                  <a:pt x="3817" y="99797"/>
                </a:lnTo>
                <a:lnTo>
                  <a:pt x="2540" y="104513"/>
                </a:lnTo>
                <a:lnTo>
                  <a:pt x="1689" y="109563"/>
                </a:lnTo>
                <a:lnTo>
                  <a:pt x="1122" y="113882"/>
                </a:lnTo>
                <a:lnTo>
                  <a:pt x="744" y="117713"/>
                </a:lnTo>
                <a:lnTo>
                  <a:pt x="491" y="121220"/>
                </a:lnTo>
                <a:lnTo>
                  <a:pt x="323" y="125463"/>
                </a:lnTo>
                <a:lnTo>
                  <a:pt x="86" y="139584"/>
                </a:lnTo>
                <a:lnTo>
                  <a:pt x="0" y="156422"/>
                </a:lnTo>
                <a:lnTo>
                  <a:pt x="948" y="159409"/>
                </a:lnTo>
                <a:lnTo>
                  <a:pt x="4541" y="165267"/>
                </a:lnTo>
                <a:lnTo>
                  <a:pt x="9314" y="171046"/>
                </a:lnTo>
                <a:lnTo>
                  <a:pt x="11920" y="173920"/>
                </a:lnTo>
                <a:lnTo>
                  <a:pt x="19896" y="179654"/>
                </a:lnTo>
                <a:lnTo>
                  <a:pt x="24689" y="182516"/>
                </a:lnTo>
                <a:lnTo>
                  <a:pt x="29790" y="185377"/>
                </a:lnTo>
                <a:lnTo>
                  <a:pt x="40538" y="191096"/>
                </a:lnTo>
                <a:lnTo>
                  <a:pt x="46071" y="193002"/>
                </a:lnTo>
                <a:lnTo>
                  <a:pt x="51665" y="194273"/>
                </a:lnTo>
                <a:lnTo>
                  <a:pt x="57299" y="195120"/>
                </a:lnTo>
                <a:lnTo>
                  <a:pt x="62960" y="196637"/>
                </a:lnTo>
                <a:lnTo>
                  <a:pt x="68639" y="198601"/>
                </a:lnTo>
                <a:lnTo>
                  <a:pt x="74330" y="200863"/>
                </a:lnTo>
                <a:lnTo>
                  <a:pt x="80981" y="202371"/>
                </a:lnTo>
                <a:lnTo>
                  <a:pt x="88274" y="203376"/>
                </a:lnTo>
                <a:lnTo>
                  <a:pt x="95992" y="204046"/>
                </a:lnTo>
                <a:lnTo>
                  <a:pt x="103043" y="204493"/>
                </a:lnTo>
                <a:lnTo>
                  <a:pt x="115957" y="204990"/>
                </a:lnTo>
                <a:lnTo>
                  <a:pt x="145662" y="205308"/>
                </a:lnTo>
                <a:lnTo>
                  <a:pt x="158711" y="205352"/>
                </a:lnTo>
                <a:lnTo>
                  <a:pt x="164858" y="204411"/>
                </a:lnTo>
                <a:lnTo>
                  <a:pt x="170862" y="202831"/>
                </a:lnTo>
                <a:lnTo>
                  <a:pt x="176768" y="200825"/>
                </a:lnTo>
                <a:lnTo>
                  <a:pt x="182611" y="199488"/>
                </a:lnTo>
                <a:lnTo>
                  <a:pt x="188411" y="198597"/>
                </a:lnTo>
                <a:lnTo>
                  <a:pt x="194183" y="198003"/>
                </a:lnTo>
                <a:lnTo>
                  <a:pt x="199936" y="196654"/>
                </a:lnTo>
                <a:lnTo>
                  <a:pt x="205677" y="194802"/>
                </a:lnTo>
                <a:lnTo>
                  <a:pt x="211408" y="192615"/>
                </a:lnTo>
                <a:lnTo>
                  <a:pt x="217134" y="190205"/>
                </a:lnTo>
                <a:lnTo>
                  <a:pt x="222857" y="187646"/>
                </a:lnTo>
                <a:lnTo>
                  <a:pt x="228577" y="184987"/>
                </a:lnTo>
                <a:lnTo>
                  <a:pt x="233343" y="182262"/>
                </a:lnTo>
                <a:lnTo>
                  <a:pt x="241178" y="176694"/>
                </a:lnTo>
                <a:lnTo>
                  <a:pt x="245554" y="173876"/>
                </a:lnTo>
                <a:lnTo>
                  <a:pt x="250376" y="171044"/>
                </a:lnTo>
                <a:lnTo>
                  <a:pt x="255495" y="168204"/>
                </a:lnTo>
                <a:lnTo>
                  <a:pt x="263724" y="162509"/>
                </a:lnTo>
                <a:lnTo>
                  <a:pt x="270556" y="156802"/>
                </a:lnTo>
                <a:lnTo>
                  <a:pt x="276767" y="151091"/>
                </a:lnTo>
                <a:lnTo>
                  <a:pt x="278805" y="148234"/>
                </a:lnTo>
                <a:lnTo>
                  <a:pt x="281069" y="142521"/>
                </a:lnTo>
                <a:lnTo>
                  <a:pt x="281672" y="138711"/>
                </a:lnTo>
                <a:lnTo>
                  <a:pt x="282075" y="134266"/>
                </a:lnTo>
                <a:lnTo>
                  <a:pt x="282522" y="125200"/>
                </a:lnTo>
                <a:lnTo>
                  <a:pt x="282721" y="117996"/>
                </a:lnTo>
                <a:lnTo>
                  <a:pt x="282832" y="108585"/>
                </a:lnTo>
                <a:lnTo>
                  <a:pt x="280943" y="104657"/>
                </a:lnTo>
                <a:lnTo>
                  <a:pt x="277779" y="100134"/>
                </a:lnTo>
                <a:lnTo>
                  <a:pt x="273764" y="95213"/>
                </a:lnTo>
                <a:lnTo>
                  <a:pt x="270135" y="90980"/>
                </a:lnTo>
                <a:lnTo>
                  <a:pt x="266763" y="87205"/>
                </a:lnTo>
                <a:lnTo>
                  <a:pt x="263563" y="83737"/>
                </a:lnTo>
                <a:lnTo>
                  <a:pt x="254927" y="77342"/>
                </a:lnTo>
                <a:lnTo>
                  <a:pt x="249957" y="74304"/>
                </a:lnTo>
                <a:lnTo>
                  <a:pt x="244738" y="71326"/>
                </a:lnTo>
                <a:lnTo>
                  <a:pt x="233861" y="65477"/>
                </a:lnTo>
                <a:lnTo>
                  <a:pt x="199973" y="48234"/>
                </a:lnTo>
                <a:lnTo>
                  <a:pt x="193319" y="45373"/>
                </a:lnTo>
                <a:lnTo>
                  <a:pt x="186025" y="42513"/>
                </a:lnTo>
                <a:lnTo>
                  <a:pt x="178305" y="39654"/>
                </a:lnTo>
                <a:lnTo>
                  <a:pt x="170301" y="37749"/>
                </a:lnTo>
                <a:lnTo>
                  <a:pt x="162107" y="36478"/>
                </a:lnTo>
                <a:lnTo>
                  <a:pt x="153787" y="35631"/>
                </a:lnTo>
                <a:lnTo>
                  <a:pt x="145383" y="35066"/>
                </a:lnTo>
                <a:lnTo>
                  <a:pt x="136923" y="34689"/>
                </a:lnTo>
                <a:lnTo>
                  <a:pt x="119902" y="34271"/>
                </a:lnTo>
                <a:lnTo>
                  <a:pt x="63350" y="33950"/>
                </a:lnTo>
                <a:lnTo>
                  <a:pt x="57469" y="34898"/>
                </a:lnTo>
                <a:lnTo>
                  <a:pt x="51643" y="36482"/>
                </a:lnTo>
                <a:lnTo>
                  <a:pt x="45854" y="38491"/>
                </a:lnTo>
                <a:lnTo>
                  <a:pt x="41043" y="39831"/>
                </a:lnTo>
                <a:lnTo>
                  <a:pt x="36882" y="40724"/>
                </a:lnTo>
                <a:lnTo>
                  <a:pt x="25705" y="4250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942"/>
          <p:cNvSpPr/>
          <p:nvPr/>
        </p:nvSpPr>
        <p:spPr>
          <a:xfrm>
            <a:off x="131454" y="2940398"/>
            <a:ext cx="5254934" cy="137130"/>
          </a:xfrm>
          <a:custGeom>
            <a:avLst/>
            <a:gdLst/>
            <a:ahLst/>
            <a:cxnLst/>
            <a:rect l="0" t="0" r="0" b="0"/>
            <a:pathLst>
              <a:path w="5254934" h="137130">
                <a:moveTo>
                  <a:pt x="8563" y="137129"/>
                </a:moveTo>
                <a:lnTo>
                  <a:pt x="0" y="137129"/>
                </a:lnTo>
                <a:lnTo>
                  <a:pt x="83256" y="137129"/>
                </a:lnTo>
                <a:lnTo>
                  <a:pt x="94465" y="134589"/>
                </a:lnTo>
                <a:lnTo>
                  <a:pt x="105797" y="131237"/>
                </a:lnTo>
                <a:lnTo>
                  <a:pt x="151441" y="128661"/>
                </a:lnTo>
                <a:lnTo>
                  <a:pt x="1514113" y="128557"/>
                </a:lnTo>
                <a:lnTo>
                  <a:pt x="1545424" y="126017"/>
                </a:lnTo>
                <a:lnTo>
                  <a:pt x="1595182" y="121771"/>
                </a:lnTo>
                <a:lnTo>
                  <a:pt x="1740756" y="117491"/>
                </a:lnTo>
                <a:lnTo>
                  <a:pt x="1791805" y="113213"/>
                </a:lnTo>
                <a:lnTo>
                  <a:pt x="1840586" y="109405"/>
                </a:lnTo>
                <a:lnTo>
                  <a:pt x="1871498" y="105757"/>
                </a:lnTo>
                <a:lnTo>
                  <a:pt x="1971903" y="102143"/>
                </a:lnTo>
                <a:lnTo>
                  <a:pt x="2006061" y="98402"/>
                </a:lnTo>
                <a:lnTo>
                  <a:pt x="2108835" y="94630"/>
                </a:lnTo>
                <a:lnTo>
                  <a:pt x="2143120" y="91888"/>
                </a:lnTo>
                <a:lnTo>
                  <a:pt x="2177407" y="88447"/>
                </a:lnTo>
                <a:lnTo>
                  <a:pt x="2331710" y="84813"/>
                </a:lnTo>
                <a:lnTo>
                  <a:pt x="2366000" y="81175"/>
                </a:lnTo>
                <a:lnTo>
                  <a:pt x="2434580" y="76970"/>
                </a:lnTo>
                <a:lnTo>
                  <a:pt x="2468871" y="72927"/>
                </a:lnTo>
                <a:lnTo>
                  <a:pt x="2623175" y="68663"/>
                </a:lnTo>
                <a:lnTo>
                  <a:pt x="2660005" y="66060"/>
                </a:lnTo>
                <a:lnTo>
                  <a:pt x="2715686" y="61779"/>
                </a:lnTo>
                <a:lnTo>
                  <a:pt x="2820186" y="57595"/>
                </a:lnTo>
                <a:lnTo>
                  <a:pt x="2854563" y="54155"/>
                </a:lnTo>
                <a:lnTo>
                  <a:pt x="2906047" y="51267"/>
                </a:lnTo>
                <a:lnTo>
                  <a:pt x="2940349" y="47216"/>
                </a:lnTo>
                <a:lnTo>
                  <a:pt x="3050608" y="43216"/>
                </a:lnTo>
                <a:lnTo>
                  <a:pt x="3088100" y="40463"/>
                </a:lnTo>
                <a:lnTo>
                  <a:pt x="3126036" y="37016"/>
                </a:lnTo>
                <a:lnTo>
                  <a:pt x="3231567" y="33548"/>
                </a:lnTo>
                <a:lnTo>
                  <a:pt x="3265999" y="29816"/>
                </a:lnTo>
                <a:lnTo>
                  <a:pt x="3428635" y="25794"/>
                </a:lnTo>
                <a:lnTo>
                  <a:pt x="3463123" y="23194"/>
                </a:lnTo>
                <a:lnTo>
                  <a:pt x="3514669" y="18916"/>
                </a:lnTo>
                <a:lnTo>
                  <a:pt x="3677062" y="17161"/>
                </a:lnTo>
                <a:lnTo>
                  <a:pt x="3849034" y="17115"/>
                </a:lnTo>
                <a:lnTo>
                  <a:pt x="3883329" y="14574"/>
                </a:lnTo>
                <a:lnTo>
                  <a:pt x="3934767" y="10329"/>
                </a:lnTo>
                <a:lnTo>
                  <a:pt x="4098837" y="8573"/>
                </a:lnTo>
                <a:lnTo>
                  <a:pt x="4132465" y="11095"/>
                </a:lnTo>
                <a:lnTo>
                  <a:pt x="4180988" y="15331"/>
                </a:lnTo>
                <a:lnTo>
                  <a:pt x="4333585" y="17083"/>
                </a:lnTo>
                <a:lnTo>
                  <a:pt x="4412879" y="14570"/>
                </a:lnTo>
                <a:lnTo>
                  <a:pt x="4443489" y="12174"/>
                </a:lnTo>
                <a:lnTo>
                  <a:pt x="4522107" y="16275"/>
                </a:lnTo>
                <a:lnTo>
                  <a:pt x="4672157" y="16147"/>
                </a:lnTo>
                <a:lnTo>
                  <a:pt x="4716922" y="11218"/>
                </a:lnTo>
                <a:lnTo>
                  <a:pt x="4870325" y="8573"/>
                </a:lnTo>
                <a:lnTo>
                  <a:pt x="5218848" y="8541"/>
                </a:lnTo>
                <a:lnTo>
                  <a:pt x="5223257" y="7589"/>
                </a:lnTo>
                <a:lnTo>
                  <a:pt x="5234011" y="2650"/>
                </a:lnTo>
                <a:lnTo>
                  <a:pt x="5243231" y="764"/>
                </a:lnTo>
                <a:lnTo>
                  <a:pt x="5254421" y="0"/>
                </a:lnTo>
                <a:lnTo>
                  <a:pt x="5254705" y="2523"/>
                </a:lnTo>
                <a:lnTo>
                  <a:pt x="5254933" y="854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943"/>
          <p:cNvSpPr/>
          <p:nvPr/>
        </p:nvSpPr>
        <p:spPr>
          <a:xfrm>
            <a:off x="586979" y="2023110"/>
            <a:ext cx="560619" cy="865823"/>
          </a:xfrm>
          <a:custGeom>
            <a:avLst/>
            <a:gdLst/>
            <a:ahLst/>
            <a:cxnLst/>
            <a:rect l="0" t="0" r="0" b="0"/>
            <a:pathLst>
              <a:path w="560619" h="865823">
                <a:moveTo>
                  <a:pt x="7380" y="0"/>
                </a:moveTo>
                <a:lnTo>
                  <a:pt x="7380" y="4550"/>
                </a:lnTo>
                <a:lnTo>
                  <a:pt x="6428" y="5891"/>
                </a:lnTo>
                <a:lnTo>
                  <a:pt x="4840" y="6785"/>
                </a:lnTo>
                <a:lnTo>
                  <a:pt x="0" y="8219"/>
                </a:lnTo>
                <a:lnTo>
                  <a:pt x="555" y="8337"/>
                </a:lnTo>
                <a:lnTo>
                  <a:pt x="3712" y="8467"/>
                </a:lnTo>
                <a:lnTo>
                  <a:pt x="4935" y="9455"/>
                </a:lnTo>
                <a:lnTo>
                  <a:pt x="5750" y="11066"/>
                </a:lnTo>
                <a:lnTo>
                  <a:pt x="6293" y="13092"/>
                </a:lnTo>
                <a:lnTo>
                  <a:pt x="7608" y="14443"/>
                </a:lnTo>
                <a:lnTo>
                  <a:pt x="9437" y="15343"/>
                </a:lnTo>
                <a:lnTo>
                  <a:pt x="11609" y="15944"/>
                </a:lnTo>
                <a:lnTo>
                  <a:pt x="13057" y="17297"/>
                </a:lnTo>
                <a:lnTo>
                  <a:pt x="14022" y="19151"/>
                </a:lnTo>
                <a:lnTo>
                  <a:pt x="14666" y="21340"/>
                </a:lnTo>
                <a:lnTo>
                  <a:pt x="17921" y="26311"/>
                </a:lnTo>
                <a:lnTo>
                  <a:pt x="33271" y="42914"/>
                </a:lnTo>
                <a:lnTo>
                  <a:pt x="36071" y="45754"/>
                </a:lnTo>
                <a:lnTo>
                  <a:pt x="37937" y="49553"/>
                </a:lnTo>
                <a:lnTo>
                  <a:pt x="40011" y="58853"/>
                </a:lnTo>
                <a:lnTo>
                  <a:pt x="42295" y="80346"/>
                </a:lnTo>
                <a:lnTo>
                  <a:pt x="46076" y="91589"/>
                </a:lnTo>
                <a:lnTo>
                  <a:pt x="50931" y="100396"/>
                </a:lnTo>
                <a:lnTo>
                  <a:pt x="66360" y="118362"/>
                </a:lnTo>
                <a:lnTo>
                  <a:pt x="74233" y="131663"/>
                </a:lnTo>
                <a:lnTo>
                  <a:pt x="84021" y="152676"/>
                </a:lnTo>
                <a:lnTo>
                  <a:pt x="92954" y="173507"/>
                </a:lnTo>
                <a:lnTo>
                  <a:pt x="104173" y="197777"/>
                </a:lnTo>
                <a:lnTo>
                  <a:pt x="117022" y="223065"/>
                </a:lnTo>
                <a:lnTo>
                  <a:pt x="126862" y="246116"/>
                </a:lnTo>
                <a:lnTo>
                  <a:pt x="138350" y="267550"/>
                </a:lnTo>
                <a:lnTo>
                  <a:pt x="151279" y="291999"/>
                </a:lnTo>
                <a:lnTo>
                  <a:pt x="163682" y="317340"/>
                </a:lnTo>
                <a:lnTo>
                  <a:pt x="179422" y="342946"/>
                </a:lnTo>
                <a:lnTo>
                  <a:pt x="190523" y="361018"/>
                </a:lnTo>
                <a:lnTo>
                  <a:pt x="207483" y="391660"/>
                </a:lnTo>
                <a:lnTo>
                  <a:pt x="218870" y="410291"/>
                </a:lnTo>
                <a:lnTo>
                  <a:pt x="235991" y="436845"/>
                </a:lnTo>
                <a:lnTo>
                  <a:pt x="253128" y="462810"/>
                </a:lnTo>
                <a:lnTo>
                  <a:pt x="264557" y="482553"/>
                </a:lnTo>
                <a:lnTo>
                  <a:pt x="275986" y="503075"/>
                </a:lnTo>
                <a:lnTo>
                  <a:pt x="287416" y="521721"/>
                </a:lnTo>
                <a:lnTo>
                  <a:pt x="300010" y="548284"/>
                </a:lnTo>
                <a:lnTo>
                  <a:pt x="311745" y="565626"/>
                </a:lnTo>
                <a:lnTo>
                  <a:pt x="325534" y="582859"/>
                </a:lnTo>
                <a:lnTo>
                  <a:pt x="338012" y="600043"/>
                </a:lnTo>
                <a:lnTo>
                  <a:pt x="349908" y="619746"/>
                </a:lnTo>
                <a:lnTo>
                  <a:pt x="361545" y="640250"/>
                </a:lnTo>
                <a:lnTo>
                  <a:pt x="373067" y="658888"/>
                </a:lnTo>
                <a:lnTo>
                  <a:pt x="387078" y="674156"/>
                </a:lnTo>
                <a:lnTo>
                  <a:pt x="394814" y="680895"/>
                </a:lnTo>
                <a:lnTo>
                  <a:pt x="405951" y="696002"/>
                </a:lnTo>
                <a:lnTo>
                  <a:pt x="415028" y="711289"/>
                </a:lnTo>
                <a:lnTo>
                  <a:pt x="430848" y="731558"/>
                </a:lnTo>
                <a:lnTo>
                  <a:pt x="447601" y="754285"/>
                </a:lnTo>
                <a:lnTo>
                  <a:pt x="463677" y="773507"/>
                </a:lnTo>
                <a:lnTo>
                  <a:pt x="478125" y="794529"/>
                </a:lnTo>
                <a:lnTo>
                  <a:pt x="494702" y="812687"/>
                </a:lnTo>
                <a:lnTo>
                  <a:pt x="510430" y="827774"/>
                </a:lnTo>
                <a:lnTo>
                  <a:pt x="524520" y="836980"/>
                </a:lnTo>
                <a:lnTo>
                  <a:pt x="541348" y="851499"/>
                </a:lnTo>
                <a:lnTo>
                  <a:pt x="544334" y="853416"/>
                </a:lnTo>
                <a:lnTo>
                  <a:pt x="550191" y="855546"/>
                </a:lnTo>
                <a:lnTo>
                  <a:pt x="552134" y="857066"/>
                </a:lnTo>
                <a:lnTo>
                  <a:pt x="553430" y="859032"/>
                </a:lnTo>
                <a:lnTo>
                  <a:pt x="554293" y="861296"/>
                </a:lnTo>
                <a:lnTo>
                  <a:pt x="555821" y="862804"/>
                </a:lnTo>
                <a:lnTo>
                  <a:pt x="557793" y="863810"/>
                </a:lnTo>
                <a:lnTo>
                  <a:pt x="560060" y="864481"/>
                </a:lnTo>
                <a:lnTo>
                  <a:pt x="560618" y="864928"/>
                </a:lnTo>
                <a:lnTo>
                  <a:pt x="560038" y="865226"/>
                </a:lnTo>
                <a:lnTo>
                  <a:pt x="556020" y="86582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944"/>
          <p:cNvSpPr/>
          <p:nvPr/>
        </p:nvSpPr>
        <p:spPr>
          <a:xfrm>
            <a:off x="560069" y="2074545"/>
            <a:ext cx="480061" cy="771526"/>
          </a:xfrm>
          <a:custGeom>
            <a:avLst/>
            <a:gdLst/>
            <a:ahLst/>
            <a:cxnLst/>
            <a:rect l="0" t="0" r="0" b="0"/>
            <a:pathLst>
              <a:path w="480061" h="771526">
                <a:moveTo>
                  <a:pt x="480060" y="0"/>
                </a:moveTo>
                <a:lnTo>
                  <a:pt x="471841" y="0"/>
                </a:lnTo>
                <a:lnTo>
                  <a:pt x="459587" y="11931"/>
                </a:lnTo>
                <a:lnTo>
                  <a:pt x="457839" y="15574"/>
                </a:lnTo>
                <a:lnTo>
                  <a:pt x="452494" y="35108"/>
                </a:lnTo>
                <a:lnTo>
                  <a:pt x="442682" y="54217"/>
                </a:lnTo>
                <a:lnTo>
                  <a:pt x="427711" y="77977"/>
                </a:lnTo>
                <a:lnTo>
                  <a:pt x="416789" y="95616"/>
                </a:lnTo>
                <a:lnTo>
                  <a:pt x="405585" y="116156"/>
                </a:lnTo>
                <a:lnTo>
                  <a:pt x="388567" y="149140"/>
                </a:lnTo>
                <a:lnTo>
                  <a:pt x="374627" y="171694"/>
                </a:lnTo>
                <a:lnTo>
                  <a:pt x="359858" y="195371"/>
                </a:lnTo>
                <a:lnTo>
                  <a:pt x="353253" y="208352"/>
                </a:lnTo>
                <a:lnTo>
                  <a:pt x="346945" y="221769"/>
                </a:lnTo>
                <a:lnTo>
                  <a:pt x="339882" y="234523"/>
                </a:lnTo>
                <a:lnTo>
                  <a:pt x="332315" y="246836"/>
                </a:lnTo>
                <a:lnTo>
                  <a:pt x="324414" y="258855"/>
                </a:lnTo>
                <a:lnTo>
                  <a:pt x="308014" y="284909"/>
                </a:lnTo>
                <a:lnTo>
                  <a:pt x="299640" y="298524"/>
                </a:lnTo>
                <a:lnTo>
                  <a:pt x="292153" y="312363"/>
                </a:lnTo>
                <a:lnTo>
                  <a:pt x="285256" y="326352"/>
                </a:lnTo>
                <a:lnTo>
                  <a:pt x="278753" y="340440"/>
                </a:lnTo>
                <a:lnTo>
                  <a:pt x="271561" y="354595"/>
                </a:lnTo>
                <a:lnTo>
                  <a:pt x="263908" y="368794"/>
                </a:lnTo>
                <a:lnTo>
                  <a:pt x="247785" y="397271"/>
                </a:lnTo>
                <a:lnTo>
                  <a:pt x="198049" y="481971"/>
                </a:lnTo>
                <a:lnTo>
                  <a:pt x="184542" y="506944"/>
                </a:lnTo>
                <a:lnTo>
                  <a:pt x="178273" y="519890"/>
                </a:lnTo>
                <a:lnTo>
                  <a:pt x="172189" y="533283"/>
                </a:lnTo>
                <a:lnTo>
                  <a:pt x="166228" y="546975"/>
                </a:lnTo>
                <a:lnTo>
                  <a:pt x="159396" y="559912"/>
                </a:lnTo>
                <a:lnTo>
                  <a:pt x="151984" y="572347"/>
                </a:lnTo>
                <a:lnTo>
                  <a:pt x="137081" y="596324"/>
                </a:lnTo>
                <a:lnTo>
                  <a:pt x="124108" y="619680"/>
                </a:lnTo>
                <a:lnTo>
                  <a:pt x="106094" y="654249"/>
                </a:lnTo>
                <a:lnTo>
                  <a:pt x="94461" y="674635"/>
                </a:lnTo>
                <a:lnTo>
                  <a:pt x="82940" y="693220"/>
                </a:lnTo>
                <a:lnTo>
                  <a:pt x="71470" y="711005"/>
                </a:lnTo>
                <a:lnTo>
                  <a:pt x="60022" y="725894"/>
                </a:lnTo>
                <a:lnTo>
                  <a:pt x="45407" y="742447"/>
                </a:lnTo>
                <a:lnTo>
                  <a:pt x="31935" y="756573"/>
                </a:lnTo>
                <a:lnTo>
                  <a:pt x="23009" y="765613"/>
                </a:lnTo>
                <a:lnTo>
                  <a:pt x="20102" y="767584"/>
                </a:lnTo>
                <a:lnTo>
                  <a:pt x="9079" y="771371"/>
                </a:lnTo>
                <a:lnTo>
                  <a:pt x="0" y="77152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945"/>
          <p:cNvSpPr/>
          <p:nvPr/>
        </p:nvSpPr>
        <p:spPr>
          <a:xfrm>
            <a:off x="1494472" y="3343275"/>
            <a:ext cx="360046" cy="42863"/>
          </a:xfrm>
          <a:custGeom>
            <a:avLst/>
            <a:gdLst/>
            <a:ahLst/>
            <a:cxnLst/>
            <a:rect l="0" t="0" r="0" b="0"/>
            <a:pathLst>
              <a:path w="360046" h="42863">
                <a:moveTo>
                  <a:pt x="0" y="42862"/>
                </a:moveTo>
                <a:lnTo>
                  <a:pt x="82986" y="42862"/>
                </a:lnTo>
                <a:lnTo>
                  <a:pt x="88662" y="41909"/>
                </a:lnTo>
                <a:lnTo>
                  <a:pt x="94350" y="40322"/>
                </a:lnTo>
                <a:lnTo>
                  <a:pt x="100048" y="38312"/>
                </a:lnTo>
                <a:lnTo>
                  <a:pt x="105751" y="36970"/>
                </a:lnTo>
                <a:lnTo>
                  <a:pt x="111458" y="36077"/>
                </a:lnTo>
                <a:lnTo>
                  <a:pt x="117168" y="35481"/>
                </a:lnTo>
                <a:lnTo>
                  <a:pt x="123832" y="34132"/>
                </a:lnTo>
                <a:lnTo>
                  <a:pt x="131132" y="32279"/>
                </a:lnTo>
                <a:lnTo>
                  <a:pt x="138856" y="30092"/>
                </a:lnTo>
                <a:lnTo>
                  <a:pt x="146863" y="28633"/>
                </a:lnTo>
                <a:lnTo>
                  <a:pt x="155059" y="27661"/>
                </a:lnTo>
                <a:lnTo>
                  <a:pt x="163380" y="27013"/>
                </a:lnTo>
                <a:lnTo>
                  <a:pt x="170832" y="26581"/>
                </a:lnTo>
                <a:lnTo>
                  <a:pt x="184193" y="26101"/>
                </a:lnTo>
                <a:lnTo>
                  <a:pt x="191375" y="25021"/>
                </a:lnTo>
                <a:lnTo>
                  <a:pt x="199021" y="23348"/>
                </a:lnTo>
                <a:lnTo>
                  <a:pt x="206976" y="21280"/>
                </a:lnTo>
                <a:lnTo>
                  <a:pt x="214184" y="19901"/>
                </a:lnTo>
                <a:lnTo>
                  <a:pt x="220894" y="18983"/>
                </a:lnTo>
                <a:lnTo>
                  <a:pt x="227273" y="18370"/>
                </a:lnTo>
                <a:lnTo>
                  <a:pt x="233430" y="17009"/>
                </a:lnTo>
                <a:lnTo>
                  <a:pt x="239440" y="15149"/>
                </a:lnTo>
                <a:lnTo>
                  <a:pt x="245352" y="12957"/>
                </a:lnTo>
                <a:lnTo>
                  <a:pt x="251198" y="11495"/>
                </a:lnTo>
                <a:lnTo>
                  <a:pt x="257000" y="10521"/>
                </a:lnTo>
                <a:lnTo>
                  <a:pt x="262773" y="9871"/>
                </a:lnTo>
                <a:lnTo>
                  <a:pt x="268527" y="9438"/>
                </a:lnTo>
                <a:lnTo>
                  <a:pt x="274268" y="9149"/>
                </a:lnTo>
                <a:lnTo>
                  <a:pt x="288910" y="8743"/>
                </a:lnTo>
                <a:lnTo>
                  <a:pt x="317711" y="8587"/>
                </a:lnTo>
                <a:lnTo>
                  <a:pt x="323250" y="8582"/>
                </a:lnTo>
                <a:lnTo>
                  <a:pt x="327895" y="7626"/>
                </a:lnTo>
                <a:lnTo>
                  <a:pt x="331944" y="6036"/>
                </a:lnTo>
                <a:lnTo>
                  <a:pt x="335596" y="4024"/>
                </a:lnTo>
                <a:lnTo>
                  <a:pt x="338983" y="2683"/>
                </a:lnTo>
                <a:lnTo>
                  <a:pt x="342194" y="1789"/>
                </a:lnTo>
                <a:lnTo>
                  <a:pt x="351263" y="530"/>
                </a:lnTo>
                <a:lnTo>
                  <a:pt x="36004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946"/>
          <p:cNvSpPr/>
          <p:nvPr/>
        </p:nvSpPr>
        <p:spPr>
          <a:xfrm>
            <a:off x="1905952" y="3189335"/>
            <a:ext cx="247950" cy="304276"/>
          </a:xfrm>
          <a:custGeom>
            <a:avLst/>
            <a:gdLst/>
            <a:ahLst/>
            <a:cxnLst/>
            <a:rect l="0" t="0" r="0" b="0"/>
            <a:pathLst>
              <a:path w="247950" h="304276">
                <a:moveTo>
                  <a:pt x="0" y="33925"/>
                </a:moveTo>
                <a:lnTo>
                  <a:pt x="0" y="26544"/>
                </a:lnTo>
                <a:lnTo>
                  <a:pt x="952" y="26147"/>
                </a:lnTo>
                <a:lnTo>
                  <a:pt x="4551" y="25705"/>
                </a:lnTo>
                <a:lnTo>
                  <a:pt x="5891" y="24635"/>
                </a:lnTo>
                <a:lnTo>
                  <a:pt x="6785" y="22969"/>
                </a:lnTo>
                <a:lnTo>
                  <a:pt x="7381" y="20906"/>
                </a:lnTo>
                <a:lnTo>
                  <a:pt x="9683" y="18578"/>
                </a:lnTo>
                <a:lnTo>
                  <a:pt x="17321" y="13451"/>
                </a:lnTo>
                <a:lnTo>
                  <a:pt x="24526" y="10538"/>
                </a:lnTo>
                <a:lnTo>
                  <a:pt x="31855" y="9243"/>
                </a:lnTo>
                <a:lnTo>
                  <a:pt x="36477" y="8898"/>
                </a:lnTo>
                <a:lnTo>
                  <a:pt x="41463" y="8668"/>
                </a:lnTo>
                <a:lnTo>
                  <a:pt x="46692" y="7562"/>
                </a:lnTo>
                <a:lnTo>
                  <a:pt x="52083" y="5872"/>
                </a:lnTo>
                <a:lnTo>
                  <a:pt x="57582" y="3793"/>
                </a:lnTo>
                <a:lnTo>
                  <a:pt x="63153" y="2407"/>
                </a:lnTo>
                <a:lnTo>
                  <a:pt x="68772" y="1483"/>
                </a:lnTo>
                <a:lnTo>
                  <a:pt x="74423" y="866"/>
                </a:lnTo>
                <a:lnTo>
                  <a:pt x="80095" y="456"/>
                </a:lnTo>
                <a:lnTo>
                  <a:pt x="85782" y="182"/>
                </a:lnTo>
                <a:lnTo>
                  <a:pt x="91478" y="0"/>
                </a:lnTo>
                <a:lnTo>
                  <a:pt x="96228" y="830"/>
                </a:lnTo>
                <a:lnTo>
                  <a:pt x="100347" y="2337"/>
                </a:lnTo>
                <a:lnTo>
                  <a:pt x="104045" y="4294"/>
                </a:lnTo>
                <a:lnTo>
                  <a:pt x="108416" y="5598"/>
                </a:lnTo>
                <a:lnTo>
                  <a:pt x="113235" y="6468"/>
                </a:lnTo>
                <a:lnTo>
                  <a:pt x="118352" y="7047"/>
                </a:lnTo>
                <a:lnTo>
                  <a:pt x="122717" y="8387"/>
                </a:lnTo>
                <a:lnTo>
                  <a:pt x="130106" y="12414"/>
                </a:lnTo>
                <a:lnTo>
                  <a:pt x="132457" y="14822"/>
                </a:lnTo>
                <a:lnTo>
                  <a:pt x="134025" y="17379"/>
                </a:lnTo>
                <a:lnTo>
                  <a:pt x="135070" y="20037"/>
                </a:lnTo>
                <a:lnTo>
                  <a:pt x="138771" y="25530"/>
                </a:lnTo>
                <a:lnTo>
                  <a:pt x="141091" y="28328"/>
                </a:lnTo>
                <a:lnTo>
                  <a:pt x="142639" y="31146"/>
                </a:lnTo>
                <a:lnTo>
                  <a:pt x="144357" y="36817"/>
                </a:lnTo>
                <a:lnTo>
                  <a:pt x="145325" y="45365"/>
                </a:lnTo>
                <a:lnTo>
                  <a:pt x="143011" y="53614"/>
                </a:lnTo>
                <a:lnTo>
                  <a:pt x="141061" y="58481"/>
                </a:lnTo>
                <a:lnTo>
                  <a:pt x="138808" y="63631"/>
                </a:lnTo>
                <a:lnTo>
                  <a:pt x="133765" y="74432"/>
                </a:lnTo>
                <a:lnTo>
                  <a:pt x="130134" y="79980"/>
                </a:lnTo>
                <a:lnTo>
                  <a:pt x="125809" y="85583"/>
                </a:lnTo>
                <a:lnTo>
                  <a:pt x="121020" y="91224"/>
                </a:lnTo>
                <a:lnTo>
                  <a:pt x="115922" y="96889"/>
                </a:lnTo>
                <a:lnTo>
                  <a:pt x="105178" y="108264"/>
                </a:lnTo>
                <a:lnTo>
                  <a:pt x="75940" y="137963"/>
                </a:lnTo>
                <a:lnTo>
                  <a:pt x="72534" y="140431"/>
                </a:lnTo>
                <a:lnTo>
                  <a:pt x="66210" y="143173"/>
                </a:lnTo>
                <a:lnTo>
                  <a:pt x="64143" y="144857"/>
                </a:lnTo>
                <a:lnTo>
                  <a:pt x="62764" y="146932"/>
                </a:lnTo>
                <a:lnTo>
                  <a:pt x="61845" y="149268"/>
                </a:lnTo>
                <a:lnTo>
                  <a:pt x="60280" y="150825"/>
                </a:lnTo>
                <a:lnTo>
                  <a:pt x="58284" y="151863"/>
                </a:lnTo>
                <a:lnTo>
                  <a:pt x="52788" y="153529"/>
                </a:lnTo>
                <a:lnTo>
                  <a:pt x="52337" y="152714"/>
                </a:lnTo>
                <a:lnTo>
                  <a:pt x="51836" y="149267"/>
                </a:lnTo>
                <a:lnTo>
                  <a:pt x="52655" y="147967"/>
                </a:lnTo>
                <a:lnTo>
                  <a:pt x="54153" y="147100"/>
                </a:lnTo>
                <a:lnTo>
                  <a:pt x="58851" y="145709"/>
                </a:lnTo>
                <a:lnTo>
                  <a:pt x="64574" y="142979"/>
                </a:lnTo>
                <a:lnTo>
                  <a:pt x="68767" y="140918"/>
                </a:lnTo>
                <a:lnTo>
                  <a:pt x="75965" y="138627"/>
                </a:lnTo>
                <a:lnTo>
                  <a:pt x="79219" y="138016"/>
                </a:lnTo>
                <a:lnTo>
                  <a:pt x="85373" y="134798"/>
                </a:lnTo>
                <a:lnTo>
                  <a:pt x="88348" y="132606"/>
                </a:lnTo>
                <a:lnTo>
                  <a:pt x="92236" y="131144"/>
                </a:lnTo>
                <a:lnTo>
                  <a:pt x="96733" y="130170"/>
                </a:lnTo>
                <a:lnTo>
                  <a:pt x="101636" y="129521"/>
                </a:lnTo>
                <a:lnTo>
                  <a:pt x="106810" y="129088"/>
                </a:lnTo>
                <a:lnTo>
                  <a:pt x="112164" y="128800"/>
                </a:lnTo>
                <a:lnTo>
                  <a:pt x="123193" y="128479"/>
                </a:lnTo>
                <a:lnTo>
                  <a:pt x="151490" y="128256"/>
                </a:lnTo>
                <a:lnTo>
                  <a:pt x="157191" y="129197"/>
                </a:lnTo>
                <a:lnTo>
                  <a:pt x="162896" y="130777"/>
                </a:lnTo>
                <a:lnTo>
                  <a:pt x="168605" y="132783"/>
                </a:lnTo>
                <a:lnTo>
                  <a:pt x="173363" y="135073"/>
                </a:lnTo>
                <a:lnTo>
                  <a:pt x="177488" y="137552"/>
                </a:lnTo>
                <a:lnTo>
                  <a:pt x="181190" y="140157"/>
                </a:lnTo>
                <a:lnTo>
                  <a:pt x="185564" y="141894"/>
                </a:lnTo>
                <a:lnTo>
                  <a:pt x="190384" y="143051"/>
                </a:lnTo>
                <a:lnTo>
                  <a:pt x="195503" y="143823"/>
                </a:lnTo>
                <a:lnTo>
                  <a:pt x="199868" y="146243"/>
                </a:lnTo>
                <a:lnTo>
                  <a:pt x="207257" y="154011"/>
                </a:lnTo>
                <a:lnTo>
                  <a:pt x="213717" y="161274"/>
                </a:lnTo>
                <a:lnTo>
                  <a:pt x="219763" y="167677"/>
                </a:lnTo>
                <a:lnTo>
                  <a:pt x="225625" y="173698"/>
                </a:lnTo>
                <a:lnTo>
                  <a:pt x="227569" y="177589"/>
                </a:lnTo>
                <a:lnTo>
                  <a:pt x="229729" y="186993"/>
                </a:lnTo>
                <a:lnTo>
                  <a:pt x="229353" y="191216"/>
                </a:lnTo>
                <a:lnTo>
                  <a:pt x="228149" y="194983"/>
                </a:lnTo>
                <a:lnTo>
                  <a:pt x="226395" y="198446"/>
                </a:lnTo>
                <a:lnTo>
                  <a:pt x="224445" y="207376"/>
                </a:lnTo>
                <a:lnTo>
                  <a:pt x="223925" y="212424"/>
                </a:lnTo>
                <a:lnTo>
                  <a:pt x="227388" y="217694"/>
                </a:lnTo>
                <a:lnTo>
                  <a:pt x="233507" y="223113"/>
                </a:lnTo>
                <a:lnTo>
                  <a:pt x="241396" y="228630"/>
                </a:lnTo>
                <a:lnTo>
                  <a:pt x="245704" y="233261"/>
                </a:lnTo>
                <a:lnTo>
                  <a:pt x="247622" y="237300"/>
                </a:lnTo>
                <a:lnTo>
                  <a:pt x="247949" y="240946"/>
                </a:lnTo>
                <a:lnTo>
                  <a:pt x="245772" y="250077"/>
                </a:lnTo>
                <a:lnTo>
                  <a:pt x="243858" y="255178"/>
                </a:lnTo>
                <a:lnTo>
                  <a:pt x="240677" y="259532"/>
                </a:lnTo>
                <a:lnTo>
                  <a:pt x="236651" y="263387"/>
                </a:lnTo>
                <a:lnTo>
                  <a:pt x="232063" y="266910"/>
                </a:lnTo>
                <a:lnTo>
                  <a:pt x="227099" y="270210"/>
                </a:lnTo>
                <a:lnTo>
                  <a:pt x="221884" y="273364"/>
                </a:lnTo>
                <a:lnTo>
                  <a:pt x="216503" y="276418"/>
                </a:lnTo>
                <a:lnTo>
                  <a:pt x="205443" y="282352"/>
                </a:lnTo>
                <a:lnTo>
                  <a:pt x="182821" y="293922"/>
                </a:lnTo>
                <a:lnTo>
                  <a:pt x="178078" y="295839"/>
                </a:lnTo>
                <a:lnTo>
                  <a:pt x="173964" y="297117"/>
                </a:lnTo>
                <a:lnTo>
                  <a:pt x="170268" y="297968"/>
                </a:lnTo>
                <a:lnTo>
                  <a:pt x="164947" y="299489"/>
                </a:lnTo>
                <a:lnTo>
                  <a:pt x="151415" y="303718"/>
                </a:lnTo>
                <a:lnTo>
                  <a:pt x="145711" y="304275"/>
                </a:lnTo>
                <a:lnTo>
                  <a:pt x="140955" y="303693"/>
                </a:lnTo>
                <a:lnTo>
                  <a:pt x="136833" y="302353"/>
                </a:lnTo>
                <a:lnTo>
                  <a:pt x="129712" y="300863"/>
                </a:lnTo>
                <a:lnTo>
                  <a:pt x="122420" y="300202"/>
                </a:lnTo>
                <a:lnTo>
                  <a:pt x="117808" y="300025"/>
                </a:lnTo>
                <a:lnTo>
                  <a:pt x="112829" y="299907"/>
                </a:lnTo>
                <a:lnTo>
                  <a:pt x="108557" y="298876"/>
                </a:lnTo>
                <a:lnTo>
                  <a:pt x="101270" y="295191"/>
                </a:lnTo>
                <a:lnTo>
                  <a:pt x="98946" y="292874"/>
                </a:lnTo>
                <a:lnTo>
                  <a:pt x="97396" y="290378"/>
                </a:lnTo>
                <a:lnTo>
                  <a:pt x="96363" y="287761"/>
                </a:lnTo>
                <a:lnTo>
                  <a:pt x="94722" y="286016"/>
                </a:lnTo>
                <a:lnTo>
                  <a:pt x="92676" y="284853"/>
                </a:lnTo>
                <a:lnTo>
                  <a:pt x="90359" y="284078"/>
                </a:lnTo>
                <a:lnTo>
                  <a:pt x="88814" y="282608"/>
                </a:lnTo>
                <a:lnTo>
                  <a:pt x="87784" y="280676"/>
                </a:lnTo>
                <a:lnTo>
                  <a:pt x="86640" y="275989"/>
                </a:lnTo>
                <a:lnTo>
                  <a:pt x="85845" y="266967"/>
                </a:lnTo>
                <a:lnTo>
                  <a:pt x="85736" y="258141"/>
                </a:lnTo>
                <a:lnTo>
                  <a:pt x="86685" y="257697"/>
                </a:lnTo>
                <a:lnTo>
                  <a:pt x="94298" y="25681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947"/>
          <p:cNvSpPr/>
          <p:nvPr/>
        </p:nvSpPr>
        <p:spPr>
          <a:xfrm>
            <a:off x="2312881" y="3403677"/>
            <a:ext cx="38842" cy="51041"/>
          </a:xfrm>
          <a:custGeom>
            <a:avLst/>
            <a:gdLst/>
            <a:ahLst/>
            <a:cxnLst/>
            <a:rect l="0" t="0" r="0" b="0"/>
            <a:pathLst>
              <a:path w="38842" h="51041">
                <a:moveTo>
                  <a:pt x="13123" y="51040"/>
                </a:moveTo>
                <a:lnTo>
                  <a:pt x="13123" y="46489"/>
                </a:lnTo>
                <a:lnTo>
                  <a:pt x="14076" y="45148"/>
                </a:lnTo>
                <a:lnTo>
                  <a:pt x="15663" y="44255"/>
                </a:lnTo>
                <a:lnTo>
                  <a:pt x="20504" y="42821"/>
                </a:lnTo>
                <a:lnTo>
                  <a:pt x="20902" y="41751"/>
                </a:lnTo>
                <a:lnTo>
                  <a:pt x="21166" y="40084"/>
                </a:lnTo>
                <a:lnTo>
                  <a:pt x="21343" y="38021"/>
                </a:lnTo>
                <a:lnTo>
                  <a:pt x="22413" y="35694"/>
                </a:lnTo>
                <a:lnTo>
                  <a:pt x="24079" y="33189"/>
                </a:lnTo>
                <a:lnTo>
                  <a:pt x="29046" y="26877"/>
                </a:lnTo>
                <a:lnTo>
                  <a:pt x="25643" y="25406"/>
                </a:lnTo>
                <a:lnTo>
                  <a:pt x="19565" y="23473"/>
                </a:lnTo>
                <a:lnTo>
                  <a:pt x="11703" y="21232"/>
                </a:lnTo>
                <a:lnTo>
                  <a:pt x="6461" y="18786"/>
                </a:lnTo>
                <a:lnTo>
                  <a:pt x="2967" y="16202"/>
                </a:lnTo>
                <a:lnTo>
                  <a:pt x="638" y="13527"/>
                </a:lnTo>
                <a:lnTo>
                  <a:pt x="37" y="11744"/>
                </a:lnTo>
                <a:lnTo>
                  <a:pt x="589" y="10555"/>
                </a:lnTo>
                <a:lnTo>
                  <a:pt x="1910" y="9763"/>
                </a:lnTo>
                <a:lnTo>
                  <a:pt x="2790" y="8282"/>
                </a:lnTo>
                <a:lnTo>
                  <a:pt x="3377" y="6342"/>
                </a:lnTo>
                <a:lnTo>
                  <a:pt x="4482" y="0"/>
                </a:lnTo>
                <a:lnTo>
                  <a:pt x="4505" y="821"/>
                </a:lnTo>
                <a:lnTo>
                  <a:pt x="4549" y="12386"/>
                </a:lnTo>
                <a:lnTo>
                  <a:pt x="3597" y="13840"/>
                </a:lnTo>
                <a:lnTo>
                  <a:pt x="2010" y="14810"/>
                </a:lnTo>
                <a:lnTo>
                  <a:pt x="0" y="15457"/>
                </a:lnTo>
                <a:lnTo>
                  <a:pt x="3422" y="16840"/>
                </a:lnTo>
                <a:lnTo>
                  <a:pt x="10466" y="18715"/>
                </a:lnTo>
                <a:lnTo>
                  <a:pt x="38841" y="2532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948"/>
          <p:cNvSpPr/>
          <p:nvPr/>
        </p:nvSpPr>
        <p:spPr>
          <a:xfrm>
            <a:off x="2386013" y="3163283"/>
            <a:ext cx="257023" cy="282496"/>
          </a:xfrm>
          <a:custGeom>
            <a:avLst/>
            <a:gdLst/>
            <a:ahLst/>
            <a:cxnLst/>
            <a:rect l="0" t="0" r="0" b="0"/>
            <a:pathLst>
              <a:path w="257023" h="282496">
                <a:moveTo>
                  <a:pt x="171449" y="8542"/>
                </a:moveTo>
                <a:lnTo>
                  <a:pt x="171449" y="0"/>
                </a:lnTo>
                <a:lnTo>
                  <a:pt x="164068" y="7353"/>
                </a:lnTo>
                <a:lnTo>
                  <a:pt x="158326" y="10553"/>
                </a:lnTo>
                <a:lnTo>
                  <a:pt x="150377" y="14198"/>
                </a:lnTo>
                <a:lnTo>
                  <a:pt x="143668" y="15818"/>
                </a:lnTo>
                <a:lnTo>
                  <a:pt x="139594" y="17202"/>
                </a:lnTo>
                <a:lnTo>
                  <a:pt x="134972" y="19078"/>
                </a:lnTo>
                <a:lnTo>
                  <a:pt x="129986" y="21281"/>
                </a:lnTo>
                <a:lnTo>
                  <a:pt x="124757" y="22749"/>
                </a:lnTo>
                <a:lnTo>
                  <a:pt x="119366" y="23729"/>
                </a:lnTo>
                <a:lnTo>
                  <a:pt x="113867" y="24381"/>
                </a:lnTo>
                <a:lnTo>
                  <a:pt x="108296" y="25769"/>
                </a:lnTo>
                <a:lnTo>
                  <a:pt x="102677" y="27647"/>
                </a:lnTo>
                <a:lnTo>
                  <a:pt x="97026" y="29851"/>
                </a:lnTo>
                <a:lnTo>
                  <a:pt x="91354" y="31320"/>
                </a:lnTo>
                <a:lnTo>
                  <a:pt x="85667" y="32300"/>
                </a:lnTo>
                <a:lnTo>
                  <a:pt x="79971" y="32953"/>
                </a:lnTo>
                <a:lnTo>
                  <a:pt x="75221" y="33388"/>
                </a:lnTo>
                <a:lnTo>
                  <a:pt x="67404" y="33872"/>
                </a:lnTo>
                <a:lnTo>
                  <a:pt x="58214" y="34087"/>
                </a:lnTo>
                <a:lnTo>
                  <a:pt x="41343" y="34225"/>
                </a:lnTo>
                <a:lnTo>
                  <a:pt x="38039" y="33284"/>
                </a:lnTo>
                <a:lnTo>
                  <a:pt x="31828" y="29698"/>
                </a:lnTo>
                <a:lnTo>
                  <a:pt x="25893" y="27470"/>
                </a:lnTo>
                <a:lnTo>
                  <a:pt x="20080" y="26479"/>
                </a:lnTo>
                <a:lnTo>
                  <a:pt x="14321" y="26039"/>
                </a:lnTo>
                <a:lnTo>
                  <a:pt x="12405" y="24969"/>
                </a:lnTo>
                <a:lnTo>
                  <a:pt x="11127" y="23303"/>
                </a:lnTo>
                <a:lnTo>
                  <a:pt x="10275" y="21240"/>
                </a:lnTo>
                <a:lnTo>
                  <a:pt x="8755" y="19865"/>
                </a:lnTo>
                <a:lnTo>
                  <a:pt x="6789" y="18948"/>
                </a:lnTo>
                <a:lnTo>
                  <a:pt x="34" y="17124"/>
                </a:lnTo>
                <a:lnTo>
                  <a:pt x="0" y="29885"/>
                </a:lnTo>
                <a:lnTo>
                  <a:pt x="952" y="32295"/>
                </a:lnTo>
                <a:lnTo>
                  <a:pt x="5891" y="40239"/>
                </a:lnTo>
                <a:lnTo>
                  <a:pt x="7380" y="45807"/>
                </a:lnTo>
                <a:lnTo>
                  <a:pt x="8042" y="53996"/>
                </a:lnTo>
                <a:lnTo>
                  <a:pt x="8336" y="63986"/>
                </a:lnTo>
                <a:lnTo>
                  <a:pt x="8567" y="109421"/>
                </a:lnTo>
                <a:lnTo>
                  <a:pt x="8571" y="149388"/>
                </a:lnTo>
                <a:lnTo>
                  <a:pt x="9524" y="151016"/>
                </a:lnTo>
                <a:lnTo>
                  <a:pt x="11112" y="152102"/>
                </a:lnTo>
                <a:lnTo>
                  <a:pt x="13122" y="152826"/>
                </a:lnTo>
                <a:lnTo>
                  <a:pt x="14463" y="154262"/>
                </a:lnTo>
                <a:lnTo>
                  <a:pt x="15357" y="156171"/>
                </a:lnTo>
                <a:lnTo>
                  <a:pt x="15952" y="158396"/>
                </a:lnTo>
                <a:lnTo>
                  <a:pt x="17302" y="159880"/>
                </a:lnTo>
                <a:lnTo>
                  <a:pt x="19154" y="160869"/>
                </a:lnTo>
                <a:lnTo>
                  <a:pt x="21342" y="161528"/>
                </a:lnTo>
                <a:lnTo>
                  <a:pt x="22800" y="161015"/>
                </a:lnTo>
                <a:lnTo>
                  <a:pt x="23772" y="159721"/>
                </a:lnTo>
                <a:lnTo>
                  <a:pt x="24420" y="157905"/>
                </a:lnTo>
                <a:lnTo>
                  <a:pt x="26757" y="156695"/>
                </a:lnTo>
                <a:lnTo>
                  <a:pt x="34434" y="155350"/>
                </a:lnTo>
                <a:lnTo>
                  <a:pt x="38196" y="154039"/>
                </a:lnTo>
                <a:lnTo>
                  <a:pt x="44915" y="150042"/>
                </a:lnTo>
                <a:lnTo>
                  <a:pt x="51077" y="145091"/>
                </a:lnTo>
                <a:lnTo>
                  <a:pt x="57943" y="139715"/>
                </a:lnTo>
                <a:lnTo>
                  <a:pt x="62441" y="136948"/>
                </a:lnTo>
                <a:lnTo>
                  <a:pt x="67344" y="134151"/>
                </a:lnTo>
                <a:lnTo>
                  <a:pt x="77873" y="128503"/>
                </a:lnTo>
                <a:lnTo>
                  <a:pt x="100154" y="117116"/>
                </a:lnTo>
                <a:lnTo>
                  <a:pt x="105821" y="115214"/>
                </a:lnTo>
                <a:lnTo>
                  <a:pt x="111505" y="113947"/>
                </a:lnTo>
                <a:lnTo>
                  <a:pt x="117199" y="113102"/>
                </a:lnTo>
                <a:lnTo>
                  <a:pt x="122899" y="111586"/>
                </a:lnTo>
                <a:lnTo>
                  <a:pt x="128605" y="109623"/>
                </a:lnTo>
                <a:lnTo>
                  <a:pt x="134314" y="107361"/>
                </a:lnTo>
                <a:lnTo>
                  <a:pt x="140977" y="105854"/>
                </a:lnTo>
                <a:lnTo>
                  <a:pt x="148277" y="104849"/>
                </a:lnTo>
                <a:lnTo>
                  <a:pt x="156001" y="104179"/>
                </a:lnTo>
                <a:lnTo>
                  <a:pt x="163055" y="103733"/>
                </a:lnTo>
                <a:lnTo>
                  <a:pt x="175974" y="103236"/>
                </a:lnTo>
                <a:lnTo>
                  <a:pt x="181133" y="104056"/>
                </a:lnTo>
                <a:lnTo>
                  <a:pt x="185525" y="105556"/>
                </a:lnTo>
                <a:lnTo>
                  <a:pt x="203969" y="114806"/>
                </a:lnTo>
                <a:lnTo>
                  <a:pt x="209321" y="116532"/>
                </a:lnTo>
                <a:lnTo>
                  <a:pt x="214795" y="117683"/>
                </a:lnTo>
                <a:lnTo>
                  <a:pt x="220349" y="118450"/>
                </a:lnTo>
                <a:lnTo>
                  <a:pt x="225004" y="119914"/>
                </a:lnTo>
                <a:lnTo>
                  <a:pt x="232716" y="124080"/>
                </a:lnTo>
                <a:lnTo>
                  <a:pt x="239319" y="131647"/>
                </a:lnTo>
                <a:lnTo>
                  <a:pt x="245428" y="140407"/>
                </a:lnTo>
                <a:lnTo>
                  <a:pt x="251319" y="147476"/>
                </a:lnTo>
                <a:lnTo>
                  <a:pt x="253270" y="151647"/>
                </a:lnTo>
                <a:lnTo>
                  <a:pt x="254572" y="156333"/>
                </a:lnTo>
                <a:lnTo>
                  <a:pt x="255439" y="161362"/>
                </a:lnTo>
                <a:lnTo>
                  <a:pt x="256403" y="169489"/>
                </a:lnTo>
                <a:lnTo>
                  <a:pt x="256831" y="176276"/>
                </a:lnTo>
                <a:lnTo>
                  <a:pt x="257022" y="182468"/>
                </a:lnTo>
                <a:lnTo>
                  <a:pt x="254566" y="190935"/>
                </a:lnTo>
                <a:lnTo>
                  <a:pt x="252578" y="195860"/>
                </a:lnTo>
                <a:lnTo>
                  <a:pt x="247829" y="203871"/>
                </a:lnTo>
                <a:lnTo>
                  <a:pt x="242543" y="211560"/>
                </a:lnTo>
                <a:lnTo>
                  <a:pt x="239800" y="216277"/>
                </a:lnTo>
                <a:lnTo>
                  <a:pt x="237019" y="221327"/>
                </a:lnTo>
                <a:lnTo>
                  <a:pt x="233260" y="225646"/>
                </a:lnTo>
                <a:lnTo>
                  <a:pt x="228849" y="229478"/>
                </a:lnTo>
                <a:lnTo>
                  <a:pt x="224003" y="232985"/>
                </a:lnTo>
                <a:lnTo>
                  <a:pt x="220773" y="236276"/>
                </a:lnTo>
                <a:lnTo>
                  <a:pt x="218619" y="239422"/>
                </a:lnTo>
                <a:lnTo>
                  <a:pt x="217183" y="242471"/>
                </a:lnTo>
                <a:lnTo>
                  <a:pt x="214321" y="245457"/>
                </a:lnTo>
                <a:lnTo>
                  <a:pt x="210508" y="248401"/>
                </a:lnTo>
                <a:lnTo>
                  <a:pt x="206061" y="251315"/>
                </a:lnTo>
                <a:lnTo>
                  <a:pt x="206906" y="254211"/>
                </a:lnTo>
                <a:lnTo>
                  <a:pt x="211279" y="257093"/>
                </a:lnTo>
                <a:lnTo>
                  <a:pt x="218005" y="259968"/>
                </a:lnTo>
                <a:lnTo>
                  <a:pt x="220584" y="262836"/>
                </a:lnTo>
                <a:lnTo>
                  <a:pt x="220398" y="265702"/>
                </a:lnTo>
                <a:lnTo>
                  <a:pt x="218369" y="268564"/>
                </a:lnTo>
                <a:lnTo>
                  <a:pt x="216064" y="270472"/>
                </a:lnTo>
                <a:lnTo>
                  <a:pt x="213575" y="271745"/>
                </a:lnTo>
                <a:lnTo>
                  <a:pt x="210963" y="272593"/>
                </a:lnTo>
                <a:lnTo>
                  <a:pt x="202981" y="273535"/>
                </a:lnTo>
                <a:lnTo>
                  <a:pt x="198185" y="273787"/>
                </a:lnTo>
                <a:lnTo>
                  <a:pt x="194035" y="274907"/>
                </a:lnTo>
                <a:lnTo>
                  <a:pt x="186885" y="278691"/>
                </a:lnTo>
                <a:lnTo>
                  <a:pt x="180532" y="281008"/>
                </a:lnTo>
                <a:lnTo>
                  <a:pt x="174533" y="282038"/>
                </a:lnTo>
                <a:lnTo>
                  <a:pt x="168692" y="282495"/>
                </a:lnTo>
                <a:lnTo>
                  <a:pt x="165801" y="281665"/>
                </a:lnTo>
                <a:lnTo>
                  <a:pt x="160049" y="278202"/>
                </a:lnTo>
                <a:lnTo>
                  <a:pt x="154317" y="276028"/>
                </a:lnTo>
                <a:lnTo>
                  <a:pt x="147427" y="274633"/>
                </a:lnTo>
                <a:lnTo>
                  <a:pt x="140175" y="274357"/>
                </a:lnTo>
                <a:lnTo>
                  <a:pt x="138499" y="274319"/>
                </a:lnTo>
                <a:lnTo>
                  <a:pt x="138053" y="273357"/>
                </a:lnTo>
                <a:lnTo>
                  <a:pt x="137159" y="26571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949"/>
          <p:cNvSpPr/>
          <p:nvPr/>
        </p:nvSpPr>
        <p:spPr>
          <a:xfrm>
            <a:off x="2720444" y="3249098"/>
            <a:ext cx="256873" cy="433101"/>
          </a:xfrm>
          <a:custGeom>
            <a:avLst/>
            <a:gdLst/>
            <a:ahLst/>
            <a:cxnLst/>
            <a:rect l="0" t="0" r="0" b="0"/>
            <a:pathLst>
              <a:path w="256873" h="433101">
                <a:moveTo>
                  <a:pt x="8468" y="8452"/>
                </a:moveTo>
                <a:lnTo>
                  <a:pt x="248" y="8452"/>
                </a:lnTo>
                <a:lnTo>
                  <a:pt x="0" y="13002"/>
                </a:lnTo>
                <a:lnTo>
                  <a:pt x="918" y="14343"/>
                </a:lnTo>
                <a:lnTo>
                  <a:pt x="2482" y="15237"/>
                </a:lnTo>
                <a:lnTo>
                  <a:pt x="4477" y="15832"/>
                </a:lnTo>
                <a:lnTo>
                  <a:pt x="5808" y="17182"/>
                </a:lnTo>
                <a:lnTo>
                  <a:pt x="6694" y="19035"/>
                </a:lnTo>
                <a:lnTo>
                  <a:pt x="7680" y="23633"/>
                </a:lnTo>
                <a:lnTo>
                  <a:pt x="8312" y="36886"/>
                </a:lnTo>
                <a:lnTo>
                  <a:pt x="8468" y="117072"/>
                </a:lnTo>
                <a:lnTo>
                  <a:pt x="9420" y="121822"/>
                </a:lnTo>
                <a:lnTo>
                  <a:pt x="13019" y="129641"/>
                </a:lnTo>
                <a:lnTo>
                  <a:pt x="20399" y="139398"/>
                </a:lnTo>
                <a:lnTo>
                  <a:pt x="25836" y="145390"/>
                </a:lnTo>
                <a:lnTo>
                  <a:pt x="31427" y="151228"/>
                </a:lnTo>
                <a:lnTo>
                  <a:pt x="37087" y="156998"/>
                </a:lnTo>
                <a:lnTo>
                  <a:pt x="39930" y="158918"/>
                </a:lnTo>
                <a:lnTo>
                  <a:pt x="45629" y="161050"/>
                </a:lnTo>
                <a:lnTo>
                  <a:pt x="51336" y="161998"/>
                </a:lnTo>
                <a:lnTo>
                  <a:pt x="57048" y="162420"/>
                </a:lnTo>
                <a:lnTo>
                  <a:pt x="62762" y="162607"/>
                </a:lnTo>
                <a:lnTo>
                  <a:pt x="71333" y="162712"/>
                </a:lnTo>
                <a:lnTo>
                  <a:pt x="74191" y="161774"/>
                </a:lnTo>
                <a:lnTo>
                  <a:pt x="79906" y="158193"/>
                </a:lnTo>
                <a:lnTo>
                  <a:pt x="85620" y="153426"/>
                </a:lnTo>
                <a:lnTo>
                  <a:pt x="91335" y="148132"/>
                </a:lnTo>
                <a:lnTo>
                  <a:pt x="97051" y="142604"/>
                </a:lnTo>
                <a:lnTo>
                  <a:pt x="98956" y="139797"/>
                </a:lnTo>
                <a:lnTo>
                  <a:pt x="106814" y="121045"/>
                </a:lnTo>
                <a:lnTo>
                  <a:pt x="114548" y="109652"/>
                </a:lnTo>
                <a:lnTo>
                  <a:pt x="120067" y="100737"/>
                </a:lnTo>
                <a:lnTo>
                  <a:pt x="122873" y="95693"/>
                </a:lnTo>
                <a:lnTo>
                  <a:pt x="125990" y="85008"/>
                </a:lnTo>
                <a:lnTo>
                  <a:pt x="126821" y="79491"/>
                </a:lnTo>
                <a:lnTo>
                  <a:pt x="130284" y="70822"/>
                </a:lnTo>
                <a:lnTo>
                  <a:pt x="132541" y="67177"/>
                </a:lnTo>
                <a:lnTo>
                  <a:pt x="135049" y="58047"/>
                </a:lnTo>
                <a:lnTo>
                  <a:pt x="136461" y="44736"/>
                </a:lnTo>
                <a:lnTo>
                  <a:pt x="136879" y="32220"/>
                </a:lnTo>
                <a:lnTo>
                  <a:pt x="136938" y="27155"/>
                </a:lnTo>
                <a:lnTo>
                  <a:pt x="137930" y="22825"/>
                </a:lnTo>
                <a:lnTo>
                  <a:pt x="144426" y="10533"/>
                </a:lnTo>
                <a:lnTo>
                  <a:pt x="145094" y="6836"/>
                </a:lnTo>
                <a:lnTo>
                  <a:pt x="145597" y="286"/>
                </a:lnTo>
                <a:lnTo>
                  <a:pt x="150169" y="0"/>
                </a:lnTo>
                <a:lnTo>
                  <a:pt x="151513" y="912"/>
                </a:lnTo>
                <a:lnTo>
                  <a:pt x="152409" y="2473"/>
                </a:lnTo>
                <a:lnTo>
                  <a:pt x="153404" y="6747"/>
                </a:lnTo>
                <a:lnTo>
                  <a:pt x="153847" y="11821"/>
                </a:lnTo>
                <a:lnTo>
                  <a:pt x="154917" y="14508"/>
                </a:lnTo>
                <a:lnTo>
                  <a:pt x="160022" y="22840"/>
                </a:lnTo>
                <a:lnTo>
                  <a:pt x="162910" y="31342"/>
                </a:lnTo>
                <a:lnTo>
                  <a:pt x="166962" y="37040"/>
                </a:lnTo>
                <a:lnTo>
                  <a:pt x="168423" y="40845"/>
                </a:lnTo>
                <a:lnTo>
                  <a:pt x="170047" y="50154"/>
                </a:lnTo>
                <a:lnTo>
                  <a:pt x="173308" y="60641"/>
                </a:lnTo>
                <a:lnTo>
                  <a:pt x="177933" y="71652"/>
                </a:lnTo>
                <a:lnTo>
                  <a:pt x="183163" y="82895"/>
                </a:lnTo>
                <a:lnTo>
                  <a:pt x="186123" y="94243"/>
                </a:lnTo>
                <a:lnTo>
                  <a:pt x="188391" y="106589"/>
                </a:lnTo>
                <a:lnTo>
                  <a:pt x="190329" y="113881"/>
                </a:lnTo>
                <a:lnTo>
                  <a:pt x="192574" y="121600"/>
                </a:lnTo>
                <a:lnTo>
                  <a:pt x="195023" y="128652"/>
                </a:lnTo>
                <a:lnTo>
                  <a:pt x="200284" y="141567"/>
                </a:lnTo>
                <a:lnTo>
                  <a:pt x="207783" y="148630"/>
                </a:lnTo>
                <a:lnTo>
                  <a:pt x="218497" y="156196"/>
                </a:lnTo>
                <a:lnTo>
                  <a:pt x="231355" y="164098"/>
                </a:lnTo>
                <a:lnTo>
                  <a:pt x="239927" y="172224"/>
                </a:lnTo>
                <a:lnTo>
                  <a:pt x="245641" y="180498"/>
                </a:lnTo>
                <a:lnTo>
                  <a:pt x="249451" y="188872"/>
                </a:lnTo>
                <a:lnTo>
                  <a:pt x="251991" y="197312"/>
                </a:lnTo>
                <a:lnTo>
                  <a:pt x="253684" y="205796"/>
                </a:lnTo>
                <a:lnTo>
                  <a:pt x="254813" y="214309"/>
                </a:lnTo>
                <a:lnTo>
                  <a:pt x="255565" y="222843"/>
                </a:lnTo>
                <a:lnTo>
                  <a:pt x="256067" y="231389"/>
                </a:lnTo>
                <a:lnTo>
                  <a:pt x="256624" y="248505"/>
                </a:lnTo>
                <a:lnTo>
                  <a:pt x="256872" y="265637"/>
                </a:lnTo>
                <a:lnTo>
                  <a:pt x="255986" y="274206"/>
                </a:lnTo>
                <a:lnTo>
                  <a:pt x="254443" y="282776"/>
                </a:lnTo>
                <a:lnTo>
                  <a:pt x="252461" y="291347"/>
                </a:lnTo>
                <a:lnTo>
                  <a:pt x="251140" y="299919"/>
                </a:lnTo>
                <a:lnTo>
                  <a:pt x="250259" y="308491"/>
                </a:lnTo>
                <a:lnTo>
                  <a:pt x="249672" y="317063"/>
                </a:lnTo>
                <a:lnTo>
                  <a:pt x="247376" y="324682"/>
                </a:lnTo>
                <a:lnTo>
                  <a:pt x="243940" y="331667"/>
                </a:lnTo>
                <a:lnTo>
                  <a:pt x="235995" y="344508"/>
                </a:lnTo>
                <a:lnTo>
                  <a:pt x="229289" y="356565"/>
                </a:lnTo>
                <a:lnTo>
                  <a:pt x="220158" y="374063"/>
                </a:lnTo>
                <a:lnTo>
                  <a:pt x="211420" y="391313"/>
                </a:lnTo>
                <a:lnTo>
                  <a:pt x="207587" y="396090"/>
                </a:lnTo>
                <a:lnTo>
                  <a:pt x="203126" y="400227"/>
                </a:lnTo>
                <a:lnTo>
                  <a:pt x="198248" y="403938"/>
                </a:lnTo>
                <a:lnTo>
                  <a:pt x="190287" y="410601"/>
                </a:lnTo>
                <a:lnTo>
                  <a:pt x="183574" y="416737"/>
                </a:lnTo>
                <a:lnTo>
                  <a:pt x="177415" y="422639"/>
                </a:lnTo>
                <a:lnTo>
                  <a:pt x="173487" y="424594"/>
                </a:lnTo>
                <a:lnTo>
                  <a:pt x="168963" y="425898"/>
                </a:lnTo>
                <a:lnTo>
                  <a:pt x="164042" y="426766"/>
                </a:lnTo>
                <a:lnTo>
                  <a:pt x="156035" y="430272"/>
                </a:lnTo>
                <a:lnTo>
                  <a:pt x="152566" y="432540"/>
                </a:lnTo>
                <a:lnTo>
                  <a:pt x="149301" y="433100"/>
                </a:lnTo>
                <a:lnTo>
                  <a:pt x="146172" y="432520"/>
                </a:lnTo>
                <a:lnTo>
                  <a:pt x="140155" y="430289"/>
                </a:lnTo>
                <a:lnTo>
                  <a:pt x="134305" y="429297"/>
                </a:lnTo>
                <a:lnTo>
                  <a:pt x="131412" y="428081"/>
                </a:lnTo>
                <a:lnTo>
                  <a:pt x="125657" y="424189"/>
                </a:lnTo>
                <a:lnTo>
                  <a:pt x="123742" y="421817"/>
                </a:lnTo>
                <a:lnTo>
                  <a:pt x="122465" y="419283"/>
                </a:lnTo>
                <a:lnTo>
                  <a:pt x="121613" y="416642"/>
                </a:lnTo>
                <a:lnTo>
                  <a:pt x="118127" y="411167"/>
                </a:lnTo>
                <a:lnTo>
                  <a:pt x="111338" y="4027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950"/>
          <p:cNvSpPr/>
          <p:nvPr/>
        </p:nvSpPr>
        <p:spPr>
          <a:xfrm>
            <a:off x="3071812" y="3240509"/>
            <a:ext cx="231459" cy="17042"/>
          </a:xfrm>
          <a:custGeom>
            <a:avLst/>
            <a:gdLst/>
            <a:ahLst/>
            <a:cxnLst/>
            <a:rect l="0" t="0" r="0" b="0"/>
            <a:pathLst>
              <a:path w="231459" h="17042">
                <a:moveTo>
                  <a:pt x="0" y="17041"/>
                </a:moveTo>
                <a:lnTo>
                  <a:pt x="108703" y="17041"/>
                </a:lnTo>
                <a:lnTo>
                  <a:pt x="113426" y="16088"/>
                </a:lnTo>
                <a:lnTo>
                  <a:pt x="117527" y="14501"/>
                </a:lnTo>
                <a:lnTo>
                  <a:pt x="121214" y="12490"/>
                </a:lnTo>
                <a:lnTo>
                  <a:pt x="126529" y="11149"/>
                </a:lnTo>
                <a:lnTo>
                  <a:pt x="132930" y="10255"/>
                </a:lnTo>
                <a:lnTo>
                  <a:pt x="140055" y="9660"/>
                </a:lnTo>
                <a:lnTo>
                  <a:pt x="146710" y="9262"/>
                </a:lnTo>
                <a:lnTo>
                  <a:pt x="159185" y="8821"/>
                </a:lnTo>
                <a:lnTo>
                  <a:pt x="172367" y="8573"/>
                </a:lnTo>
                <a:lnTo>
                  <a:pt x="186856" y="8499"/>
                </a:lnTo>
                <a:lnTo>
                  <a:pt x="191246" y="7536"/>
                </a:lnTo>
                <a:lnTo>
                  <a:pt x="195125" y="5942"/>
                </a:lnTo>
                <a:lnTo>
                  <a:pt x="198663" y="3926"/>
                </a:lnTo>
                <a:lnTo>
                  <a:pt x="201974" y="2583"/>
                </a:lnTo>
                <a:lnTo>
                  <a:pt x="205135" y="1687"/>
                </a:lnTo>
                <a:lnTo>
                  <a:pt x="208194" y="1090"/>
                </a:lnTo>
                <a:lnTo>
                  <a:pt x="211186" y="692"/>
                </a:lnTo>
                <a:lnTo>
                  <a:pt x="217050" y="249"/>
                </a:lnTo>
                <a:lnTo>
                  <a:pt x="222832" y="53"/>
                </a:lnTo>
                <a:lnTo>
                  <a:pt x="225707" y="0"/>
                </a:lnTo>
                <a:lnTo>
                  <a:pt x="227624" y="918"/>
                </a:lnTo>
                <a:lnTo>
                  <a:pt x="228902" y="2482"/>
                </a:lnTo>
                <a:lnTo>
                  <a:pt x="231458" y="846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951"/>
          <p:cNvSpPr/>
          <p:nvPr/>
        </p:nvSpPr>
        <p:spPr>
          <a:xfrm>
            <a:off x="3106102" y="3317557"/>
            <a:ext cx="255908" cy="30657"/>
          </a:xfrm>
          <a:custGeom>
            <a:avLst/>
            <a:gdLst/>
            <a:ahLst/>
            <a:cxnLst/>
            <a:rect l="0" t="0" r="0" b="0"/>
            <a:pathLst>
              <a:path w="255908" h="30657">
                <a:moveTo>
                  <a:pt x="0" y="25718"/>
                </a:moveTo>
                <a:lnTo>
                  <a:pt x="8541" y="25718"/>
                </a:lnTo>
                <a:lnTo>
                  <a:pt x="17665" y="30268"/>
                </a:lnTo>
                <a:lnTo>
                  <a:pt x="21302" y="30656"/>
                </a:lnTo>
                <a:lnTo>
                  <a:pt x="24678" y="29963"/>
                </a:lnTo>
                <a:lnTo>
                  <a:pt x="27882" y="28548"/>
                </a:lnTo>
                <a:lnTo>
                  <a:pt x="31923" y="27604"/>
                </a:lnTo>
                <a:lnTo>
                  <a:pt x="36522" y="26976"/>
                </a:lnTo>
                <a:lnTo>
                  <a:pt x="41493" y="26556"/>
                </a:lnTo>
                <a:lnTo>
                  <a:pt x="46712" y="26277"/>
                </a:lnTo>
                <a:lnTo>
                  <a:pt x="57591" y="25966"/>
                </a:lnTo>
                <a:lnTo>
                  <a:pt x="74425" y="25792"/>
                </a:lnTo>
                <a:lnTo>
                  <a:pt x="80097" y="24814"/>
                </a:lnTo>
                <a:lnTo>
                  <a:pt x="85783" y="23210"/>
                </a:lnTo>
                <a:lnTo>
                  <a:pt x="91479" y="21189"/>
                </a:lnTo>
                <a:lnTo>
                  <a:pt x="99086" y="19841"/>
                </a:lnTo>
                <a:lnTo>
                  <a:pt x="107967" y="18942"/>
                </a:lnTo>
                <a:lnTo>
                  <a:pt x="126090" y="17944"/>
                </a:lnTo>
                <a:lnTo>
                  <a:pt x="140495" y="17500"/>
                </a:lnTo>
                <a:lnTo>
                  <a:pt x="147004" y="16429"/>
                </a:lnTo>
                <a:lnTo>
                  <a:pt x="153247" y="14763"/>
                </a:lnTo>
                <a:lnTo>
                  <a:pt x="159315" y="12699"/>
                </a:lnTo>
                <a:lnTo>
                  <a:pt x="166218" y="11324"/>
                </a:lnTo>
                <a:lnTo>
                  <a:pt x="173676" y="10407"/>
                </a:lnTo>
                <a:lnTo>
                  <a:pt x="181507" y="9795"/>
                </a:lnTo>
                <a:lnTo>
                  <a:pt x="188632" y="8435"/>
                </a:lnTo>
                <a:lnTo>
                  <a:pt x="195287" y="6576"/>
                </a:lnTo>
                <a:lnTo>
                  <a:pt x="201629" y="4384"/>
                </a:lnTo>
                <a:lnTo>
                  <a:pt x="206809" y="2923"/>
                </a:lnTo>
                <a:lnTo>
                  <a:pt x="211216" y="1948"/>
                </a:lnTo>
                <a:lnTo>
                  <a:pt x="215105" y="1299"/>
                </a:lnTo>
                <a:lnTo>
                  <a:pt x="221968" y="578"/>
                </a:lnTo>
                <a:lnTo>
                  <a:pt x="229145" y="257"/>
                </a:lnTo>
                <a:lnTo>
                  <a:pt x="247732" y="10"/>
                </a:lnTo>
                <a:lnTo>
                  <a:pt x="255907" y="1"/>
                </a:lnTo>
                <a:lnTo>
                  <a:pt x="248602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952"/>
          <p:cNvSpPr/>
          <p:nvPr/>
        </p:nvSpPr>
        <p:spPr>
          <a:xfrm>
            <a:off x="3629025" y="3223260"/>
            <a:ext cx="300038" cy="17146"/>
          </a:xfrm>
          <a:custGeom>
            <a:avLst/>
            <a:gdLst/>
            <a:ahLst/>
            <a:cxnLst/>
            <a:rect l="0" t="0" r="0" b="0"/>
            <a:pathLst>
              <a:path w="300038" h="17146">
                <a:moveTo>
                  <a:pt x="0" y="17145"/>
                </a:moveTo>
                <a:lnTo>
                  <a:pt x="4550" y="12594"/>
                </a:lnTo>
                <a:lnTo>
                  <a:pt x="6843" y="11253"/>
                </a:lnTo>
                <a:lnTo>
                  <a:pt x="9325" y="10359"/>
                </a:lnTo>
                <a:lnTo>
                  <a:pt x="11931" y="9764"/>
                </a:lnTo>
                <a:lnTo>
                  <a:pt x="14621" y="9367"/>
                </a:lnTo>
                <a:lnTo>
                  <a:pt x="20150" y="8925"/>
                </a:lnTo>
                <a:lnTo>
                  <a:pt x="28323" y="8729"/>
                </a:lnTo>
                <a:lnTo>
                  <a:pt x="33169" y="8677"/>
                </a:lnTo>
                <a:lnTo>
                  <a:pt x="38305" y="7689"/>
                </a:lnTo>
                <a:lnTo>
                  <a:pt x="43634" y="6079"/>
                </a:lnTo>
                <a:lnTo>
                  <a:pt x="49091" y="4052"/>
                </a:lnTo>
                <a:lnTo>
                  <a:pt x="54635" y="2701"/>
                </a:lnTo>
                <a:lnTo>
                  <a:pt x="60236" y="1801"/>
                </a:lnTo>
                <a:lnTo>
                  <a:pt x="65875" y="1200"/>
                </a:lnTo>
                <a:lnTo>
                  <a:pt x="71539" y="800"/>
                </a:lnTo>
                <a:lnTo>
                  <a:pt x="77220" y="533"/>
                </a:lnTo>
                <a:lnTo>
                  <a:pt x="89565" y="237"/>
                </a:lnTo>
                <a:lnTo>
                  <a:pt x="259527" y="0"/>
                </a:lnTo>
                <a:lnTo>
                  <a:pt x="263506" y="952"/>
                </a:lnTo>
                <a:lnTo>
                  <a:pt x="268063" y="2540"/>
                </a:lnTo>
                <a:lnTo>
                  <a:pt x="273006" y="4551"/>
                </a:lnTo>
                <a:lnTo>
                  <a:pt x="277254" y="5891"/>
                </a:lnTo>
                <a:lnTo>
                  <a:pt x="281038" y="6785"/>
                </a:lnTo>
                <a:lnTo>
                  <a:pt x="284514" y="7380"/>
                </a:lnTo>
                <a:lnTo>
                  <a:pt x="287783" y="7778"/>
                </a:lnTo>
                <a:lnTo>
                  <a:pt x="293956" y="8219"/>
                </a:lnTo>
                <a:lnTo>
                  <a:pt x="300037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953"/>
          <p:cNvSpPr/>
          <p:nvPr/>
        </p:nvSpPr>
        <p:spPr>
          <a:xfrm>
            <a:off x="3989070" y="3094675"/>
            <a:ext cx="231413" cy="291463"/>
          </a:xfrm>
          <a:custGeom>
            <a:avLst/>
            <a:gdLst/>
            <a:ahLst/>
            <a:cxnLst/>
            <a:rect l="0" t="0" r="0" b="0"/>
            <a:pathLst>
              <a:path w="231413" h="291463">
                <a:moveTo>
                  <a:pt x="0" y="17142"/>
                </a:moveTo>
                <a:lnTo>
                  <a:pt x="44541" y="17142"/>
                </a:lnTo>
                <a:lnTo>
                  <a:pt x="48744" y="16189"/>
                </a:lnTo>
                <a:lnTo>
                  <a:pt x="53451" y="14602"/>
                </a:lnTo>
                <a:lnTo>
                  <a:pt x="58494" y="12591"/>
                </a:lnTo>
                <a:lnTo>
                  <a:pt x="63760" y="11251"/>
                </a:lnTo>
                <a:lnTo>
                  <a:pt x="69177" y="10357"/>
                </a:lnTo>
                <a:lnTo>
                  <a:pt x="74693" y="9761"/>
                </a:lnTo>
                <a:lnTo>
                  <a:pt x="81228" y="9364"/>
                </a:lnTo>
                <a:lnTo>
                  <a:pt x="96108" y="8922"/>
                </a:lnTo>
                <a:lnTo>
                  <a:pt x="116000" y="8674"/>
                </a:lnTo>
                <a:lnTo>
                  <a:pt x="122101" y="7687"/>
                </a:lnTo>
                <a:lnTo>
                  <a:pt x="128073" y="6076"/>
                </a:lnTo>
                <a:lnTo>
                  <a:pt x="133960" y="4050"/>
                </a:lnTo>
                <a:lnTo>
                  <a:pt x="138836" y="2699"/>
                </a:lnTo>
                <a:lnTo>
                  <a:pt x="143040" y="1798"/>
                </a:lnTo>
                <a:lnTo>
                  <a:pt x="146794" y="1198"/>
                </a:lnTo>
                <a:lnTo>
                  <a:pt x="152155" y="798"/>
                </a:lnTo>
                <a:lnTo>
                  <a:pt x="158587" y="531"/>
                </a:lnTo>
                <a:lnTo>
                  <a:pt x="180339" y="102"/>
                </a:lnTo>
                <a:lnTo>
                  <a:pt x="216750" y="0"/>
                </a:lnTo>
                <a:lnTo>
                  <a:pt x="219748" y="951"/>
                </a:lnTo>
                <a:lnTo>
                  <a:pt x="225618" y="4549"/>
                </a:lnTo>
                <a:lnTo>
                  <a:pt x="227564" y="6842"/>
                </a:lnTo>
                <a:lnTo>
                  <a:pt x="228862" y="9322"/>
                </a:lnTo>
                <a:lnTo>
                  <a:pt x="230945" y="15597"/>
                </a:lnTo>
                <a:lnTo>
                  <a:pt x="231229" y="21536"/>
                </a:lnTo>
                <a:lnTo>
                  <a:pt x="231412" y="36319"/>
                </a:lnTo>
                <a:lnTo>
                  <a:pt x="230474" y="39452"/>
                </a:lnTo>
                <a:lnTo>
                  <a:pt x="226893" y="45473"/>
                </a:lnTo>
                <a:lnTo>
                  <a:pt x="222126" y="53864"/>
                </a:lnTo>
                <a:lnTo>
                  <a:pt x="216832" y="63943"/>
                </a:lnTo>
                <a:lnTo>
                  <a:pt x="185734" y="125740"/>
                </a:lnTo>
                <a:lnTo>
                  <a:pt x="181925" y="131450"/>
                </a:lnTo>
                <a:lnTo>
                  <a:pt x="177480" y="137163"/>
                </a:lnTo>
                <a:lnTo>
                  <a:pt x="172613" y="142876"/>
                </a:lnTo>
                <a:lnTo>
                  <a:pt x="168415" y="148590"/>
                </a:lnTo>
                <a:lnTo>
                  <a:pt x="164664" y="154304"/>
                </a:lnTo>
                <a:lnTo>
                  <a:pt x="161211" y="160018"/>
                </a:lnTo>
                <a:lnTo>
                  <a:pt x="157956" y="165733"/>
                </a:lnTo>
                <a:lnTo>
                  <a:pt x="151800" y="177162"/>
                </a:lnTo>
                <a:lnTo>
                  <a:pt x="137206" y="205737"/>
                </a:lnTo>
                <a:lnTo>
                  <a:pt x="134333" y="211452"/>
                </a:lnTo>
                <a:lnTo>
                  <a:pt x="128601" y="220342"/>
                </a:lnTo>
                <a:lnTo>
                  <a:pt x="125739" y="224046"/>
                </a:lnTo>
                <a:lnTo>
                  <a:pt x="123831" y="228420"/>
                </a:lnTo>
                <a:lnTo>
                  <a:pt x="122559" y="233242"/>
                </a:lnTo>
                <a:lnTo>
                  <a:pt x="121711" y="238361"/>
                </a:lnTo>
                <a:lnTo>
                  <a:pt x="120769" y="246589"/>
                </a:lnTo>
                <a:lnTo>
                  <a:pt x="120349" y="253421"/>
                </a:lnTo>
                <a:lnTo>
                  <a:pt x="120059" y="263934"/>
                </a:lnTo>
                <a:lnTo>
                  <a:pt x="120014" y="2914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954"/>
          <p:cNvSpPr/>
          <p:nvPr/>
        </p:nvSpPr>
        <p:spPr>
          <a:xfrm>
            <a:off x="4271966" y="3129315"/>
            <a:ext cx="188440" cy="255479"/>
          </a:xfrm>
          <a:custGeom>
            <a:avLst/>
            <a:gdLst/>
            <a:ahLst/>
            <a:cxnLst/>
            <a:rect l="0" t="0" r="0" b="0"/>
            <a:pathLst>
              <a:path w="188440" h="255479">
                <a:moveTo>
                  <a:pt x="85721" y="8220"/>
                </a:moveTo>
                <a:lnTo>
                  <a:pt x="77502" y="0"/>
                </a:lnTo>
                <a:lnTo>
                  <a:pt x="77253" y="4303"/>
                </a:lnTo>
                <a:lnTo>
                  <a:pt x="76266" y="5608"/>
                </a:lnTo>
                <a:lnTo>
                  <a:pt x="74655" y="6479"/>
                </a:lnTo>
                <a:lnTo>
                  <a:pt x="72629" y="7059"/>
                </a:lnTo>
                <a:lnTo>
                  <a:pt x="67837" y="10244"/>
                </a:lnTo>
                <a:lnTo>
                  <a:pt x="65226" y="12426"/>
                </a:lnTo>
                <a:lnTo>
                  <a:pt x="59785" y="19932"/>
                </a:lnTo>
                <a:lnTo>
                  <a:pt x="57000" y="24600"/>
                </a:lnTo>
                <a:lnTo>
                  <a:pt x="54192" y="29618"/>
                </a:lnTo>
                <a:lnTo>
                  <a:pt x="48530" y="40272"/>
                </a:lnTo>
                <a:lnTo>
                  <a:pt x="39988" y="56981"/>
                </a:lnTo>
                <a:lnTo>
                  <a:pt x="36183" y="62635"/>
                </a:lnTo>
                <a:lnTo>
                  <a:pt x="31741" y="68309"/>
                </a:lnTo>
                <a:lnTo>
                  <a:pt x="26874" y="73997"/>
                </a:lnTo>
                <a:lnTo>
                  <a:pt x="22677" y="79693"/>
                </a:lnTo>
                <a:lnTo>
                  <a:pt x="18927" y="85396"/>
                </a:lnTo>
                <a:lnTo>
                  <a:pt x="15474" y="91103"/>
                </a:lnTo>
                <a:lnTo>
                  <a:pt x="12220" y="96813"/>
                </a:lnTo>
                <a:lnTo>
                  <a:pt x="6064" y="108237"/>
                </a:lnTo>
                <a:lnTo>
                  <a:pt x="4041" y="113950"/>
                </a:lnTo>
                <a:lnTo>
                  <a:pt x="2693" y="119664"/>
                </a:lnTo>
                <a:lnTo>
                  <a:pt x="1794" y="125378"/>
                </a:lnTo>
                <a:lnTo>
                  <a:pt x="1195" y="131093"/>
                </a:lnTo>
                <a:lnTo>
                  <a:pt x="795" y="136808"/>
                </a:lnTo>
                <a:lnTo>
                  <a:pt x="529" y="142522"/>
                </a:lnTo>
                <a:lnTo>
                  <a:pt x="233" y="153952"/>
                </a:lnTo>
                <a:lnTo>
                  <a:pt x="0" y="211102"/>
                </a:lnTo>
                <a:lnTo>
                  <a:pt x="951" y="215865"/>
                </a:lnTo>
                <a:lnTo>
                  <a:pt x="4548" y="223696"/>
                </a:lnTo>
                <a:lnTo>
                  <a:pt x="9321" y="230352"/>
                </a:lnTo>
                <a:lnTo>
                  <a:pt x="14618" y="236485"/>
                </a:lnTo>
                <a:lnTo>
                  <a:pt x="20147" y="242386"/>
                </a:lnTo>
                <a:lnTo>
                  <a:pt x="23908" y="244341"/>
                </a:lnTo>
                <a:lnTo>
                  <a:pt x="28319" y="245644"/>
                </a:lnTo>
                <a:lnTo>
                  <a:pt x="33166" y="246512"/>
                </a:lnTo>
                <a:lnTo>
                  <a:pt x="37350" y="248044"/>
                </a:lnTo>
                <a:lnTo>
                  <a:pt x="41091" y="250017"/>
                </a:lnTo>
                <a:lnTo>
                  <a:pt x="44537" y="252286"/>
                </a:lnTo>
                <a:lnTo>
                  <a:pt x="48741" y="253798"/>
                </a:lnTo>
                <a:lnTo>
                  <a:pt x="53447" y="254806"/>
                </a:lnTo>
                <a:lnTo>
                  <a:pt x="58490" y="255478"/>
                </a:lnTo>
                <a:lnTo>
                  <a:pt x="63757" y="254974"/>
                </a:lnTo>
                <a:lnTo>
                  <a:pt x="69174" y="253685"/>
                </a:lnTo>
                <a:lnTo>
                  <a:pt x="74690" y="251873"/>
                </a:lnTo>
                <a:lnTo>
                  <a:pt x="79319" y="249713"/>
                </a:lnTo>
                <a:lnTo>
                  <a:pt x="83358" y="247320"/>
                </a:lnTo>
                <a:lnTo>
                  <a:pt x="87003" y="244772"/>
                </a:lnTo>
                <a:lnTo>
                  <a:pt x="91338" y="242122"/>
                </a:lnTo>
                <a:lnTo>
                  <a:pt x="96133" y="239402"/>
                </a:lnTo>
                <a:lnTo>
                  <a:pt x="106541" y="233840"/>
                </a:lnTo>
                <a:lnTo>
                  <a:pt x="117517" y="228193"/>
                </a:lnTo>
                <a:lnTo>
                  <a:pt x="122158" y="225353"/>
                </a:lnTo>
                <a:lnTo>
                  <a:pt x="126205" y="222508"/>
                </a:lnTo>
                <a:lnTo>
                  <a:pt x="129856" y="219658"/>
                </a:lnTo>
                <a:lnTo>
                  <a:pt x="133241" y="215854"/>
                </a:lnTo>
                <a:lnTo>
                  <a:pt x="136451" y="211412"/>
                </a:lnTo>
                <a:lnTo>
                  <a:pt x="139544" y="206546"/>
                </a:lnTo>
                <a:lnTo>
                  <a:pt x="143510" y="201397"/>
                </a:lnTo>
                <a:lnTo>
                  <a:pt x="148060" y="196060"/>
                </a:lnTo>
                <a:lnTo>
                  <a:pt x="152998" y="190597"/>
                </a:lnTo>
                <a:lnTo>
                  <a:pt x="157242" y="185049"/>
                </a:lnTo>
                <a:lnTo>
                  <a:pt x="161025" y="179446"/>
                </a:lnTo>
                <a:lnTo>
                  <a:pt x="164498" y="173805"/>
                </a:lnTo>
                <a:lnTo>
                  <a:pt x="167767" y="168140"/>
                </a:lnTo>
                <a:lnTo>
                  <a:pt x="173938" y="156765"/>
                </a:lnTo>
                <a:lnTo>
                  <a:pt x="182768" y="139652"/>
                </a:lnTo>
                <a:lnTo>
                  <a:pt x="184709" y="133941"/>
                </a:lnTo>
                <a:lnTo>
                  <a:pt x="186003" y="128229"/>
                </a:lnTo>
                <a:lnTo>
                  <a:pt x="186865" y="122516"/>
                </a:lnTo>
                <a:lnTo>
                  <a:pt x="187441" y="116802"/>
                </a:lnTo>
                <a:lnTo>
                  <a:pt x="187824" y="111088"/>
                </a:lnTo>
                <a:lnTo>
                  <a:pt x="188250" y="100611"/>
                </a:lnTo>
                <a:lnTo>
                  <a:pt x="188439" y="92780"/>
                </a:lnTo>
                <a:lnTo>
                  <a:pt x="187537" y="88406"/>
                </a:lnTo>
                <a:lnTo>
                  <a:pt x="185984" y="83585"/>
                </a:lnTo>
                <a:lnTo>
                  <a:pt x="183996" y="78465"/>
                </a:lnTo>
                <a:lnTo>
                  <a:pt x="182670" y="74100"/>
                </a:lnTo>
                <a:lnTo>
                  <a:pt x="181197" y="66710"/>
                </a:lnTo>
                <a:lnTo>
                  <a:pt x="179852" y="62453"/>
                </a:lnTo>
                <a:lnTo>
                  <a:pt x="178002" y="57710"/>
                </a:lnTo>
                <a:lnTo>
                  <a:pt x="175817" y="52643"/>
                </a:lnTo>
                <a:lnTo>
                  <a:pt x="173408" y="48313"/>
                </a:lnTo>
                <a:lnTo>
                  <a:pt x="168190" y="40961"/>
                </a:lnTo>
                <a:lnTo>
                  <a:pt x="164513" y="37667"/>
                </a:lnTo>
                <a:lnTo>
                  <a:pt x="160156" y="34519"/>
                </a:lnTo>
                <a:lnTo>
                  <a:pt x="155347" y="31467"/>
                </a:lnTo>
                <a:lnTo>
                  <a:pt x="150236" y="29433"/>
                </a:lnTo>
                <a:lnTo>
                  <a:pt x="144924" y="28077"/>
                </a:lnTo>
                <a:lnTo>
                  <a:pt x="139477" y="27173"/>
                </a:lnTo>
                <a:lnTo>
                  <a:pt x="134893" y="25618"/>
                </a:lnTo>
                <a:lnTo>
                  <a:pt x="130885" y="23628"/>
                </a:lnTo>
                <a:lnTo>
                  <a:pt x="127260" y="21350"/>
                </a:lnTo>
                <a:lnTo>
                  <a:pt x="122939" y="18878"/>
                </a:lnTo>
                <a:lnTo>
                  <a:pt x="113057" y="13592"/>
                </a:lnTo>
                <a:lnTo>
                  <a:pt x="107755" y="11801"/>
                </a:lnTo>
                <a:lnTo>
                  <a:pt x="102316" y="10607"/>
                </a:lnTo>
                <a:lnTo>
                  <a:pt x="96784" y="9811"/>
                </a:lnTo>
                <a:lnTo>
                  <a:pt x="92143" y="9281"/>
                </a:lnTo>
                <a:lnTo>
                  <a:pt x="88098" y="8927"/>
                </a:lnTo>
                <a:lnTo>
                  <a:pt x="84448" y="8691"/>
                </a:lnTo>
                <a:lnTo>
                  <a:pt x="77853" y="8429"/>
                </a:lnTo>
                <a:lnTo>
                  <a:pt x="70794" y="8313"/>
                </a:lnTo>
                <a:lnTo>
                  <a:pt x="44307" y="8221"/>
                </a:lnTo>
                <a:lnTo>
                  <a:pt x="43824" y="9173"/>
                </a:lnTo>
                <a:lnTo>
                  <a:pt x="42859" y="1679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955"/>
          <p:cNvSpPr/>
          <p:nvPr/>
        </p:nvSpPr>
        <p:spPr>
          <a:xfrm>
            <a:off x="4529173" y="3104478"/>
            <a:ext cx="239951" cy="247357"/>
          </a:xfrm>
          <a:custGeom>
            <a:avLst/>
            <a:gdLst/>
            <a:ahLst/>
            <a:cxnLst/>
            <a:rect l="0" t="0" r="0" b="0"/>
            <a:pathLst>
              <a:path w="239951" h="247357">
                <a:moveTo>
                  <a:pt x="77117" y="7339"/>
                </a:moveTo>
                <a:lnTo>
                  <a:pt x="77117" y="11890"/>
                </a:lnTo>
                <a:lnTo>
                  <a:pt x="76164" y="13231"/>
                </a:lnTo>
                <a:lnTo>
                  <a:pt x="74577" y="14124"/>
                </a:lnTo>
                <a:lnTo>
                  <a:pt x="72566" y="14720"/>
                </a:lnTo>
                <a:lnTo>
                  <a:pt x="71225" y="17022"/>
                </a:lnTo>
                <a:lnTo>
                  <a:pt x="69735" y="24660"/>
                </a:lnTo>
                <a:lnTo>
                  <a:pt x="67433" y="28411"/>
                </a:lnTo>
                <a:lnTo>
                  <a:pt x="63993" y="31865"/>
                </a:lnTo>
                <a:lnTo>
                  <a:pt x="59795" y="35120"/>
                </a:lnTo>
                <a:lnTo>
                  <a:pt x="52591" y="41276"/>
                </a:lnTo>
                <a:lnTo>
                  <a:pt x="49336" y="44251"/>
                </a:lnTo>
                <a:lnTo>
                  <a:pt x="46214" y="48140"/>
                </a:lnTo>
                <a:lnTo>
                  <a:pt x="43180" y="52637"/>
                </a:lnTo>
                <a:lnTo>
                  <a:pt x="40205" y="57540"/>
                </a:lnTo>
                <a:lnTo>
                  <a:pt x="36316" y="62714"/>
                </a:lnTo>
                <a:lnTo>
                  <a:pt x="31819" y="68068"/>
                </a:lnTo>
                <a:lnTo>
                  <a:pt x="26916" y="73543"/>
                </a:lnTo>
                <a:lnTo>
                  <a:pt x="22694" y="79097"/>
                </a:lnTo>
                <a:lnTo>
                  <a:pt x="18928" y="84705"/>
                </a:lnTo>
                <a:lnTo>
                  <a:pt x="15464" y="90349"/>
                </a:lnTo>
                <a:lnTo>
                  <a:pt x="13155" y="96017"/>
                </a:lnTo>
                <a:lnTo>
                  <a:pt x="11615" y="101700"/>
                </a:lnTo>
                <a:lnTo>
                  <a:pt x="10589" y="107394"/>
                </a:lnTo>
                <a:lnTo>
                  <a:pt x="8953" y="113095"/>
                </a:lnTo>
                <a:lnTo>
                  <a:pt x="6909" y="118800"/>
                </a:lnTo>
                <a:lnTo>
                  <a:pt x="4594" y="124509"/>
                </a:lnTo>
                <a:lnTo>
                  <a:pt x="3051" y="130220"/>
                </a:lnTo>
                <a:lnTo>
                  <a:pt x="2022" y="135932"/>
                </a:lnTo>
                <a:lnTo>
                  <a:pt x="1336" y="141645"/>
                </a:lnTo>
                <a:lnTo>
                  <a:pt x="879" y="147359"/>
                </a:lnTo>
                <a:lnTo>
                  <a:pt x="574" y="153073"/>
                </a:lnTo>
                <a:lnTo>
                  <a:pt x="145" y="167677"/>
                </a:lnTo>
                <a:lnTo>
                  <a:pt x="0" y="185696"/>
                </a:lnTo>
                <a:lnTo>
                  <a:pt x="940" y="191014"/>
                </a:lnTo>
                <a:lnTo>
                  <a:pt x="2520" y="196464"/>
                </a:lnTo>
                <a:lnTo>
                  <a:pt x="4525" y="202002"/>
                </a:lnTo>
                <a:lnTo>
                  <a:pt x="5862" y="206647"/>
                </a:lnTo>
                <a:lnTo>
                  <a:pt x="7348" y="214348"/>
                </a:lnTo>
                <a:lnTo>
                  <a:pt x="10548" y="220946"/>
                </a:lnTo>
                <a:lnTo>
                  <a:pt x="15146" y="227053"/>
                </a:lnTo>
                <a:lnTo>
                  <a:pt x="20364" y="232942"/>
                </a:lnTo>
                <a:lnTo>
                  <a:pt x="25858" y="238734"/>
                </a:lnTo>
                <a:lnTo>
                  <a:pt x="28657" y="241613"/>
                </a:lnTo>
                <a:lnTo>
                  <a:pt x="31475" y="243531"/>
                </a:lnTo>
                <a:lnTo>
                  <a:pt x="37146" y="245664"/>
                </a:lnTo>
                <a:lnTo>
                  <a:pt x="40945" y="246232"/>
                </a:lnTo>
                <a:lnTo>
                  <a:pt x="45382" y="246611"/>
                </a:lnTo>
                <a:lnTo>
                  <a:pt x="50245" y="246864"/>
                </a:lnTo>
                <a:lnTo>
                  <a:pt x="60729" y="247144"/>
                </a:lnTo>
                <a:lnTo>
                  <a:pt x="92640" y="247356"/>
                </a:lnTo>
                <a:lnTo>
                  <a:pt x="97943" y="246408"/>
                </a:lnTo>
                <a:lnTo>
                  <a:pt x="103383" y="244823"/>
                </a:lnTo>
                <a:lnTo>
                  <a:pt x="108915" y="242814"/>
                </a:lnTo>
                <a:lnTo>
                  <a:pt x="113556" y="241475"/>
                </a:lnTo>
                <a:lnTo>
                  <a:pt x="117602" y="240582"/>
                </a:lnTo>
                <a:lnTo>
                  <a:pt x="121252" y="239987"/>
                </a:lnTo>
                <a:lnTo>
                  <a:pt x="125590" y="238638"/>
                </a:lnTo>
                <a:lnTo>
                  <a:pt x="130387" y="236786"/>
                </a:lnTo>
                <a:lnTo>
                  <a:pt x="135491" y="234598"/>
                </a:lnTo>
                <a:lnTo>
                  <a:pt x="146241" y="229628"/>
                </a:lnTo>
                <a:lnTo>
                  <a:pt x="168664" y="218676"/>
                </a:lnTo>
                <a:lnTo>
                  <a:pt x="174343" y="214906"/>
                </a:lnTo>
                <a:lnTo>
                  <a:pt x="180035" y="210487"/>
                </a:lnTo>
                <a:lnTo>
                  <a:pt x="185734" y="205636"/>
                </a:lnTo>
                <a:lnTo>
                  <a:pt x="190485" y="201450"/>
                </a:lnTo>
                <a:lnTo>
                  <a:pt x="198305" y="194258"/>
                </a:lnTo>
                <a:lnTo>
                  <a:pt x="208063" y="184854"/>
                </a:lnTo>
                <a:lnTo>
                  <a:pt x="216986" y="176035"/>
                </a:lnTo>
                <a:lnTo>
                  <a:pt x="219893" y="172190"/>
                </a:lnTo>
                <a:lnTo>
                  <a:pt x="222784" y="167723"/>
                </a:lnTo>
                <a:lnTo>
                  <a:pt x="225663" y="162839"/>
                </a:lnTo>
                <a:lnTo>
                  <a:pt x="228535" y="158631"/>
                </a:lnTo>
                <a:lnTo>
                  <a:pt x="234266" y="151415"/>
                </a:lnTo>
                <a:lnTo>
                  <a:pt x="237448" y="145033"/>
                </a:lnTo>
                <a:lnTo>
                  <a:pt x="238863" y="138069"/>
                </a:lnTo>
                <a:lnTo>
                  <a:pt x="239239" y="133545"/>
                </a:lnTo>
                <a:lnTo>
                  <a:pt x="239659" y="124390"/>
                </a:lnTo>
                <a:lnTo>
                  <a:pt x="239845" y="117147"/>
                </a:lnTo>
                <a:lnTo>
                  <a:pt x="239950" y="103163"/>
                </a:lnTo>
                <a:lnTo>
                  <a:pt x="239013" y="98844"/>
                </a:lnTo>
                <a:lnTo>
                  <a:pt x="235430" y="91506"/>
                </a:lnTo>
                <a:lnTo>
                  <a:pt x="230663" y="82529"/>
                </a:lnTo>
                <a:lnTo>
                  <a:pt x="228059" y="77468"/>
                </a:lnTo>
                <a:lnTo>
                  <a:pt x="225369" y="73142"/>
                </a:lnTo>
                <a:lnTo>
                  <a:pt x="219842" y="65795"/>
                </a:lnTo>
                <a:lnTo>
                  <a:pt x="217034" y="61550"/>
                </a:lnTo>
                <a:lnTo>
                  <a:pt x="214210" y="56814"/>
                </a:lnTo>
                <a:lnTo>
                  <a:pt x="211375" y="51753"/>
                </a:lnTo>
                <a:lnTo>
                  <a:pt x="208532" y="47426"/>
                </a:lnTo>
                <a:lnTo>
                  <a:pt x="202833" y="40078"/>
                </a:lnTo>
                <a:lnTo>
                  <a:pt x="199028" y="36785"/>
                </a:lnTo>
                <a:lnTo>
                  <a:pt x="194586" y="33637"/>
                </a:lnTo>
                <a:lnTo>
                  <a:pt x="189719" y="30586"/>
                </a:lnTo>
                <a:lnTo>
                  <a:pt x="185523" y="28552"/>
                </a:lnTo>
                <a:lnTo>
                  <a:pt x="174113" y="24737"/>
                </a:lnTo>
                <a:lnTo>
                  <a:pt x="169403" y="22748"/>
                </a:lnTo>
                <a:lnTo>
                  <a:pt x="164358" y="20469"/>
                </a:lnTo>
                <a:lnTo>
                  <a:pt x="153673" y="15397"/>
                </a:lnTo>
                <a:lnTo>
                  <a:pt x="148157" y="12711"/>
                </a:lnTo>
                <a:lnTo>
                  <a:pt x="142574" y="10920"/>
                </a:lnTo>
                <a:lnTo>
                  <a:pt x="136947" y="9727"/>
                </a:lnTo>
                <a:lnTo>
                  <a:pt x="131292" y="8931"/>
                </a:lnTo>
                <a:lnTo>
                  <a:pt x="125616" y="8400"/>
                </a:lnTo>
                <a:lnTo>
                  <a:pt x="119927" y="8046"/>
                </a:lnTo>
                <a:lnTo>
                  <a:pt x="114229" y="7811"/>
                </a:lnTo>
                <a:lnTo>
                  <a:pt x="108526" y="6701"/>
                </a:lnTo>
                <a:lnTo>
                  <a:pt x="102819" y="5009"/>
                </a:lnTo>
                <a:lnTo>
                  <a:pt x="97109" y="2928"/>
                </a:lnTo>
                <a:lnTo>
                  <a:pt x="92349" y="1541"/>
                </a:lnTo>
                <a:lnTo>
                  <a:pt x="88225" y="616"/>
                </a:lnTo>
                <a:lnTo>
                  <a:pt x="84522" y="0"/>
                </a:lnTo>
                <a:lnTo>
                  <a:pt x="80149" y="541"/>
                </a:lnTo>
                <a:lnTo>
                  <a:pt x="75328" y="1855"/>
                </a:lnTo>
                <a:lnTo>
                  <a:pt x="70209" y="3683"/>
                </a:lnTo>
                <a:lnTo>
                  <a:pt x="65844" y="4902"/>
                </a:lnTo>
                <a:lnTo>
                  <a:pt x="58454" y="6256"/>
                </a:lnTo>
                <a:lnTo>
                  <a:pt x="51995" y="9398"/>
                </a:lnTo>
                <a:lnTo>
                  <a:pt x="44996" y="13969"/>
                </a:lnTo>
                <a:lnTo>
                  <a:pt x="40463" y="16522"/>
                </a:lnTo>
                <a:lnTo>
                  <a:pt x="25681" y="2448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956"/>
          <p:cNvSpPr/>
          <p:nvPr/>
        </p:nvSpPr>
        <p:spPr>
          <a:xfrm>
            <a:off x="1914525" y="3514725"/>
            <a:ext cx="1363028" cy="94298"/>
          </a:xfrm>
          <a:custGeom>
            <a:avLst/>
            <a:gdLst/>
            <a:ahLst/>
            <a:cxnLst/>
            <a:rect l="0" t="0" r="0" b="0"/>
            <a:pathLst>
              <a:path w="1363028" h="94298">
                <a:moveTo>
                  <a:pt x="0" y="94297"/>
                </a:moveTo>
                <a:lnTo>
                  <a:pt x="4550" y="94297"/>
                </a:lnTo>
                <a:lnTo>
                  <a:pt x="5891" y="93345"/>
                </a:lnTo>
                <a:lnTo>
                  <a:pt x="6785" y="91757"/>
                </a:lnTo>
                <a:lnTo>
                  <a:pt x="7380" y="89746"/>
                </a:lnTo>
                <a:lnTo>
                  <a:pt x="8730" y="88406"/>
                </a:lnTo>
                <a:lnTo>
                  <a:pt x="10582" y="87512"/>
                </a:lnTo>
                <a:lnTo>
                  <a:pt x="15181" y="86519"/>
                </a:lnTo>
                <a:lnTo>
                  <a:pt x="54650" y="85745"/>
                </a:lnTo>
                <a:lnTo>
                  <a:pt x="147073" y="85725"/>
                </a:lnTo>
                <a:lnTo>
                  <a:pt x="163473" y="83185"/>
                </a:lnTo>
                <a:lnTo>
                  <a:pt x="171847" y="81174"/>
                </a:lnTo>
                <a:lnTo>
                  <a:pt x="201835" y="78344"/>
                </a:lnTo>
                <a:lnTo>
                  <a:pt x="240211" y="76435"/>
                </a:lnTo>
                <a:lnTo>
                  <a:pt x="250628" y="74769"/>
                </a:lnTo>
                <a:lnTo>
                  <a:pt x="261382" y="72706"/>
                </a:lnTo>
                <a:lnTo>
                  <a:pt x="294722" y="69802"/>
                </a:lnTo>
                <a:lnTo>
                  <a:pt x="335182" y="68821"/>
                </a:lnTo>
                <a:lnTo>
                  <a:pt x="372469" y="67699"/>
                </a:lnTo>
                <a:lnTo>
                  <a:pt x="384520" y="66087"/>
                </a:lnTo>
                <a:lnTo>
                  <a:pt x="396364" y="64061"/>
                </a:lnTo>
                <a:lnTo>
                  <a:pt x="431237" y="61208"/>
                </a:lnTo>
                <a:lnTo>
                  <a:pt x="465699" y="60363"/>
                </a:lnTo>
                <a:lnTo>
                  <a:pt x="491140" y="57625"/>
                </a:lnTo>
                <a:lnTo>
                  <a:pt x="504591" y="55562"/>
                </a:lnTo>
                <a:lnTo>
                  <a:pt x="541727" y="52658"/>
                </a:lnTo>
                <a:lnTo>
                  <a:pt x="581410" y="51797"/>
                </a:lnTo>
                <a:lnTo>
                  <a:pt x="609242" y="49056"/>
                </a:lnTo>
                <a:lnTo>
                  <a:pt x="623331" y="46991"/>
                </a:lnTo>
                <a:lnTo>
                  <a:pt x="680163" y="42725"/>
                </a:lnTo>
                <a:lnTo>
                  <a:pt x="694424" y="40866"/>
                </a:lnTo>
                <a:lnTo>
                  <a:pt x="708694" y="38674"/>
                </a:lnTo>
                <a:lnTo>
                  <a:pt x="737250" y="36238"/>
                </a:lnTo>
                <a:lnTo>
                  <a:pt x="765816" y="35155"/>
                </a:lnTo>
                <a:lnTo>
                  <a:pt x="808674" y="34546"/>
                </a:lnTo>
                <a:lnTo>
                  <a:pt x="837248" y="34404"/>
                </a:lnTo>
                <a:lnTo>
                  <a:pt x="865822" y="31800"/>
                </a:lnTo>
                <a:lnTo>
                  <a:pt x="880110" y="29772"/>
                </a:lnTo>
                <a:lnTo>
                  <a:pt x="918421" y="26919"/>
                </a:lnTo>
                <a:lnTo>
                  <a:pt x="958454" y="26073"/>
                </a:lnTo>
                <a:lnTo>
                  <a:pt x="1043091" y="25748"/>
                </a:lnTo>
                <a:lnTo>
                  <a:pt x="1069069" y="23191"/>
                </a:lnTo>
                <a:lnTo>
                  <a:pt x="1081329" y="21175"/>
                </a:lnTo>
                <a:lnTo>
                  <a:pt x="1116789" y="18339"/>
                </a:lnTo>
                <a:lnTo>
                  <a:pt x="1151426" y="17498"/>
                </a:lnTo>
                <a:lnTo>
                  <a:pt x="1171827" y="14762"/>
                </a:lnTo>
                <a:lnTo>
                  <a:pt x="1181268" y="12699"/>
                </a:lnTo>
                <a:lnTo>
                  <a:pt x="1212758" y="9795"/>
                </a:lnTo>
                <a:lnTo>
                  <a:pt x="1250688" y="8814"/>
                </a:lnTo>
                <a:lnTo>
                  <a:pt x="1289778" y="8604"/>
                </a:lnTo>
                <a:lnTo>
                  <a:pt x="1302214" y="6046"/>
                </a:lnTo>
                <a:lnTo>
                  <a:pt x="1308198" y="4031"/>
                </a:lnTo>
                <a:lnTo>
                  <a:pt x="1321170" y="1194"/>
                </a:lnTo>
                <a:lnTo>
                  <a:pt x="136302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957"/>
          <p:cNvSpPr/>
          <p:nvPr/>
        </p:nvSpPr>
        <p:spPr>
          <a:xfrm>
            <a:off x="1708784" y="3780472"/>
            <a:ext cx="411481" cy="60008"/>
          </a:xfrm>
          <a:custGeom>
            <a:avLst/>
            <a:gdLst/>
            <a:ahLst/>
            <a:cxnLst/>
            <a:rect l="0" t="0" r="0" b="0"/>
            <a:pathLst>
              <a:path w="411481" h="60008">
                <a:moveTo>
                  <a:pt x="0" y="60007"/>
                </a:moveTo>
                <a:lnTo>
                  <a:pt x="37263" y="60007"/>
                </a:lnTo>
                <a:lnTo>
                  <a:pt x="41034" y="59055"/>
                </a:lnTo>
                <a:lnTo>
                  <a:pt x="45454" y="57468"/>
                </a:lnTo>
                <a:lnTo>
                  <a:pt x="50305" y="55457"/>
                </a:lnTo>
                <a:lnTo>
                  <a:pt x="55445" y="54116"/>
                </a:lnTo>
                <a:lnTo>
                  <a:pt x="66235" y="52627"/>
                </a:lnTo>
                <a:lnTo>
                  <a:pt x="77381" y="51965"/>
                </a:lnTo>
                <a:lnTo>
                  <a:pt x="83020" y="51788"/>
                </a:lnTo>
                <a:lnTo>
                  <a:pt x="88684" y="50718"/>
                </a:lnTo>
                <a:lnTo>
                  <a:pt x="94366" y="49052"/>
                </a:lnTo>
                <a:lnTo>
                  <a:pt x="100058" y="46989"/>
                </a:lnTo>
                <a:lnTo>
                  <a:pt x="105758" y="45613"/>
                </a:lnTo>
                <a:lnTo>
                  <a:pt x="117171" y="44085"/>
                </a:lnTo>
                <a:lnTo>
                  <a:pt x="123834" y="42725"/>
                </a:lnTo>
                <a:lnTo>
                  <a:pt x="131134" y="40866"/>
                </a:lnTo>
                <a:lnTo>
                  <a:pt x="138858" y="38674"/>
                </a:lnTo>
                <a:lnTo>
                  <a:pt x="145912" y="37213"/>
                </a:lnTo>
                <a:lnTo>
                  <a:pt x="152520" y="36239"/>
                </a:lnTo>
                <a:lnTo>
                  <a:pt x="158830" y="35589"/>
                </a:lnTo>
                <a:lnTo>
                  <a:pt x="166847" y="34204"/>
                </a:lnTo>
                <a:lnTo>
                  <a:pt x="176001" y="32327"/>
                </a:lnTo>
                <a:lnTo>
                  <a:pt x="185914" y="30124"/>
                </a:lnTo>
                <a:lnTo>
                  <a:pt x="194428" y="28655"/>
                </a:lnTo>
                <a:lnTo>
                  <a:pt x="202009" y="27676"/>
                </a:lnTo>
                <a:lnTo>
                  <a:pt x="208968" y="27023"/>
                </a:lnTo>
                <a:lnTo>
                  <a:pt x="216464" y="25635"/>
                </a:lnTo>
                <a:lnTo>
                  <a:pt x="224320" y="23758"/>
                </a:lnTo>
                <a:lnTo>
                  <a:pt x="232414" y="21554"/>
                </a:lnTo>
                <a:lnTo>
                  <a:pt x="239715" y="20084"/>
                </a:lnTo>
                <a:lnTo>
                  <a:pt x="246488" y="19104"/>
                </a:lnTo>
                <a:lnTo>
                  <a:pt x="252908" y="18451"/>
                </a:lnTo>
                <a:lnTo>
                  <a:pt x="260046" y="18016"/>
                </a:lnTo>
                <a:lnTo>
                  <a:pt x="275596" y="17532"/>
                </a:lnTo>
                <a:lnTo>
                  <a:pt x="297080" y="17221"/>
                </a:lnTo>
                <a:lnTo>
                  <a:pt x="311106" y="17179"/>
                </a:lnTo>
                <a:lnTo>
                  <a:pt x="316941" y="16215"/>
                </a:lnTo>
                <a:lnTo>
                  <a:pt x="321784" y="14620"/>
                </a:lnTo>
                <a:lnTo>
                  <a:pt x="325966" y="12604"/>
                </a:lnTo>
                <a:lnTo>
                  <a:pt x="330658" y="11260"/>
                </a:lnTo>
                <a:lnTo>
                  <a:pt x="340952" y="9767"/>
                </a:lnTo>
                <a:lnTo>
                  <a:pt x="351877" y="9104"/>
                </a:lnTo>
                <a:lnTo>
                  <a:pt x="366198" y="8730"/>
                </a:lnTo>
                <a:lnTo>
                  <a:pt x="397151" y="8575"/>
                </a:lnTo>
                <a:lnTo>
                  <a:pt x="400022" y="7622"/>
                </a:lnTo>
                <a:lnTo>
                  <a:pt x="402889" y="6034"/>
                </a:lnTo>
                <a:lnTo>
                  <a:pt x="41148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958"/>
          <p:cNvSpPr/>
          <p:nvPr/>
        </p:nvSpPr>
        <p:spPr>
          <a:xfrm>
            <a:off x="2163127" y="3669144"/>
            <a:ext cx="205567" cy="264395"/>
          </a:xfrm>
          <a:custGeom>
            <a:avLst/>
            <a:gdLst/>
            <a:ahLst/>
            <a:cxnLst/>
            <a:rect l="0" t="0" r="0" b="0"/>
            <a:pathLst>
              <a:path w="205567" h="264395">
                <a:moveTo>
                  <a:pt x="0" y="25603"/>
                </a:moveTo>
                <a:lnTo>
                  <a:pt x="0" y="21052"/>
                </a:lnTo>
                <a:lnTo>
                  <a:pt x="952" y="19712"/>
                </a:lnTo>
                <a:lnTo>
                  <a:pt x="2540" y="18818"/>
                </a:lnTo>
                <a:lnTo>
                  <a:pt x="6844" y="17825"/>
                </a:lnTo>
                <a:lnTo>
                  <a:pt x="11932" y="17384"/>
                </a:lnTo>
                <a:lnTo>
                  <a:pt x="16527" y="16313"/>
                </a:lnTo>
                <a:lnTo>
                  <a:pt x="22448" y="14648"/>
                </a:lnTo>
                <a:lnTo>
                  <a:pt x="29253" y="12585"/>
                </a:lnTo>
                <a:lnTo>
                  <a:pt x="34742" y="11209"/>
                </a:lnTo>
                <a:lnTo>
                  <a:pt x="39354" y="10292"/>
                </a:lnTo>
                <a:lnTo>
                  <a:pt x="43381" y="9681"/>
                </a:lnTo>
                <a:lnTo>
                  <a:pt x="47971" y="8321"/>
                </a:lnTo>
                <a:lnTo>
                  <a:pt x="52935" y="6461"/>
                </a:lnTo>
                <a:lnTo>
                  <a:pt x="58150" y="4269"/>
                </a:lnTo>
                <a:lnTo>
                  <a:pt x="63532" y="2808"/>
                </a:lnTo>
                <a:lnTo>
                  <a:pt x="69024" y="1834"/>
                </a:lnTo>
                <a:lnTo>
                  <a:pt x="74591" y="1185"/>
                </a:lnTo>
                <a:lnTo>
                  <a:pt x="80207" y="752"/>
                </a:lnTo>
                <a:lnTo>
                  <a:pt x="85857" y="463"/>
                </a:lnTo>
                <a:lnTo>
                  <a:pt x="100369" y="57"/>
                </a:lnTo>
                <a:lnTo>
                  <a:pt x="104060" y="0"/>
                </a:lnTo>
                <a:lnTo>
                  <a:pt x="108426" y="914"/>
                </a:lnTo>
                <a:lnTo>
                  <a:pt x="113241" y="2476"/>
                </a:lnTo>
                <a:lnTo>
                  <a:pt x="118357" y="4470"/>
                </a:lnTo>
                <a:lnTo>
                  <a:pt x="122719" y="5799"/>
                </a:lnTo>
                <a:lnTo>
                  <a:pt x="126581" y="6686"/>
                </a:lnTo>
                <a:lnTo>
                  <a:pt x="130107" y="7276"/>
                </a:lnTo>
                <a:lnTo>
                  <a:pt x="134363" y="8623"/>
                </a:lnTo>
                <a:lnTo>
                  <a:pt x="139105" y="10473"/>
                </a:lnTo>
                <a:lnTo>
                  <a:pt x="151303" y="15735"/>
                </a:lnTo>
                <a:lnTo>
                  <a:pt x="155511" y="18995"/>
                </a:lnTo>
                <a:lnTo>
                  <a:pt x="157966" y="21198"/>
                </a:lnTo>
                <a:lnTo>
                  <a:pt x="159603" y="23619"/>
                </a:lnTo>
                <a:lnTo>
                  <a:pt x="161422" y="28849"/>
                </a:lnTo>
                <a:lnTo>
                  <a:pt x="162231" y="34348"/>
                </a:lnTo>
                <a:lnTo>
                  <a:pt x="162590" y="39967"/>
                </a:lnTo>
                <a:lnTo>
                  <a:pt x="162750" y="45640"/>
                </a:lnTo>
                <a:lnTo>
                  <a:pt x="160281" y="53876"/>
                </a:lnTo>
                <a:lnTo>
                  <a:pt x="158289" y="58739"/>
                </a:lnTo>
                <a:lnTo>
                  <a:pt x="155056" y="62934"/>
                </a:lnTo>
                <a:lnTo>
                  <a:pt x="150996" y="66683"/>
                </a:lnTo>
                <a:lnTo>
                  <a:pt x="146384" y="70134"/>
                </a:lnTo>
                <a:lnTo>
                  <a:pt x="142357" y="74341"/>
                </a:lnTo>
                <a:lnTo>
                  <a:pt x="138719" y="79050"/>
                </a:lnTo>
                <a:lnTo>
                  <a:pt x="135342" y="84094"/>
                </a:lnTo>
                <a:lnTo>
                  <a:pt x="131186" y="88410"/>
                </a:lnTo>
                <a:lnTo>
                  <a:pt x="126509" y="92239"/>
                </a:lnTo>
                <a:lnTo>
                  <a:pt x="121487" y="95745"/>
                </a:lnTo>
                <a:lnTo>
                  <a:pt x="116234" y="99034"/>
                </a:lnTo>
                <a:lnTo>
                  <a:pt x="110827" y="102180"/>
                </a:lnTo>
                <a:lnTo>
                  <a:pt x="105317" y="105229"/>
                </a:lnTo>
                <a:lnTo>
                  <a:pt x="100691" y="108214"/>
                </a:lnTo>
                <a:lnTo>
                  <a:pt x="96655" y="111157"/>
                </a:lnTo>
                <a:lnTo>
                  <a:pt x="93012" y="114072"/>
                </a:lnTo>
                <a:lnTo>
                  <a:pt x="89630" y="116015"/>
                </a:lnTo>
                <a:lnTo>
                  <a:pt x="83333" y="118174"/>
                </a:lnTo>
                <a:lnTo>
                  <a:pt x="79368" y="119702"/>
                </a:lnTo>
                <a:lnTo>
                  <a:pt x="74819" y="121673"/>
                </a:lnTo>
                <a:lnTo>
                  <a:pt x="62933" y="127130"/>
                </a:lnTo>
                <a:lnTo>
                  <a:pt x="58768" y="127876"/>
                </a:lnTo>
                <a:lnTo>
                  <a:pt x="52884" y="128355"/>
                </a:lnTo>
                <a:lnTo>
                  <a:pt x="49539" y="125881"/>
                </a:lnTo>
                <a:lnTo>
                  <a:pt x="43253" y="120251"/>
                </a:lnTo>
                <a:lnTo>
                  <a:pt x="48831" y="119970"/>
                </a:lnTo>
                <a:lnTo>
                  <a:pt x="50278" y="119931"/>
                </a:lnTo>
                <a:lnTo>
                  <a:pt x="56001" y="117374"/>
                </a:lnTo>
                <a:lnTo>
                  <a:pt x="60194" y="115359"/>
                </a:lnTo>
                <a:lnTo>
                  <a:pt x="63942" y="114015"/>
                </a:lnTo>
                <a:lnTo>
                  <a:pt x="67393" y="113120"/>
                </a:lnTo>
                <a:lnTo>
                  <a:pt x="70646" y="112522"/>
                </a:lnTo>
                <a:lnTo>
                  <a:pt x="74720" y="111172"/>
                </a:lnTo>
                <a:lnTo>
                  <a:pt x="79341" y="109319"/>
                </a:lnTo>
                <a:lnTo>
                  <a:pt x="84326" y="107131"/>
                </a:lnTo>
                <a:lnTo>
                  <a:pt x="88602" y="105672"/>
                </a:lnTo>
                <a:lnTo>
                  <a:pt x="92406" y="104700"/>
                </a:lnTo>
                <a:lnTo>
                  <a:pt x="95894" y="104052"/>
                </a:lnTo>
                <a:lnTo>
                  <a:pt x="100124" y="103620"/>
                </a:lnTo>
                <a:lnTo>
                  <a:pt x="104850" y="103332"/>
                </a:lnTo>
                <a:lnTo>
                  <a:pt x="115180" y="103012"/>
                </a:lnTo>
                <a:lnTo>
                  <a:pt x="151816" y="102771"/>
                </a:lnTo>
                <a:lnTo>
                  <a:pt x="155503" y="102766"/>
                </a:lnTo>
                <a:lnTo>
                  <a:pt x="159867" y="103715"/>
                </a:lnTo>
                <a:lnTo>
                  <a:pt x="164680" y="105300"/>
                </a:lnTo>
                <a:lnTo>
                  <a:pt x="169794" y="107309"/>
                </a:lnTo>
                <a:lnTo>
                  <a:pt x="173204" y="109602"/>
                </a:lnTo>
                <a:lnTo>
                  <a:pt x="175477" y="112082"/>
                </a:lnTo>
                <a:lnTo>
                  <a:pt x="176992" y="114688"/>
                </a:lnTo>
                <a:lnTo>
                  <a:pt x="179907" y="117378"/>
                </a:lnTo>
                <a:lnTo>
                  <a:pt x="183756" y="120124"/>
                </a:lnTo>
                <a:lnTo>
                  <a:pt x="188226" y="122907"/>
                </a:lnTo>
                <a:lnTo>
                  <a:pt x="192159" y="124762"/>
                </a:lnTo>
                <a:lnTo>
                  <a:pt x="195734" y="125999"/>
                </a:lnTo>
                <a:lnTo>
                  <a:pt x="199069" y="126824"/>
                </a:lnTo>
                <a:lnTo>
                  <a:pt x="201293" y="129279"/>
                </a:lnTo>
                <a:lnTo>
                  <a:pt x="202775" y="132820"/>
                </a:lnTo>
                <a:lnTo>
                  <a:pt x="204422" y="140883"/>
                </a:lnTo>
                <a:lnTo>
                  <a:pt x="205154" y="147641"/>
                </a:lnTo>
                <a:lnTo>
                  <a:pt x="205480" y="153819"/>
                </a:lnTo>
                <a:lnTo>
                  <a:pt x="205566" y="156801"/>
                </a:lnTo>
                <a:lnTo>
                  <a:pt x="204672" y="159741"/>
                </a:lnTo>
                <a:lnTo>
                  <a:pt x="201138" y="165547"/>
                </a:lnTo>
                <a:lnTo>
                  <a:pt x="198862" y="169382"/>
                </a:lnTo>
                <a:lnTo>
                  <a:pt x="196392" y="173843"/>
                </a:lnTo>
                <a:lnTo>
                  <a:pt x="193793" y="178722"/>
                </a:lnTo>
                <a:lnTo>
                  <a:pt x="192061" y="183880"/>
                </a:lnTo>
                <a:lnTo>
                  <a:pt x="190905" y="189223"/>
                </a:lnTo>
                <a:lnTo>
                  <a:pt x="190135" y="194691"/>
                </a:lnTo>
                <a:lnTo>
                  <a:pt x="188669" y="199288"/>
                </a:lnTo>
                <a:lnTo>
                  <a:pt x="184501" y="206936"/>
                </a:lnTo>
                <a:lnTo>
                  <a:pt x="181103" y="210309"/>
                </a:lnTo>
                <a:lnTo>
                  <a:pt x="176933" y="213511"/>
                </a:lnTo>
                <a:lnTo>
                  <a:pt x="172248" y="216597"/>
                </a:lnTo>
                <a:lnTo>
                  <a:pt x="167219" y="220560"/>
                </a:lnTo>
                <a:lnTo>
                  <a:pt x="161962" y="225107"/>
                </a:lnTo>
                <a:lnTo>
                  <a:pt x="151993" y="234287"/>
                </a:lnTo>
                <a:lnTo>
                  <a:pt x="144387" y="241541"/>
                </a:lnTo>
                <a:lnTo>
                  <a:pt x="140073" y="244809"/>
                </a:lnTo>
                <a:lnTo>
                  <a:pt x="135292" y="247940"/>
                </a:lnTo>
                <a:lnTo>
                  <a:pt x="130200" y="250981"/>
                </a:lnTo>
                <a:lnTo>
                  <a:pt x="124900" y="253008"/>
                </a:lnTo>
                <a:lnTo>
                  <a:pt x="119462" y="254358"/>
                </a:lnTo>
                <a:lnTo>
                  <a:pt x="113931" y="255259"/>
                </a:lnTo>
                <a:lnTo>
                  <a:pt x="109292" y="255859"/>
                </a:lnTo>
                <a:lnTo>
                  <a:pt x="105246" y="256260"/>
                </a:lnTo>
                <a:lnTo>
                  <a:pt x="101597" y="256527"/>
                </a:lnTo>
                <a:lnTo>
                  <a:pt x="97259" y="257657"/>
                </a:lnTo>
                <a:lnTo>
                  <a:pt x="92461" y="259363"/>
                </a:lnTo>
                <a:lnTo>
                  <a:pt x="87358" y="261453"/>
                </a:lnTo>
                <a:lnTo>
                  <a:pt x="82051" y="262847"/>
                </a:lnTo>
                <a:lnTo>
                  <a:pt x="76608" y="263776"/>
                </a:lnTo>
                <a:lnTo>
                  <a:pt x="71075" y="264394"/>
                </a:lnTo>
                <a:lnTo>
                  <a:pt x="66433" y="263855"/>
                </a:lnTo>
                <a:lnTo>
                  <a:pt x="62386" y="262543"/>
                </a:lnTo>
                <a:lnTo>
                  <a:pt x="58736" y="260715"/>
                </a:lnTo>
                <a:lnTo>
                  <a:pt x="55350" y="259497"/>
                </a:lnTo>
                <a:lnTo>
                  <a:pt x="49048" y="258144"/>
                </a:lnTo>
                <a:lnTo>
                  <a:pt x="45081" y="257782"/>
                </a:lnTo>
                <a:lnTo>
                  <a:pt x="40531" y="257542"/>
                </a:lnTo>
                <a:lnTo>
                  <a:pt x="35594" y="257382"/>
                </a:lnTo>
                <a:lnTo>
                  <a:pt x="32301" y="256322"/>
                </a:lnTo>
                <a:lnTo>
                  <a:pt x="30107" y="254663"/>
                </a:lnTo>
                <a:lnTo>
                  <a:pt x="28644" y="252605"/>
                </a:lnTo>
                <a:lnTo>
                  <a:pt x="25763" y="251232"/>
                </a:lnTo>
                <a:lnTo>
                  <a:pt x="21938" y="250318"/>
                </a:lnTo>
                <a:lnTo>
                  <a:pt x="17483" y="249708"/>
                </a:lnTo>
                <a:lnTo>
                  <a:pt x="14513" y="248349"/>
                </a:lnTo>
                <a:lnTo>
                  <a:pt x="12533" y="246490"/>
                </a:lnTo>
                <a:lnTo>
                  <a:pt x="9355" y="241214"/>
                </a:lnTo>
                <a:lnTo>
                  <a:pt x="8142" y="240782"/>
                </a:lnTo>
                <a:lnTo>
                  <a:pt x="3788" y="240172"/>
                </a:lnTo>
                <a:lnTo>
                  <a:pt x="7754" y="239949"/>
                </a:lnTo>
                <a:lnTo>
                  <a:pt x="8027" y="238986"/>
                </a:lnTo>
                <a:lnTo>
                  <a:pt x="8573" y="2313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959"/>
          <p:cNvSpPr/>
          <p:nvPr/>
        </p:nvSpPr>
        <p:spPr>
          <a:xfrm>
            <a:off x="2506027" y="3849440"/>
            <a:ext cx="51436" cy="49857"/>
          </a:xfrm>
          <a:custGeom>
            <a:avLst/>
            <a:gdLst/>
            <a:ahLst/>
            <a:cxnLst/>
            <a:rect l="0" t="0" r="0" b="0"/>
            <a:pathLst>
              <a:path w="51436" h="49857">
                <a:moveTo>
                  <a:pt x="0" y="42475"/>
                </a:moveTo>
                <a:lnTo>
                  <a:pt x="0" y="47026"/>
                </a:lnTo>
                <a:lnTo>
                  <a:pt x="952" y="48366"/>
                </a:lnTo>
                <a:lnTo>
                  <a:pt x="2540" y="49260"/>
                </a:lnTo>
                <a:lnTo>
                  <a:pt x="4551" y="49856"/>
                </a:lnTo>
                <a:lnTo>
                  <a:pt x="5891" y="49300"/>
                </a:lnTo>
                <a:lnTo>
                  <a:pt x="6785" y="47977"/>
                </a:lnTo>
                <a:lnTo>
                  <a:pt x="8220" y="43561"/>
                </a:lnTo>
                <a:lnTo>
                  <a:pt x="8337" y="42247"/>
                </a:lnTo>
                <a:lnTo>
                  <a:pt x="8416" y="40418"/>
                </a:lnTo>
                <a:lnTo>
                  <a:pt x="8468" y="38246"/>
                </a:lnTo>
                <a:lnTo>
                  <a:pt x="9455" y="35845"/>
                </a:lnTo>
                <a:lnTo>
                  <a:pt x="11066" y="33293"/>
                </a:lnTo>
                <a:lnTo>
                  <a:pt x="13092" y="30638"/>
                </a:lnTo>
                <a:lnTo>
                  <a:pt x="14443" y="27916"/>
                </a:lnTo>
                <a:lnTo>
                  <a:pt x="15344" y="25149"/>
                </a:lnTo>
                <a:lnTo>
                  <a:pt x="15944" y="22352"/>
                </a:lnTo>
                <a:lnTo>
                  <a:pt x="17297" y="20487"/>
                </a:lnTo>
                <a:lnTo>
                  <a:pt x="19151" y="19244"/>
                </a:lnTo>
                <a:lnTo>
                  <a:pt x="21340" y="18415"/>
                </a:lnTo>
                <a:lnTo>
                  <a:pt x="23752" y="16910"/>
                </a:lnTo>
                <a:lnTo>
                  <a:pt x="26312" y="14954"/>
                </a:lnTo>
                <a:lnTo>
                  <a:pt x="32714" y="9522"/>
                </a:lnTo>
                <a:lnTo>
                  <a:pt x="36130" y="6239"/>
                </a:lnTo>
                <a:lnTo>
                  <a:pt x="41532" y="921"/>
                </a:lnTo>
                <a:lnTo>
                  <a:pt x="42928" y="485"/>
                </a:lnTo>
                <a:lnTo>
                  <a:pt x="44811" y="194"/>
                </a:lnTo>
                <a:lnTo>
                  <a:pt x="47019" y="0"/>
                </a:lnTo>
                <a:lnTo>
                  <a:pt x="48491" y="823"/>
                </a:lnTo>
                <a:lnTo>
                  <a:pt x="49473" y="2324"/>
                </a:lnTo>
                <a:lnTo>
                  <a:pt x="51435" y="818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960"/>
          <p:cNvSpPr/>
          <p:nvPr/>
        </p:nvSpPr>
        <p:spPr>
          <a:xfrm>
            <a:off x="2601634" y="3643315"/>
            <a:ext cx="237369" cy="239984"/>
          </a:xfrm>
          <a:custGeom>
            <a:avLst/>
            <a:gdLst/>
            <a:ahLst/>
            <a:cxnLst/>
            <a:rect l="0" t="0" r="0" b="0"/>
            <a:pathLst>
              <a:path w="237369" h="239984">
                <a:moveTo>
                  <a:pt x="135850" y="8570"/>
                </a:moveTo>
                <a:lnTo>
                  <a:pt x="135850" y="1189"/>
                </a:lnTo>
                <a:lnTo>
                  <a:pt x="136803" y="792"/>
                </a:lnTo>
                <a:lnTo>
                  <a:pt x="144188" y="18"/>
                </a:lnTo>
                <a:lnTo>
                  <a:pt x="144318" y="6"/>
                </a:lnTo>
                <a:lnTo>
                  <a:pt x="139841" y="0"/>
                </a:lnTo>
                <a:lnTo>
                  <a:pt x="137558" y="952"/>
                </a:lnTo>
                <a:lnTo>
                  <a:pt x="132482" y="4549"/>
                </a:lnTo>
                <a:lnTo>
                  <a:pt x="129795" y="5889"/>
                </a:lnTo>
                <a:lnTo>
                  <a:pt x="124269" y="7378"/>
                </a:lnTo>
                <a:lnTo>
                  <a:pt x="120509" y="8728"/>
                </a:lnTo>
                <a:lnTo>
                  <a:pt x="116098" y="10580"/>
                </a:lnTo>
                <a:lnTo>
                  <a:pt x="111252" y="12768"/>
                </a:lnTo>
                <a:lnTo>
                  <a:pt x="100788" y="17738"/>
                </a:lnTo>
                <a:lnTo>
                  <a:pt x="95330" y="20397"/>
                </a:lnTo>
                <a:lnTo>
                  <a:pt x="89787" y="22169"/>
                </a:lnTo>
                <a:lnTo>
                  <a:pt x="84186" y="23351"/>
                </a:lnTo>
                <a:lnTo>
                  <a:pt x="78548" y="24139"/>
                </a:lnTo>
                <a:lnTo>
                  <a:pt x="73836" y="25617"/>
                </a:lnTo>
                <a:lnTo>
                  <a:pt x="69743" y="27555"/>
                </a:lnTo>
                <a:lnTo>
                  <a:pt x="66061" y="29799"/>
                </a:lnTo>
                <a:lnTo>
                  <a:pt x="61702" y="31295"/>
                </a:lnTo>
                <a:lnTo>
                  <a:pt x="56890" y="32292"/>
                </a:lnTo>
                <a:lnTo>
                  <a:pt x="51778" y="32957"/>
                </a:lnTo>
                <a:lnTo>
                  <a:pt x="47417" y="33400"/>
                </a:lnTo>
                <a:lnTo>
                  <a:pt x="40032" y="33893"/>
                </a:lnTo>
                <a:lnTo>
                  <a:pt x="36729" y="33072"/>
                </a:lnTo>
                <a:lnTo>
                  <a:pt x="30519" y="29619"/>
                </a:lnTo>
                <a:lnTo>
                  <a:pt x="24584" y="27450"/>
                </a:lnTo>
                <a:lnTo>
                  <a:pt x="17564" y="26057"/>
                </a:lnTo>
                <a:lnTo>
                  <a:pt x="10285" y="25782"/>
                </a:lnTo>
                <a:lnTo>
                  <a:pt x="3110" y="25723"/>
                </a:lnTo>
                <a:lnTo>
                  <a:pt x="0" y="25717"/>
                </a:lnTo>
                <a:lnTo>
                  <a:pt x="6186" y="25715"/>
                </a:lnTo>
                <a:lnTo>
                  <a:pt x="11495" y="30266"/>
                </a:lnTo>
                <a:lnTo>
                  <a:pt x="12942" y="32559"/>
                </a:lnTo>
                <a:lnTo>
                  <a:pt x="14549" y="37646"/>
                </a:lnTo>
                <a:lnTo>
                  <a:pt x="15264" y="43083"/>
                </a:lnTo>
                <a:lnTo>
                  <a:pt x="15455" y="45866"/>
                </a:lnTo>
                <a:lnTo>
                  <a:pt x="16534" y="48673"/>
                </a:lnTo>
                <a:lnTo>
                  <a:pt x="20273" y="54334"/>
                </a:lnTo>
                <a:lnTo>
                  <a:pt x="22570" y="60024"/>
                </a:lnTo>
                <a:lnTo>
                  <a:pt x="23591" y="66681"/>
                </a:lnTo>
                <a:lnTo>
                  <a:pt x="23864" y="71123"/>
                </a:lnTo>
                <a:lnTo>
                  <a:pt x="24166" y="80186"/>
                </a:lnTo>
                <a:lnTo>
                  <a:pt x="24360" y="93766"/>
                </a:lnTo>
                <a:lnTo>
                  <a:pt x="24398" y="110171"/>
                </a:lnTo>
                <a:lnTo>
                  <a:pt x="25354" y="113451"/>
                </a:lnTo>
                <a:lnTo>
                  <a:pt x="26944" y="115638"/>
                </a:lnTo>
                <a:lnTo>
                  <a:pt x="28956" y="117096"/>
                </a:lnTo>
                <a:lnTo>
                  <a:pt x="30298" y="119021"/>
                </a:lnTo>
                <a:lnTo>
                  <a:pt x="31788" y="123699"/>
                </a:lnTo>
                <a:lnTo>
                  <a:pt x="32451" y="128953"/>
                </a:lnTo>
                <a:lnTo>
                  <a:pt x="32627" y="131688"/>
                </a:lnTo>
                <a:lnTo>
                  <a:pt x="33697" y="133511"/>
                </a:lnTo>
                <a:lnTo>
                  <a:pt x="35363" y="134726"/>
                </a:lnTo>
                <a:lnTo>
                  <a:pt x="40330" y="136677"/>
                </a:lnTo>
                <a:lnTo>
                  <a:pt x="45742" y="137015"/>
                </a:lnTo>
                <a:lnTo>
                  <a:pt x="48155" y="136110"/>
                </a:lnTo>
                <a:lnTo>
                  <a:pt x="53377" y="132564"/>
                </a:lnTo>
                <a:lnTo>
                  <a:pt x="58873" y="130353"/>
                </a:lnTo>
                <a:lnTo>
                  <a:pt x="65443" y="128418"/>
                </a:lnTo>
                <a:lnTo>
                  <a:pt x="69863" y="126569"/>
                </a:lnTo>
                <a:lnTo>
                  <a:pt x="74713" y="124383"/>
                </a:lnTo>
                <a:lnTo>
                  <a:pt x="78900" y="122926"/>
                </a:lnTo>
                <a:lnTo>
                  <a:pt x="86092" y="121307"/>
                </a:lnTo>
                <a:lnTo>
                  <a:pt x="90295" y="119923"/>
                </a:lnTo>
                <a:lnTo>
                  <a:pt x="95003" y="118048"/>
                </a:lnTo>
                <a:lnTo>
                  <a:pt x="100046" y="115845"/>
                </a:lnTo>
                <a:lnTo>
                  <a:pt x="110730" y="110857"/>
                </a:lnTo>
                <a:lnTo>
                  <a:pt x="116246" y="108194"/>
                </a:lnTo>
                <a:lnTo>
                  <a:pt x="121828" y="106418"/>
                </a:lnTo>
                <a:lnTo>
                  <a:pt x="127455" y="105235"/>
                </a:lnTo>
                <a:lnTo>
                  <a:pt x="133111" y="104445"/>
                </a:lnTo>
                <a:lnTo>
                  <a:pt x="139739" y="102967"/>
                </a:lnTo>
                <a:lnTo>
                  <a:pt x="147016" y="101029"/>
                </a:lnTo>
                <a:lnTo>
                  <a:pt x="154724" y="98784"/>
                </a:lnTo>
                <a:lnTo>
                  <a:pt x="160815" y="97288"/>
                </a:lnTo>
                <a:lnTo>
                  <a:pt x="165829" y="96290"/>
                </a:lnTo>
                <a:lnTo>
                  <a:pt x="170123" y="95625"/>
                </a:lnTo>
                <a:lnTo>
                  <a:pt x="174892" y="96134"/>
                </a:lnTo>
                <a:lnTo>
                  <a:pt x="179976" y="97426"/>
                </a:lnTo>
                <a:lnTo>
                  <a:pt x="185270" y="99239"/>
                </a:lnTo>
                <a:lnTo>
                  <a:pt x="190704" y="100449"/>
                </a:lnTo>
                <a:lnTo>
                  <a:pt x="196232" y="101255"/>
                </a:lnTo>
                <a:lnTo>
                  <a:pt x="201822" y="101792"/>
                </a:lnTo>
                <a:lnTo>
                  <a:pt x="206502" y="103103"/>
                </a:lnTo>
                <a:lnTo>
                  <a:pt x="210574" y="104929"/>
                </a:lnTo>
                <a:lnTo>
                  <a:pt x="217638" y="109499"/>
                </a:lnTo>
                <a:lnTo>
                  <a:pt x="223953" y="114704"/>
                </a:lnTo>
                <a:lnTo>
                  <a:pt x="226018" y="117426"/>
                </a:lnTo>
                <a:lnTo>
                  <a:pt x="228313" y="122990"/>
                </a:lnTo>
                <a:lnTo>
                  <a:pt x="231872" y="128638"/>
                </a:lnTo>
                <a:lnTo>
                  <a:pt x="234155" y="131478"/>
                </a:lnTo>
                <a:lnTo>
                  <a:pt x="235677" y="134324"/>
                </a:lnTo>
                <a:lnTo>
                  <a:pt x="237368" y="140025"/>
                </a:lnTo>
                <a:lnTo>
                  <a:pt x="236866" y="143832"/>
                </a:lnTo>
                <a:lnTo>
                  <a:pt x="235579" y="148274"/>
                </a:lnTo>
                <a:lnTo>
                  <a:pt x="233769" y="153141"/>
                </a:lnTo>
                <a:lnTo>
                  <a:pt x="231609" y="157338"/>
                </a:lnTo>
                <a:lnTo>
                  <a:pt x="226670" y="164542"/>
                </a:lnTo>
                <a:lnTo>
                  <a:pt x="223067" y="168748"/>
                </a:lnTo>
                <a:lnTo>
                  <a:pt x="218760" y="173458"/>
                </a:lnTo>
                <a:lnTo>
                  <a:pt x="213983" y="178503"/>
                </a:lnTo>
                <a:lnTo>
                  <a:pt x="208894" y="182818"/>
                </a:lnTo>
                <a:lnTo>
                  <a:pt x="203596" y="186648"/>
                </a:lnTo>
                <a:lnTo>
                  <a:pt x="198159" y="190154"/>
                </a:lnTo>
                <a:lnTo>
                  <a:pt x="192630" y="193443"/>
                </a:lnTo>
                <a:lnTo>
                  <a:pt x="187038" y="196588"/>
                </a:lnTo>
                <a:lnTo>
                  <a:pt x="175745" y="202624"/>
                </a:lnTo>
                <a:lnTo>
                  <a:pt x="147266" y="217133"/>
                </a:lnTo>
                <a:lnTo>
                  <a:pt x="142508" y="220002"/>
                </a:lnTo>
                <a:lnTo>
                  <a:pt x="138384" y="222867"/>
                </a:lnTo>
                <a:lnTo>
                  <a:pt x="134682" y="225730"/>
                </a:lnTo>
                <a:lnTo>
                  <a:pt x="130309" y="228590"/>
                </a:lnTo>
                <a:lnTo>
                  <a:pt x="125489" y="231450"/>
                </a:lnTo>
                <a:lnTo>
                  <a:pt x="120370" y="234309"/>
                </a:lnTo>
                <a:lnTo>
                  <a:pt x="115053" y="236215"/>
                </a:lnTo>
                <a:lnTo>
                  <a:pt x="109603" y="237486"/>
                </a:lnTo>
                <a:lnTo>
                  <a:pt x="104064" y="238333"/>
                </a:lnTo>
                <a:lnTo>
                  <a:pt x="99420" y="238898"/>
                </a:lnTo>
                <a:lnTo>
                  <a:pt x="95371" y="239274"/>
                </a:lnTo>
                <a:lnTo>
                  <a:pt x="88332" y="239692"/>
                </a:lnTo>
                <a:lnTo>
                  <a:pt x="82029" y="239878"/>
                </a:lnTo>
                <a:lnTo>
                  <a:pt x="73125" y="239983"/>
                </a:lnTo>
                <a:lnTo>
                  <a:pt x="71173" y="239045"/>
                </a:lnTo>
                <a:lnTo>
                  <a:pt x="69872" y="237467"/>
                </a:lnTo>
                <a:lnTo>
                  <a:pt x="69005" y="235463"/>
                </a:lnTo>
                <a:lnTo>
                  <a:pt x="67474" y="234127"/>
                </a:lnTo>
                <a:lnTo>
                  <a:pt x="65501" y="233236"/>
                </a:lnTo>
                <a:lnTo>
                  <a:pt x="58698" y="23145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961"/>
          <p:cNvSpPr/>
          <p:nvPr/>
        </p:nvSpPr>
        <p:spPr>
          <a:xfrm>
            <a:off x="3774757" y="3437572"/>
            <a:ext cx="1062991" cy="77154"/>
          </a:xfrm>
          <a:custGeom>
            <a:avLst/>
            <a:gdLst/>
            <a:ahLst/>
            <a:cxnLst/>
            <a:rect l="0" t="0" r="0" b="0"/>
            <a:pathLst>
              <a:path w="1062991" h="77154">
                <a:moveTo>
                  <a:pt x="0" y="77153"/>
                </a:moveTo>
                <a:lnTo>
                  <a:pt x="129093" y="77153"/>
                </a:lnTo>
                <a:lnTo>
                  <a:pt x="137497" y="76200"/>
                </a:lnTo>
                <a:lnTo>
                  <a:pt x="145957" y="74613"/>
                </a:lnTo>
                <a:lnTo>
                  <a:pt x="154455" y="72602"/>
                </a:lnTo>
                <a:lnTo>
                  <a:pt x="171516" y="70367"/>
                </a:lnTo>
                <a:lnTo>
                  <a:pt x="189577" y="68422"/>
                </a:lnTo>
                <a:lnTo>
                  <a:pt x="199727" y="66569"/>
                </a:lnTo>
                <a:lnTo>
                  <a:pt x="210304" y="64382"/>
                </a:lnTo>
                <a:lnTo>
                  <a:pt x="222118" y="62924"/>
                </a:lnTo>
                <a:lnTo>
                  <a:pt x="247944" y="61304"/>
                </a:lnTo>
                <a:lnTo>
                  <a:pt x="260546" y="59919"/>
                </a:lnTo>
                <a:lnTo>
                  <a:pt x="272757" y="58044"/>
                </a:lnTo>
                <a:lnTo>
                  <a:pt x="324282" y="48190"/>
                </a:lnTo>
                <a:lnTo>
                  <a:pt x="338108" y="46414"/>
                </a:lnTo>
                <a:lnTo>
                  <a:pt x="366170" y="44441"/>
                </a:lnTo>
                <a:lnTo>
                  <a:pt x="380321" y="42962"/>
                </a:lnTo>
                <a:lnTo>
                  <a:pt x="394517" y="41024"/>
                </a:lnTo>
                <a:lnTo>
                  <a:pt x="456072" y="31070"/>
                </a:lnTo>
                <a:lnTo>
                  <a:pt x="501739" y="22752"/>
                </a:lnTo>
                <a:lnTo>
                  <a:pt x="516420" y="20883"/>
                </a:lnTo>
                <a:lnTo>
                  <a:pt x="560789" y="17300"/>
                </a:lnTo>
                <a:lnTo>
                  <a:pt x="576742" y="15343"/>
                </a:lnTo>
                <a:lnTo>
                  <a:pt x="593092" y="13087"/>
                </a:lnTo>
                <a:lnTo>
                  <a:pt x="608755" y="11582"/>
                </a:lnTo>
                <a:lnTo>
                  <a:pt x="638858" y="9910"/>
                </a:lnTo>
                <a:lnTo>
                  <a:pt x="654505" y="8512"/>
                </a:lnTo>
                <a:lnTo>
                  <a:pt x="670652" y="6627"/>
                </a:lnTo>
                <a:lnTo>
                  <a:pt x="687131" y="4418"/>
                </a:lnTo>
                <a:lnTo>
                  <a:pt x="702880" y="2945"/>
                </a:lnTo>
                <a:lnTo>
                  <a:pt x="733079" y="1309"/>
                </a:lnTo>
                <a:lnTo>
                  <a:pt x="762375" y="582"/>
                </a:lnTo>
                <a:lnTo>
                  <a:pt x="1006852" y="0"/>
                </a:lnTo>
                <a:lnTo>
                  <a:pt x="1013182" y="953"/>
                </a:lnTo>
                <a:lnTo>
                  <a:pt x="1019307" y="2540"/>
                </a:lnTo>
                <a:lnTo>
                  <a:pt x="1025295" y="4551"/>
                </a:lnTo>
                <a:lnTo>
                  <a:pt x="1034489" y="6785"/>
                </a:lnTo>
                <a:lnTo>
                  <a:pt x="1061248" y="8542"/>
                </a:lnTo>
                <a:lnTo>
                  <a:pt x="1061829" y="9504"/>
                </a:lnTo>
                <a:lnTo>
                  <a:pt x="1062216" y="11099"/>
                </a:lnTo>
                <a:lnTo>
                  <a:pt x="1062990" y="171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962"/>
          <p:cNvSpPr/>
          <p:nvPr/>
        </p:nvSpPr>
        <p:spPr>
          <a:xfrm>
            <a:off x="4023359" y="3583338"/>
            <a:ext cx="265599" cy="274288"/>
          </a:xfrm>
          <a:custGeom>
            <a:avLst/>
            <a:gdLst/>
            <a:ahLst/>
            <a:cxnLst/>
            <a:rect l="0" t="0" r="0" b="0"/>
            <a:pathLst>
              <a:path w="265599" h="274288">
                <a:moveTo>
                  <a:pt x="0" y="34257"/>
                </a:moveTo>
                <a:lnTo>
                  <a:pt x="4552" y="29706"/>
                </a:lnTo>
                <a:lnTo>
                  <a:pt x="6844" y="28365"/>
                </a:lnTo>
                <a:lnTo>
                  <a:pt x="14622" y="25526"/>
                </a:lnTo>
                <a:lnTo>
                  <a:pt x="20151" y="21486"/>
                </a:lnTo>
                <a:lnTo>
                  <a:pt x="22959" y="20028"/>
                </a:lnTo>
                <a:lnTo>
                  <a:pt x="28620" y="18408"/>
                </a:lnTo>
                <a:lnTo>
                  <a:pt x="36850" y="17688"/>
                </a:lnTo>
                <a:lnTo>
                  <a:pt x="41712" y="17496"/>
                </a:lnTo>
                <a:lnTo>
                  <a:pt x="46858" y="16415"/>
                </a:lnTo>
                <a:lnTo>
                  <a:pt x="52194" y="14742"/>
                </a:lnTo>
                <a:lnTo>
                  <a:pt x="57656" y="12675"/>
                </a:lnTo>
                <a:lnTo>
                  <a:pt x="63203" y="11296"/>
                </a:lnTo>
                <a:lnTo>
                  <a:pt x="68805" y="10377"/>
                </a:lnTo>
                <a:lnTo>
                  <a:pt x="74445" y="9764"/>
                </a:lnTo>
                <a:lnTo>
                  <a:pt x="80110" y="8404"/>
                </a:lnTo>
                <a:lnTo>
                  <a:pt x="85792" y="6544"/>
                </a:lnTo>
                <a:lnTo>
                  <a:pt x="91485" y="4351"/>
                </a:lnTo>
                <a:lnTo>
                  <a:pt x="97185" y="2890"/>
                </a:lnTo>
                <a:lnTo>
                  <a:pt x="102890" y="1915"/>
                </a:lnTo>
                <a:lnTo>
                  <a:pt x="108599" y="1266"/>
                </a:lnTo>
                <a:lnTo>
                  <a:pt x="115262" y="833"/>
                </a:lnTo>
                <a:lnTo>
                  <a:pt x="122561" y="544"/>
                </a:lnTo>
                <a:lnTo>
                  <a:pt x="143947" y="138"/>
                </a:lnTo>
                <a:lnTo>
                  <a:pt x="163690" y="0"/>
                </a:lnTo>
                <a:lnTo>
                  <a:pt x="168182" y="942"/>
                </a:lnTo>
                <a:lnTo>
                  <a:pt x="173081" y="2522"/>
                </a:lnTo>
                <a:lnTo>
                  <a:pt x="178252" y="4527"/>
                </a:lnTo>
                <a:lnTo>
                  <a:pt x="186539" y="6756"/>
                </a:lnTo>
                <a:lnTo>
                  <a:pt x="190082" y="7350"/>
                </a:lnTo>
                <a:lnTo>
                  <a:pt x="196559" y="10551"/>
                </a:lnTo>
                <a:lnTo>
                  <a:pt x="199619" y="12738"/>
                </a:lnTo>
                <a:lnTo>
                  <a:pt x="201660" y="16101"/>
                </a:lnTo>
                <a:lnTo>
                  <a:pt x="203020" y="20248"/>
                </a:lnTo>
                <a:lnTo>
                  <a:pt x="203927" y="24917"/>
                </a:lnTo>
                <a:lnTo>
                  <a:pt x="203579" y="28983"/>
                </a:lnTo>
                <a:lnTo>
                  <a:pt x="202395" y="32646"/>
                </a:lnTo>
                <a:lnTo>
                  <a:pt x="185543" y="66096"/>
                </a:lnTo>
                <a:lnTo>
                  <a:pt x="181798" y="70723"/>
                </a:lnTo>
                <a:lnTo>
                  <a:pt x="177396" y="74760"/>
                </a:lnTo>
                <a:lnTo>
                  <a:pt x="172556" y="78404"/>
                </a:lnTo>
                <a:lnTo>
                  <a:pt x="167425" y="81786"/>
                </a:lnTo>
                <a:lnTo>
                  <a:pt x="162100" y="84993"/>
                </a:lnTo>
                <a:lnTo>
                  <a:pt x="156644" y="88083"/>
                </a:lnTo>
                <a:lnTo>
                  <a:pt x="145503" y="94057"/>
                </a:lnTo>
                <a:lnTo>
                  <a:pt x="139864" y="96983"/>
                </a:lnTo>
                <a:lnTo>
                  <a:pt x="135153" y="99887"/>
                </a:lnTo>
                <a:lnTo>
                  <a:pt x="127378" y="105653"/>
                </a:lnTo>
                <a:lnTo>
                  <a:pt x="120748" y="111391"/>
                </a:lnTo>
                <a:lnTo>
                  <a:pt x="117646" y="114255"/>
                </a:lnTo>
                <a:lnTo>
                  <a:pt x="114626" y="116164"/>
                </a:lnTo>
                <a:lnTo>
                  <a:pt x="106777" y="118850"/>
                </a:lnTo>
                <a:lnTo>
                  <a:pt x="102916" y="119968"/>
                </a:lnTo>
                <a:lnTo>
                  <a:pt x="111985" y="115427"/>
                </a:lnTo>
                <a:lnTo>
                  <a:pt x="118987" y="110655"/>
                </a:lnTo>
                <a:lnTo>
                  <a:pt x="122187" y="108049"/>
                </a:lnTo>
                <a:lnTo>
                  <a:pt x="126226" y="106311"/>
                </a:lnTo>
                <a:lnTo>
                  <a:pt x="130823" y="105153"/>
                </a:lnTo>
                <a:lnTo>
                  <a:pt x="135793" y="104381"/>
                </a:lnTo>
                <a:lnTo>
                  <a:pt x="141012" y="102914"/>
                </a:lnTo>
                <a:lnTo>
                  <a:pt x="146395" y="100983"/>
                </a:lnTo>
                <a:lnTo>
                  <a:pt x="151890" y="98743"/>
                </a:lnTo>
                <a:lnTo>
                  <a:pt x="157457" y="97250"/>
                </a:lnTo>
                <a:lnTo>
                  <a:pt x="163074" y="96255"/>
                </a:lnTo>
                <a:lnTo>
                  <a:pt x="168724" y="95591"/>
                </a:lnTo>
                <a:lnTo>
                  <a:pt x="174395" y="95149"/>
                </a:lnTo>
                <a:lnTo>
                  <a:pt x="180081" y="94854"/>
                </a:lnTo>
                <a:lnTo>
                  <a:pt x="185777" y="94658"/>
                </a:lnTo>
                <a:lnTo>
                  <a:pt x="191479" y="95479"/>
                </a:lnTo>
                <a:lnTo>
                  <a:pt x="197185" y="96979"/>
                </a:lnTo>
                <a:lnTo>
                  <a:pt x="202895" y="98931"/>
                </a:lnTo>
                <a:lnTo>
                  <a:pt x="208606" y="100233"/>
                </a:lnTo>
                <a:lnTo>
                  <a:pt x="214318" y="101101"/>
                </a:lnTo>
                <a:lnTo>
                  <a:pt x="220031" y="101680"/>
                </a:lnTo>
                <a:lnTo>
                  <a:pt x="224792" y="103017"/>
                </a:lnTo>
                <a:lnTo>
                  <a:pt x="232623" y="107045"/>
                </a:lnTo>
                <a:lnTo>
                  <a:pt x="239279" y="112009"/>
                </a:lnTo>
                <a:lnTo>
                  <a:pt x="245411" y="117391"/>
                </a:lnTo>
                <a:lnTo>
                  <a:pt x="251312" y="122958"/>
                </a:lnTo>
                <a:lnTo>
                  <a:pt x="259989" y="131447"/>
                </a:lnTo>
                <a:lnTo>
                  <a:pt x="261908" y="134292"/>
                </a:lnTo>
                <a:lnTo>
                  <a:pt x="264042" y="139994"/>
                </a:lnTo>
                <a:lnTo>
                  <a:pt x="265243" y="148560"/>
                </a:lnTo>
                <a:lnTo>
                  <a:pt x="265524" y="156813"/>
                </a:lnTo>
                <a:lnTo>
                  <a:pt x="265598" y="161681"/>
                </a:lnTo>
                <a:lnTo>
                  <a:pt x="264696" y="166831"/>
                </a:lnTo>
                <a:lnTo>
                  <a:pt x="263141" y="172170"/>
                </a:lnTo>
                <a:lnTo>
                  <a:pt x="261153" y="177633"/>
                </a:lnTo>
                <a:lnTo>
                  <a:pt x="258874" y="182229"/>
                </a:lnTo>
                <a:lnTo>
                  <a:pt x="253803" y="189875"/>
                </a:lnTo>
                <a:lnTo>
                  <a:pt x="250165" y="194199"/>
                </a:lnTo>
                <a:lnTo>
                  <a:pt x="245834" y="198988"/>
                </a:lnTo>
                <a:lnTo>
                  <a:pt x="241042" y="204085"/>
                </a:lnTo>
                <a:lnTo>
                  <a:pt x="235943" y="208435"/>
                </a:lnTo>
                <a:lnTo>
                  <a:pt x="230637" y="212288"/>
                </a:lnTo>
                <a:lnTo>
                  <a:pt x="225196" y="215809"/>
                </a:lnTo>
                <a:lnTo>
                  <a:pt x="219663" y="220062"/>
                </a:lnTo>
                <a:lnTo>
                  <a:pt x="214070" y="224802"/>
                </a:lnTo>
                <a:lnTo>
                  <a:pt x="208436" y="229867"/>
                </a:lnTo>
                <a:lnTo>
                  <a:pt x="201823" y="234196"/>
                </a:lnTo>
                <a:lnTo>
                  <a:pt x="194556" y="238034"/>
                </a:lnTo>
                <a:lnTo>
                  <a:pt x="179815" y="244839"/>
                </a:lnTo>
                <a:lnTo>
                  <a:pt x="154829" y="256969"/>
                </a:lnTo>
                <a:lnTo>
                  <a:pt x="148939" y="259884"/>
                </a:lnTo>
                <a:lnTo>
                  <a:pt x="143108" y="261828"/>
                </a:lnTo>
                <a:lnTo>
                  <a:pt x="137315" y="263123"/>
                </a:lnTo>
                <a:lnTo>
                  <a:pt x="131549" y="263987"/>
                </a:lnTo>
                <a:lnTo>
                  <a:pt x="124847" y="265515"/>
                </a:lnTo>
                <a:lnTo>
                  <a:pt x="117521" y="267487"/>
                </a:lnTo>
                <a:lnTo>
                  <a:pt x="109780" y="269753"/>
                </a:lnTo>
                <a:lnTo>
                  <a:pt x="102715" y="271264"/>
                </a:lnTo>
                <a:lnTo>
                  <a:pt x="96099" y="272272"/>
                </a:lnTo>
                <a:lnTo>
                  <a:pt x="89784" y="272944"/>
                </a:lnTo>
                <a:lnTo>
                  <a:pt x="83668" y="273391"/>
                </a:lnTo>
                <a:lnTo>
                  <a:pt x="77687" y="273690"/>
                </a:lnTo>
                <a:lnTo>
                  <a:pt x="65960" y="274021"/>
                </a:lnTo>
                <a:lnTo>
                  <a:pt x="34291" y="2742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963"/>
          <p:cNvSpPr/>
          <p:nvPr/>
        </p:nvSpPr>
        <p:spPr>
          <a:xfrm>
            <a:off x="3697604" y="3737643"/>
            <a:ext cx="334329" cy="42830"/>
          </a:xfrm>
          <a:custGeom>
            <a:avLst/>
            <a:gdLst/>
            <a:ahLst/>
            <a:cxnLst/>
            <a:rect l="0" t="0" r="0" b="0"/>
            <a:pathLst>
              <a:path w="334329" h="42830">
                <a:moveTo>
                  <a:pt x="0" y="42829"/>
                </a:moveTo>
                <a:lnTo>
                  <a:pt x="24702" y="42829"/>
                </a:lnTo>
                <a:lnTo>
                  <a:pt x="29803" y="41877"/>
                </a:lnTo>
                <a:lnTo>
                  <a:pt x="35109" y="40289"/>
                </a:lnTo>
                <a:lnTo>
                  <a:pt x="40551" y="38278"/>
                </a:lnTo>
                <a:lnTo>
                  <a:pt x="47037" y="36938"/>
                </a:lnTo>
                <a:lnTo>
                  <a:pt x="54218" y="36044"/>
                </a:lnTo>
                <a:lnTo>
                  <a:pt x="61863" y="35448"/>
                </a:lnTo>
                <a:lnTo>
                  <a:pt x="69817" y="34098"/>
                </a:lnTo>
                <a:lnTo>
                  <a:pt x="77977" y="32246"/>
                </a:lnTo>
                <a:lnTo>
                  <a:pt x="86275" y="30059"/>
                </a:lnTo>
                <a:lnTo>
                  <a:pt x="94665" y="28601"/>
                </a:lnTo>
                <a:lnTo>
                  <a:pt x="103115" y="27628"/>
                </a:lnTo>
                <a:lnTo>
                  <a:pt x="111606" y="26980"/>
                </a:lnTo>
                <a:lnTo>
                  <a:pt x="119171" y="25596"/>
                </a:lnTo>
                <a:lnTo>
                  <a:pt x="126120" y="23720"/>
                </a:lnTo>
                <a:lnTo>
                  <a:pt x="132657" y="21517"/>
                </a:lnTo>
                <a:lnTo>
                  <a:pt x="139874" y="20049"/>
                </a:lnTo>
                <a:lnTo>
                  <a:pt x="147542" y="19070"/>
                </a:lnTo>
                <a:lnTo>
                  <a:pt x="155511" y="18417"/>
                </a:lnTo>
                <a:lnTo>
                  <a:pt x="163682" y="17029"/>
                </a:lnTo>
                <a:lnTo>
                  <a:pt x="171986" y="15152"/>
                </a:lnTo>
                <a:lnTo>
                  <a:pt x="180380" y="12948"/>
                </a:lnTo>
                <a:lnTo>
                  <a:pt x="188833" y="11478"/>
                </a:lnTo>
                <a:lnTo>
                  <a:pt x="197327" y="10499"/>
                </a:lnTo>
                <a:lnTo>
                  <a:pt x="205846" y="9845"/>
                </a:lnTo>
                <a:lnTo>
                  <a:pt x="213431" y="8457"/>
                </a:lnTo>
                <a:lnTo>
                  <a:pt x="220392" y="6580"/>
                </a:lnTo>
                <a:lnTo>
                  <a:pt x="226939" y="4375"/>
                </a:lnTo>
                <a:lnTo>
                  <a:pt x="234160" y="2906"/>
                </a:lnTo>
                <a:lnTo>
                  <a:pt x="241832" y="1926"/>
                </a:lnTo>
                <a:lnTo>
                  <a:pt x="249804" y="1273"/>
                </a:lnTo>
                <a:lnTo>
                  <a:pt x="257024" y="838"/>
                </a:lnTo>
                <a:lnTo>
                  <a:pt x="270125" y="354"/>
                </a:lnTo>
                <a:lnTo>
                  <a:pt x="299950" y="43"/>
                </a:lnTo>
                <a:lnTo>
                  <a:pt x="313017" y="0"/>
                </a:lnTo>
                <a:lnTo>
                  <a:pt x="318215" y="942"/>
                </a:lnTo>
                <a:lnTo>
                  <a:pt x="322634" y="2522"/>
                </a:lnTo>
                <a:lnTo>
                  <a:pt x="334328" y="853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964"/>
          <p:cNvSpPr/>
          <p:nvPr/>
        </p:nvSpPr>
        <p:spPr>
          <a:xfrm>
            <a:off x="4469129" y="3763327"/>
            <a:ext cx="17147" cy="15954"/>
          </a:xfrm>
          <a:custGeom>
            <a:avLst/>
            <a:gdLst/>
            <a:ahLst/>
            <a:cxnLst/>
            <a:rect l="0" t="0" r="0" b="0"/>
            <a:pathLst>
              <a:path w="17147" h="15954">
                <a:moveTo>
                  <a:pt x="17146" y="8573"/>
                </a:moveTo>
                <a:lnTo>
                  <a:pt x="12595" y="8573"/>
                </a:lnTo>
                <a:lnTo>
                  <a:pt x="11254" y="9525"/>
                </a:lnTo>
                <a:lnTo>
                  <a:pt x="10360" y="11113"/>
                </a:lnTo>
                <a:lnTo>
                  <a:pt x="8926" y="15953"/>
                </a:lnTo>
                <a:lnTo>
                  <a:pt x="7856" y="15398"/>
                </a:lnTo>
                <a:lnTo>
                  <a:pt x="6190" y="14076"/>
                </a:lnTo>
                <a:lnTo>
                  <a:pt x="108" y="8668"/>
                </a:lnTo>
                <a:lnTo>
                  <a:pt x="72" y="7684"/>
                </a:lnTo>
                <a:lnTo>
                  <a:pt x="1" y="70"/>
                </a:lnTo>
                <a:lnTo>
                  <a:pt x="0" y="3"/>
                </a:lnTo>
                <a:lnTo>
                  <a:pt x="857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965"/>
          <p:cNvSpPr/>
          <p:nvPr/>
        </p:nvSpPr>
        <p:spPr>
          <a:xfrm>
            <a:off x="4503423" y="3531870"/>
            <a:ext cx="230943" cy="248603"/>
          </a:xfrm>
          <a:custGeom>
            <a:avLst/>
            <a:gdLst/>
            <a:ahLst/>
            <a:cxnLst/>
            <a:rect l="0" t="0" r="0" b="0"/>
            <a:pathLst>
              <a:path w="230943" h="248603">
                <a:moveTo>
                  <a:pt x="162874" y="0"/>
                </a:moveTo>
                <a:lnTo>
                  <a:pt x="154406" y="0"/>
                </a:lnTo>
                <a:lnTo>
                  <a:pt x="149782" y="4550"/>
                </a:lnTo>
                <a:lnTo>
                  <a:pt x="146526" y="6844"/>
                </a:lnTo>
                <a:lnTo>
                  <a:pt x="142450" y="9325"/>
                </a:lnTo>
                <a:lnTo>
                  <a:pt x="137828" y="11931"/>
                </a:lnTo>
                <a:lnTo>
                  <a:pt x="132842" y="13669"/>
                </a:lnTo>
                <a:lnTo>
                  <a:pt x="127612" y="14828"/>
                </a:lnTo>
                <a:lnTo>
                  <a:pt x="122221" y="15600"/>
                </a:lnTo>
                <a:lnTo>
                  <a:pt x="115770" y="17068"/>
                </a:lnTo>
                <a:lnTo>
                  <a:pt x="108611" y="18998"/>
                </a:lnTo>
                <a:lnTo>
                  <a:pt x="100981" y="21238"/>
                </a:lnTo>
                <a:lnTo>
                  <a:pt x="93990" y="23683"/>
                </a:lnTo>
                <a:lnTo>
                  <a:pt x="87423" y="26267"/>
                </a:lnTo>
                <a:lnTo>
                  <a:pt x="81141" y="28941"/>
                </a:lnTo>
                <a:lnTo>
                  <a:pt x="75048" y="30724"/>
                </a:lnTo>
                <a:lnTo>
                  <a:pt x="69081" y="31912"/>
                </a:lnTo>
                <a:lnTo>
                  <a:pt x="63198" y="32705"/>
                </a:lnTo>
                <a:lnTo>
                  <a:pt x="58323" y="33233"/>
                </a:lnTo>
                <a:lnTo>
                  <a:pt x="54121" y="33585"/>
                </a:lnTo>
                <a:lnTo>
                  <a:pt x="50367" y="33820"/>
                </a:lnTo>
                <a:lnTo>
                  <a:pt x="41116" y="34081"/>
                </a:lnTo>
                <a:lnTo>
                  <a:pt x="14684" y="34277"/>
                </a:lnTo>
                <a:lnTo>
                  <a:pt x="12645" y="33329"/>
                </a:lnTo>
                <a:lnTo>
                  <a:pt x="11287" y="31744"/>
                </a:lnTo>
                <a:lnTo>
                  <a:pt x="10381" y="29735"/>
                </a:lnTo>
                <a:lnTo>
                  <a:pt x="8824" y="28396"/>
                </a:lnTo>
                <a:lnTo>
                  <a:pt x="6835" y="27503"/>
                </a:lnTo>
                <a:lnTo>
                  <a:pt x="32" y="25726"/>
                </a:lnTo>
                <a:lnTo>
                  <a:pt x="0" y="33099"/>
                </a:lnTo>
                <a:lnTo>
                  <a:pt x="4548" y="38488"/>
                </a:lnTo>
                <a:lnTo>
                  <a:pt x="5888" y="41851"/>
                </a:lnTo>
                <a:lnTo>
                  <a:pt x="6782" y="45998"/>
                </a:lnTo>
                <a:lnTo>
                  <a:pt x="7378" y="50668"/>
                </a:lnTo>
                <a:lnTo>
                  <a:pt x="8039" y="58396"/>
                </a:lnTo>
                <a:lnTo>
                  <a:pt x="8334" y="65959"/>
                </a:lnTo>
                <a:lnTo>
                  <a:pt x="8538" y="91847"/>
                </a:lnTo>
                <a:lnTo>
                  <a:pt x="7596" y="96474"/>
                </a:lnTo>
                <a:lnTo>
                  <a:pt x="2672" y="107536"/>
                </a:lnTo>
                <a:lnTo>
                  <a:pt x="1185" y="113833"/>
                </a:lnTo>
                <a:lnTo>
                  <a:pt x="525" y="119808"/>
                </a:lnTo>
                <a:lnTo>
                  <a:pt x="231" y="125637"/>
                </a:lnTo>
                <a:lnTo>
                  <a:pt x="101" y="131404"/>
                </a:lnTo>
                <a:lnTo>
                  <a:pt x="1019" y="133322"/>
                </a:lnTo>
                <a:lnTo>
                  <a:pt x="2583" y="134601"/>
                </a:lnTo>
                <a:lnTo>
                  <a:pt x="7386" y="136654"/>
                </a:lnTo>
                <a:lnTo>
                  <a:pt x="12769" y="137010"/>
                </a:lnTo>
                <a:lnTo>
                  <a:pt x="20397" y="137115"/>
                </a:lnTo>
                <a:lnTo>
                  <a:pt x="23122" y="136177"/>
                </a:lnTo>
                <a:lnTo>
                  <a:pt x="28689" y="132596"/>
                </a:lnTo>
                <a:lnTo>
                  <a:pt x="32460" y="130307"/>
                </a:lnTo>
                <a:lnTo>
                  <a:pt x="36879" y="127829"/>
                </a:lnTo>
                <a:lnTo>
                  <a:pt x="46869" y="122535"/>
                </a:lnTo>
                <a:lnTo>
                  <a:pt x="74443" y="108540"/>
                </a:lnTo>
                <a:lnTo>
                  <a:pt x="81060" y="105698"/>
                </a:lnTo>
                <a:lnTo>
                  <a:pt x="88329" y="102850"/>
                </a:lnTo>
                <a:lnTo>
                  <a:pt x="96033" y="99999"/>
                </a:lnTo>
                <a:lnTo>
                  <a:pt x="103073" y="98098"/>
                </a:lnTo>
                <a:lnTo>
                  <a:pt x="109672" y="96831"/>
                </a:lnTo>
                <a:lnTo>
                  <a:pt x="115976" y="95987"/>
                </a:lnTo>
                <a:lnTo>
                  <a:pt x="122083" y="95423"/>
                </a:lnTo>
                <a:lnTo>
                  <a:pt x="128060" y="95048"/>
                </a:lnTo>
                <a:lnTo>
                  <a:pt x="139781" y="94631"/>
                </a:lnTo>
                <a:lnTo>
                  <a:pt x="162828" y="94363"/>
                </a:lnTo>
                <a:lnTo>
                  <a:pt x="181174" y="94310"/>
                </a:lnTo>
                <a:lnTo>
                  <a:pt x="185552" y="95258"/>
                </a:lnTo>
                <a:lnTo>
                  <a:pt x="190374" y="96843"/>
                </a:lnTo>
                <a:lnTo>
                  <a:pt x="195495" y="98852"/>
                </a:lnTo>
                <a:lnTo>
                  <a:pt x="199862" y="101144"/>
                </a:lnTo>
                <a:lnTo>
                  <a:pt x="203725" y="103624"/>
                </a:lnTo>
                <a:lnTo>
                  <a:pt x="210557" y="108920"/>
                </a:lnTo>
                <a:lnTo>
                  <a:pt x="216769" y="114448"/>
                </a:lnTo>
                <a:lnTo>
                  <a:pt x="222705" y="120081"/>
                </a:lnTo>
                <a:lnTo>
                  <a:pt x="225622" y="122916"/>
                </a:lnTo>
                <a:lnTo>
                  <a:pt x="227566" y="125759"/>
                </a:lnTo>
                <a:lnTo>
                  <a:pt x="229726" y="131458"/>
                </a:lnTo>
                <a:lnTo>
                  <a:pt x="230686" y="137166"/>
                </a:lnTo>
                <a:lnTo>
                  <a:pt x="230942" y="140021"/>
                </a:lnTo>
                <a:lnTo>
                  <a:pt x="230160" y="143830"/>
                </a:lnTo>
                <a:lnTo>
                  <a:pt x="228686" y="148274"/>
                </a:lnTo>
                <a:lnTo>
                  <a:pt x="226752" y="153141"/>
                </a:lnTo>
                <a:lnTo>
                  <a:pt x="223557" y="157339"/>
                </a:lnTo>
                <a:lnTo>
                  <a:pt x="219522" y="161090"/>
                </a:lnTo>
                <a:lnTo>
                  <a:pt x="214927" y="164543"/>
                </a:lnTo>
                <a:lnTo>
                  <a:pt x="210910" y="168751"/>
                </a:lnTo>
                <a:lnTo>
                  <a:pt x="207281" y="173460"/>
                </a:lnTo>
                <a:lnTo>
                  <a:pt x="203909" y="178505"/>
                </a:lnTo>
                <a:lnTo>
                  <a:pt x="199755" y="182821"/>
                </a:lnTo>
                <a:lnTo>
                  <a:pt x="195082" y="186650"/>
                </a:lnTo>
                <a:lnTo>
                  <a:pt x="190061" y="190156"/>
                </a:lnTo>
                <a:lnTo>
                  <a:pt x="184809" y="193446"/>
                </a:lnTo>
                <a:lnTo>
                  <a:pt x="179402" y="196591"/>
                </a:lnTo>
                <a:lnTo>
                  <a:pt x="173893" y="199640"/>
                </a:lnTo>
                <a:lnTo>
                  <a:pt x="169267" y="202626"/>
                </a:lnTo>
                <a:lnTo>
                  <a:pt x="165231" y="205569"/>
                </a:lnTo>
                <a:lnTo>
                  <a:pt x="161588" y="208483"/>
                </a:lnTo>
                <a:lnTo>
                  <a:pt x="157254" y="211379"/>
                </a:lnTo>
                <a:lnTo>
                  <a:pt x="152460" y="214262"/>
                </a:lnTo>
                <a:lnTo>
                  <a:pt x="147359" y="217136"/>
                </a:lnTo>
                <a:lnTo>
                  <a:pt x="136611" y="222870"/>
                </a:lnTo>
                <a:lnTo>
                  <a:pt x="131078" y="225732"/>
                </a:lnTo>
                <a:lnTo>
                  <a:pt x="126437" y="227640"/>
                </a:lnTo>
                <a:lnTo>
                  <a:pt x="122390" y="228913"/>
                </a:lnTo>
                <a:lnTo>
                  <a:pt x="118739" y="229761"/>
                </a:lnTo>
                <a:lnTo>
                  <a:pt x="114401" y="230326"/>
                </a:lnTo>
                <a:lnTo>
                  <a:pt x="109604" y="230703"/>
                </a:lnTo>
                <a:lnTo>
                  <a:pt x="100146" y="231122"/>
                </a:lnTo>
                <a:lnTo>
                  <a:pt x="89466" y="231358"/>
                </a:lnTo>
                <a:lnTo>
                  <a:pt x="83259" y="231413"/>
                </a:lnTo>
                <a:lnTo>
                  <a:pt x="80270" y="232380"/>
                </a:lnTo>
                <a:lnTo>
                  <a:pt x="74408" y="235995"/>
                </a:lnTo>
                <a:lnTo>
                  <a:pt x="68628" y="240776"/>
                </a:lnTo>
                <a:lnTo>
                  <a:pt x="60004" y="24860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966"/>
          <p:cNvSpPr/>
          <p:nvPr/>
        </p:nvSpPr>
        <p:spPr>
          <a:xfrm>
            <a:off x="2900362" y="4106263"/>
            <a:ext cx="248240" cy="437045"/>
          </a:xfrm>
          <a:custGeom>
            <a:avLst/>
            <a:gdLst/>
            <a:ahLst/>
            <a:cxnLst/>
            <a:rect l="0" t="0" r="0" b="0"/>
            <a:pathLst>
              <a:path w="248240" h="437045">
                <a:moveTo>
                  <a:pt x="0" y="68544"/>
                </a:moveTo>
                <a:lnTo>
                  <a:pt x="0" y="75925"/>
                </a:lnTo>
                <a:lnTo>
                  <a:pt x="6844" y="84678"/>
                </a:lnTo>
                <a:lnTo>
                  <a:pt x="11932" y="93494"/>
                </a:lnTo>
                <a:lnTo>
                  <a:pt x="17368" y="101223"/>
                </a:lnTo>
                <a:lnTo>
                  <a:pt x="20151" y="104617"/>
                </a:lnTo>
                <a:lnTo>
                  <a:pt x="22006" y="108785"/>
                </a:lnTo>
                <a:lnTo>
                  <a:pt x="24068" y="118497"/>
                </a:lnTo>
                <a:lnTo>
                  <a:pt x="27524" y="126623"/>
                </a:lnTo>
                <a:lnTo>
                  <a:pt x="34825" y="139093"/>
                </a:lnTo>
                <a:lnTo>
                  <a:pt x="37505" y="144151"/>
                </a:lnTo>
                <a:lnTo>
                  <a:pt x="41196" y="148476"/>
                </a:lnTo>
                <a:lnTo>
                  <a:pt x="45561" y="152313"/>
                </a:lnTo>
                <a:lnTo>
                  <a:pt x="50376" y="155822"/>
                </a:lnTo>
                <a:lnTo>
                  <a:pt x="54540" y="159115"/>
                </a:lnTo>
                <a:lnTo>
                  <a:pt x="61705" y="165313"/>
                </a:lnTo>
                <a:lnTo>
                  <a:pt x="68064" y="171242"/>
                </a:lnTo>
                <a:lnTo>
                  <a:pt x="79908" y="182810"/>
                </a:lnTo>
                <a:lnTo>
                  <a:pt x="82800" y="184727"/>
                </a:lnTo>
                <a:lnTo>
                  <a:pt x="88552" y="186856"/>
                </a:lnTo>
                <a:lnTo>
                  <a:pt x="94284" y="187802"/>
                </a:lnTo>
                <a:lnTo>
                  <a:pt x="100007" y="188223"/>
                </a:lnTo>
                <a:lnTo>
                  <a:pt x="105725" y="188410"/>
                </a:lnTo>
                <a:lnTo>
                  <a:pt x="114299" y="188515"/>
                </a:lnTo>
                <a:lnTo>
                  <a:pt x="117157" y="187577"/>
                </a:lnTo>
                <a:lnTo>
                  <a:pt x="122872" y="183995"/>
                </a:lnTo>
                <a:lnTo>
                  <a:pt x="128588" y="181768"/>
                </a:lnTo>
                <a:lnTo>
                  <a:pt x="131445" y="181174"/>
                </a:lnTo>
                <a:lnTo>
                  <a:pt x="137160" y="177975"/>
                </a:lnTo>
                <a:lnTo>
                  <a:pt x="142875" y="173378"/>
                </a:lnTo>
                <a:lnTo>
                  <a:pt x="148590" y="168159"/>
                </a:lnTo>
                <a:lnTo>
                  <a:pt x="157163" y="159866"/>
                </a:lnTo>
                <a:lnTo>
                  <a:pt x="165735" y="151377"/>
                </a:lnTo>
                <a:lnTo>
                  <a:pt x="167640" y="147578"/>
                </a:lnTo>
                <a:lnTo>
                  <a:pt x="171274" y="134083"/>
                </a:lnTo>
                <a:lnTo>
                  <a:pt x="177959" y="122676"/>
                </a:lnTo>
                <a:lnTo>
                  <a:pt x="183233" y="112923"/>
                </a:lnTo>
                <a:lnTo>
                  <a:pt x="186212" y="102238"/>
                </a:lnTo>
                <a:lnTo>
                  <a:pt x="188488" y="91139"/>
                </a:lnTo>
                <a:lnTo>
                  <a:pt x="192675" y="79856"/>
                </a:lnTo>
                <a:lnTo>
                  <a:pt x="197233" y="62982"/>
                </a:lnTo>
                <a:lnTo>
                  <a:pt x="201324" y="53055"/>
                </a:lnTo>
                <a:lnTo>
                  <a:pt x="204432" y="41306"/>
                </a:lnTo>
                <a:lnTo>
                  <a:pt x="205158" y="32308"/>
                </a:lnTo>
                <a:lnTo>
                  <a:pt x="205568" y="19073"/>
                </a:lnTo>
                <a:lnTo>
                  <a:pt x="205725" y="6921"/>
                </a:lnTo>
                <a:lnTo>
                  <a:pt x="205740" y="0"/>
                </a:lnTo>
                <a:lnTo>
                  <a:pt x="205740" y="40588"/>
                </a:lnTo>
                <a:lnTo>
                  <a:pt x="208280" y="51675"/>
                </a:lnTo>
                <a:lnTo>
                  <a:pt x="211631" y="62952"/>
                </a:lnTo>
                <a:lnTo>
                  <a:pt x="213121" y="74313"/>
                </a:lnTo>
                <a:lnTo>
                  <a:pt x="213783" y="85713"/>
                </a:lnTo>
                <a:lnTo>
                  <a:pt x="214077" y="98083"/>
                </a:lnTo>
                <a:lnTo>
                  <a:pt x="214208" y="113105"/>
                </a:lnTo>
                <a:lnTo>
                  <a:pt x="215195" y="120159"/>
                </a:lnTo>
                <a:lnTo>
                  <a:pt x="218833" y="133077"/>
                </a:lnTo>
                <a:lnTo>
                  <a:pt x="220183" y="140141"/>
                </a:lnTo>
                <a:lnTo>
                  <a:pt x="221084" y="147708"/>
                </a:lnTo>
                <a:lnTo>
                  <a:pt x="221684" y="155610"/>
                </a:lnTo>
                <a:lnTo>
                  <a:pt x="223037" y="162783"/>
                </a:lnTo>
                <a:lnTo>
                  <a:pt x="227080" y="175833"/>
                </a:lnTo>
                <a:lnTo>
                  <a:pt x="228539" y="182932"/>
                </a:lnTo>
                <a:lnTo>
                  <a:pt x="229512" y="190523"/>
                </a:lnTo>
                <a:lnTo>
                  <a:pt x="230160" y="198441"/>
                </a:lnTo>
                <a:lnTo>
                  <a:pt x="231545" y="206577"/>
                </a:lnTo>
                <a:lnTo>
                  <a:pt x="233421" y="214859"/>
                </a:lnTo>
                <a:lnTo>
                  <a:pt x="235624" y="223237"/>
                </a:lnTo>
                <a:lnTo>
                  <a:pt x="237093" y="230728"/>
                </a:lnTo>
                <a:lnTo>
                  <a:pt x="238725" y="244131"/>
                </a:lnTo>
                <a:lnTo>
                  <a:pt x="239160" y="251324"/>
                </a:lnTo>
                <a:lnTo>
                  <a:pt x="239643" y="266937"/>
                </a:lnTo>
                <a:lnTo>
                  <a:pt x="240725" y="274149"/>
                </a:lnTo>
                <a:lnTo>
                  <a:pt x="244466" y="287242"/>
                </a:lnTo>
                <a:lnTo>
                  <a:pt x="246764" y="299410"/>
                </a:lnTo>
                <a:lnTo>
                  <a:pt x="247785" y="311169"/>
                </a:lnTo>
                <a:lnTo>
                  <a:pt x="248239" y="322744"/>
                </a:lnTo>
                <a:lnTo>
                  <a:pt x="245901" y="334240"/>
                </a:lnTo>
                <a:lnTo>
                  <a:pt x="242639" y="345698"/>
                </a:lnTo>
                <a:lnTo>
                  <a:pt x="241190" y="357141"/>
                </a:lnTo>
                <a:lnTo>
                  <a:pt x="238006" y="368577"/>
                </a:lnTo>
                <a:lnTo>
                  <a:pt x="233415" y="379057"/>
                </a:lnTo>
                <a:lnTo>
                  <a:pt x="228200" y="386890"/>
                </a:lnTo>
                <a:lnTo>
                  <a:pt x="222707" y="393546"/>
                </a:lnTo>
                <a:lnTo>
                  <a:pt x="217091" y="399679"/>
                </a:lnTo>
                <a:lnTo>
                  <a:pt x="208574" y="408487"/>
                </a:lnTo>
                <a:lnTo>
                  <a:pt x="202872" y="414257"/>
                </a:lnTo>
                <a:lnTo>
                  <a:pt x="199066" y="417130"/>
                </a:lnTo>
                <a:lnTo>
                  <a:pt x="194623" y="419997"/>
                </a:lnTo>
                <a:lnTo>
                  <a:pt x="189756" y="422861"/>
                </a:lnTo>
                <a:lnTo>
                  <a:pt x="185559" y="424771"/>
                </a:lnTo>
                <a:lnTo>
                  <a:pt x="178356" y="426892"/>
                </a:lnTo>
                <a:lnTo>
                  <a:pt x="171979" y="430375"/>
                </a:lnTo>
                <a:lnTo>
                  <a:pt x="168945" y="432637"/>
                </a:lnTo>
                <a:lnTo>
                  <a:pt x="165018" y="434145"/>
                </a:lnTo>
                <a:lnTo>
                  <a:pt x="160494" y="435151"/>
                </a:lnTo>
                <a:lnTo>
                  <a:pt x="155574" y="435821"/>
                </a:lnTo>
                <a:lnTo>
                  <a:pt x="150388" y="436268"/>
                </a:lnTo>
                <a:lnTo>
                  <a:pt x="145026" y="436566"/>
                </a:lnTo>
                <a:lnTo>
                  <a:pt x="134941" y="436897"/>
                </a:lnTo>
                <a:lnTo>
                  <a:pt x="127284" y="437044"/>
                </a:lnTo>
                <a:lnTo>
                  <a:pt x="122956" y="436131"/>
                </a:lnTo>
                <a:lnTo>
                  <a:pt x="118166" y="434569"/>
                </a:lnTo>
                <a:lnTo>
                  <a:pt x="113067" y="432576"/>
                </a:lnTo>
                <a:lnTo>
                  <a:pt x="108716" y="431247"/>
                </a:lnTo>
                <a:lnTo>
                  <a:pt x="101341" y="429770"/>
                </a:lnTo>
                <a:lnTo>
                  <a:pt x="94888" y="426574"/>
                </a:lnTo>
                <a:lnTo>
                  <a:pt x="91833" y="424389"/>
                </a:lnTo>
                <a:lnTo>
                  <a:pt x="85900" y="421960"/>
                </a:lnTo>
                <a:lnTo>
                  <a:pt x="82984" y="421312"/>
                </a:lnTo>
                <a:lnTo>
                  <a:pt x="77204" y="418053"/>
                </a:lnTo>
                <a:lnTo>
                  <a:pt x="68580" y="4114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967"/>
          <p:cNvSpPr/>
          <p:nvPr/>
        </p:nvSpPr>
        <p:spPr>
          <a:xfrm>
            <a:off x="3251834" y="4123372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17145"/>
                </a:moveTo>
                <a:lnTo>
                  <a:pt x="0" y="25365"/>
                </a:lnTo>
                <a:lnTo>
                  <a:pt x="6844" y="25648"/>
                </a:lnTo>
                <a:lnTo>
                  <a:pt x="66124" y="25717"/>
                </a:lnTo>
                <a:lnTo>
                  <a:pt x="70753" y="24765"/>
                </a:lnTo>
                <a:lnTo>
                  <a:pt x="74791" y="23178"/>
                </a:lnTo>
                <a:lnTo>
                  <a:pt x="78436" y="21166"/>
                </a:lnTo>
                <a:lnTo>
                  <a:pt x="83723" y="19826"/>
                </a:lnTo>
                <a:lnTo>
                  <a:pt x="90106" y="18932"/>
                </a:lnTo>
                <a:lnTo>
                  <a:pt x="97218" y="18337"/>
                </a:lnTo>
                <a:lnTo>
                  <a:pt x="103865" y="16987"/>
                </a:lnTo>
                <a:lnTo>
                  <a:pt x="110201" y="15135"/>
                </a:lnTo>
                <a:lnTo>
                  <a:pt x="116330" y="12947"/>
                </a:lnTo>
                <a:lnTo>
                  <a:pt x="122321" y="11489"/>
                </a:lnTo>
                <a:lnTo>
                  <a:pt x="128220" y="10517"/>
                </a:lnTo>
                <a:lnTo>
                  <a:pt x="134058" y="9869"/>
                </a:lnTo>
                <a:lnTo>
                  <a:pt x="140807" y="8485"/>
                </a:lnTo>
                <a:lnTo>
                  <a:pt x="148164" y="6609"/>
                </a:lnTo>
                <a:lnTo>
                  <a:pt x="155926" y="4406"/>
                </a:lnTo>
                <a:lnTo>
                  <a:pt x="163006" y="2937"/>
                </a:lnTo>
                <a:lnTo>
                  <a:pt x="169631" y="1958"/>
                </a:lnTo>
                <a:lnTo>
                  <a:pt x="175952" y="1306"/>
                </a:lnTo>
                <a:lnTo>
                  <a:pt x="182072" y="870"/>
                </a:lnTo>
                <a:lnTo>
                  <a:pt x="188056" y="580"/>
                </a:lnTo>
                <a:lnTo>
                  <a:pt x="203041" y="172"/>
                </a:lnTo>
                <a:lnTo>
                  <a:pt x="231973" y="15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968"/>
          <p:cNvSpPr/>
          <p:nvPr/>
        </p:nvSpPr>
        <p:spPr>
          <a:xfrm>
            <a:off x="3277561" y="4210321"/>
            <a:ext cx="265740" cy="24494"/>
          </a:xfrm>
          <a:custGeom>
            <a:avLst/>
            <a:gdLst/>
            <a:ahLst/>
            <a:cxnLst/>
            <a:rect l="0" t="0" r="0" b="0"/>
            <a:pathLst>
              <a:path w="265740" h="24494">
                <a:moveTo>
                  <a:pt x="8564" y="15921"/>
                </a:moveTo>
                <a:lnTo>
                  <a:pt x="96" y="15921"/>
                </a:lnTo>
                <a:lnTo>
                  <a:pt x="61" y="16874"/>
                </a:lnTo>
                <a:lnTo>
                  <a:pt x="0" y="23302"/>
                </a:lnTo>
                <a:lnTo>
                  <a:pt x="950" y="23699"/>
                </a:lnTo>
                <a:lnTo>
                  <a:pt x="8722" y="24424"/>
                </a:lnTo>
                <a:lnTo>
                  <a:pt x="57324" y="24493"/>
                </a:lnTo>
                <a:lnTo>
                  <a:pt x="62978" y="23541"/>
                </a:lnTo>
                <a:lnTo>
                  <a:pt x="68652" y="21954"/>
                </a:lnTo>
                <a:lnTo>
                  <a:pt x="74340" y="19942"/>
                </a:lnTo>
                <a:lnTo>
                  <a:pt x="80037" y="18602"/>
                </a:lnTo>
                <a:lnTo>
                  <a:pt x="85740" y="17708"/>
                </a:lnTo>
                <a:lnTo>
                  <a:pt x="91447" y="17113"/>
                </a:lnTo>
                <a:lnTo>
                  <a:pt x="98109" y="16715"/>
                </a:lnTo>
                <a:lnTo>
                  <a:pt x="113132" y="16274"/>
                </a:lnTo>
                <a:lnTo>
                  <a:pt x="120186" y="15204"/>
                </a:lnTo>
                <a:lnTo>
                  <a:pt x="126793" y="13538"/>
                </a:lnTo>
                <a:lnTo>
                  <a:pt x="133104" y="11475"/>
                </a:lnTo>
                <a:lnTo>
                  <a:pt x="140167" y="10100"/>
                </a:lnTo>
                <a:lnTo>
                  <a:pt x="147735" y="9183"/>
                </a:lnTo>
                <a:lnTo>
                  <a:pt x="155637" y="8571"/>
                </a:lnTo>
                <a:lnTo>
                  <a:pt x="162810" y="8164"/>
                </a:lnTo>
                <a:lnTo>
                  <a:pt x="175860" y="7711"/>
                </a:lnTo>
                <a:lnTo>
                  <a:pt x="182007" y="6637"/>
                </a:lnTo>
                <a:lnTo>
                  <a:pt x="188010" y="4970"/>
                </a:lnTo>
                <a:lnTo>
                  <a:pt x="193917" y="2905"/>
                </a:lnTo>
                <a:lnTo>
                  <a:pt x="199760" y="1529"/>
                </a:lnTo>
                <a:lnTo>
                  <a:pt x="205560" y="611"/>
                </a:lnTo>
                <a:lnTo>
                  <a:pt x="211332" y="0"/>
                </a:lnTo>
                <a:lnTo>
                  <a:pt x="217085" y="544"/>
                </a:lnTo>
                <a:lnTo>
                  <a:pt x="222825" y="1860"/>
                </a:lnTo>
                <a:lnTo>
                  <a:pt x="228557" y="3689"/>
                </a:lnTo>
                <a:lnTo>
                  <a:pt x="234283" y="4909"/>
                </a:lnTo>
                <a:lnTo>
                  <a:pt x="240006" y="5722"/>
                </a:lnTo>
                <a:lnTo>
                  <a:pt x="245726" y="6265"/>
                </a:lnTo>
                <a:lnTo>
                  <a:pt x="250492" y="6626"/>
                </a:lnTo>
                <a:lnTo>
                  <a:pt x="258327" y="7027"/>
                </a:lnTo>
                <a:lnTo>
                  <a:pt x="265739" y="734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969"/>
          <p:cNvSpPr/>
          <p:nvPr/>
        </p:nvSpPr>
        <p:spPr>
          <a:xfrm>
            <a:off x="3706177" y="4029109"/>
            <a:ext cx="291466" cy="291387"/>
          </a:xfrm>
          <a:custGeom>
            <a:avLst/>
            <a:gdLst/>
            <a:ahLst/>
            <a:cxnLst/>
            <a:rect l="0" t="0" r="0" b="0"/>
            <a:pathLst>
              <a:path w="291466" h="291387">
                <a:moveTo>
                  <a:pt x="0" y="42828"/>
                </a:moveTo>
                <a:lnTo>
                  <a:pt x="11932" y="42828"/>
                </a:lnTo>
                <a:lnTo>
                  <a:pt x="13669" y="41876"/>
                </a:lnTo>
                <a:lnTo>
                  <a:pt x="14828" y="40288"/>
                </a:lnTo>
                <a:lnTo>
                  <a:pt x="15600" y="38278"/>
                </a:lnTo>
                <a:lnTo>
                  <a:pt x="21238" y="30897"/>
                </a:lnTo>
                <a:lnTo>
                  <a:pt x="28807" y="25460"/>
                </a:lnTo>
                <a:lnTo>
                  <a:pt x="37568" y="19869"/>
                </a:lnTo>
                <a:lnTo>
                  <a:pt x="44637" y="14209"/>
                </a:lnTo>
                <a:lnTo>
                  <a:pt x="48808" y="12319"/>
                </a:lnTo>
                <a:lnTo>
                  <a:pt x="53494" y="11059"/>
                </a:lnTo>
                <a:lnTo>
                  <a:pt x="58523" y="10218"/>
                </a:lnTo>
                <a:lnTo>
                  <a:pt x="66650" y="6745"/>
                </a:lnTo>
                <a:lnTo>
                  <a:pt x="70151" y="4485"/>
                </a:lnTo>
                <a:lnTo>
                  <a:pt x="79121" y="1974"/>
                </a:lnTo>
                <a:lnTo>
                  <a:pt x="84180" y="1305"/>
                </a:lnTo>
                <a:lnTo>
                  <a:pt x="89457" y="858"/>
                </a:lnTo>
                <a:lnTo>
                  <a:pt x="94881" y="561"/>
                </a:lnTo>
                <a:lnTo>
                  <a:pt x="105987" y="230"/>
                </a:lnTo>
                <a:lnTo>
                  <a:pt x="129786" y="0"/>
                </a:lnTo>
                <a:lnTo>
                  <a:pt x="133197" y="941"/>
                </a:lnTo>
                <a:lnTo>
                  <a:pt x="139526" y="4527"/>
                </a:lnTo>
                <a:lnTo>
                  <a:pt x="148444" y="11900"/>
                </a:lnTo>
                <a:lnTo>
                  <a:pt x="157119" y="20117"/>
                </a:lnTo>
                <a:lnTo>
                  <a:pt x="165398" y="25750"/>
                </a:lnTo>
                <a:lnTo>
                  <a:pt x="170273" y="28585"/>
                </a:lnTo>
                <a:lnTo>
                  <a:pt x="173523" y="32380"/>
                </a:lnTo>
                <a:lnTo>
                  <a:pt x="175690" y="36816"/>
                </a:lnTo>
                <a:lnTo>
                  <a:pt x="177134" y="41677"/>
                </a:lnTo>
                <a:lnTo>
                  <a:pt x="178097" y="46823"/>
                </a:lnTo>
                <a:lnTo>
                  <a:pt x="178738" y="52159"/>
                </a:lnTo>
                <a:lnTo>
                  <a:pt x="179166" y="57621"/>
                </a:lnTo>
                <a:lnTo>
                  <a:pt x="179642" y="66230"/>
                </a:lnTo>
                <a:lnTo>
                  <a:pt x="179854" y="75136"/>
                </a:lnTo>
                <a:lnTo>
                  <a:pt x="180021" y="141930"/>
                </a:lnTo>
                <a:lnTo>
                  <a:pt x="179069" y="147948"/>
                </a:lnTo>
                <a:lnTo>
                  <a:pt x="177482" y="153866"/>
                </a:lnTo>
                <a:lnTo>
                  <a:pt x="175471" y="159716"/>
                </a:lnTo>
                <a:lnTo>
                  <a:pt x="173178" y="165521"/>
                </a:lnTo>
                <a:lnTo>
                  <a:pt x="170697" y="171296"/>
                </a:lnTo>
                <a:lnTo>
                  <a:pt x="168090" y="177051"/>
                </a:lnTo>
                <a:lnTo>
                  <a:pt x="164447" y="182792"/>
                </a:lnTo>
                <a:lnTo>
                  <a:pt x="160114" y="188525"/>
                </a:lnTo>
                <a:lnTo>
                  <a:pt x="155321" y="194252"/>
                </a:lnTo>
                <a:lnTo>
                  <a:pt x="151172" y="199975"/>
                </a:lnTo>
                <a:lnTo>
                  <a:pt x="147454" y="205695"/>
                </a:lnTo>
                <a:lnTo>
                  <a:pt x="144022" y="211414"/>
                </a:lnTo>
                <a:lnTo>
                  <a:pt x="140783" y="217131"/>
                </a:lnTo>
                <a:lnTo>
                  <a:pt x="134643" y="228564"/>
                </a:lnTo>
                <a:lnTo>
                  <a:pt x="125830" y="245710"/>
                </a:lnTo>
                <a:lnTo>
                  <a:pt x="117520" y="254600"/>
                </a:lnTo>
                <a:lnTo>
                  <a:pt x="108429" y="261727"/>
                </a:lnTo>
                <a:lnTo>
                  <a:pt x="101213" y="268069"/>
                </a:lnTo>
                <a:lnTo>
                  <a:pt x="94831" y="274063"/>
                </a:lnTo>
                <a:lnTo>
                  <a:pt x="82973" y="285671"/>
                </a:lnTo>
                <a:lnTo>
                  <a:pt x="80081" y="287591"/>
                </a:lnTo>
                <a:lnTo>
                  <a:pt x="74327" y="289724"/>
                </a:lnTo>
                <a:lnTo>
                  <a:pt x="66054" y="290673"/>
                </a:lnTo>
                <a:lnTo>
                  <a:pt x="54323" y="291281"/>
                </a:lnTo>
                <a:lnTo>
                  <a:pt x="47740" y="291386"/>
                </a:lnTo>
                <a:lnTo>
                  <a:pt x="45161" y="290449"/>
                </a:lnTo>
                <a:lnTo>
                  <a:pt x="36982" y="285531"/>
                </a:lnTo>
                <a:lnTo>
                  <a:pt x="28526" y="282697"/>
                </a:lnTo>
                <a:lnTo>
                  <a:pt x="22838" y="278659"/>
                </a:lnTo>
                <a:lnTo>
                  <a:pt x="20940" y="276249"/>
                </a:lnTo>
                <a:lnTo>
                  <a:pt x="19675" y="273689"/>
                </a:lnTo>
                <a:lnTo>
                  <a:pt x="18270" y="268306"/>
                </a:lnTo>
                <a:lnTo>
                  <a:pt x="17478" y="259920"/>
                </a:lnTo>
                <a:lnTo>
                  <a:pt x="17293" y="254248"/>
                </a:lnTo>
                <a:lnTo>
                  <a:pt x="18196" y="251402"/>
                </a:lnTo>
                <a:lnTo>
                  <a:pt x="21740" y="245700"/>
                </a:lnTo>
                <a:lnTo>
                  <a:pt x="26490" y="237451"/>
                </a:lnTo>
                <a:lnTo>
                  <a:pt x="31776" y="228387"/>
                </a:lnTo>
                <a:lnTo>
                  <a:pt x="37300" y="221184"/>
                </a:lnTo>
                <a:lnTo>
                  <a:pt x="42930" y="214807"/>
                </a:lnTo>
                <a:lnTo>
                  <a:pt x="45765" y="211774"/>
                </a:lnTo>
                <a:lnTo>
                  <a:pt x="53995" y="205863"/>
                </a:lnTo>
                <a:lnTo>
                  <a:pt x="58857" y="202953"/>
                </a:lnTo>
                <a:lnTo>
                  <a:pt x="64003" y="200060"/>
                </a:lnTo>
                <a:lnTo>
                  <a:pt x="74801" y="194307"/>
                </a:lnTo>
                <a:lnTo>
                  <a:pt x="91590" y="185712"/>
                </a:lnTo>
                <a:lnTo>
                  <a:pt x="100397" y="182532"/>
                </a:lnTo>
                <a:lnTo>
                  <a:pt x="109391" y="180166"/>
                </a:lnTo>
                <a:lnTo>
                  <a:pt x="122913" y="175940"/>
                </a:lnTo>
                <a:lnTo>
                  <a:pt x="128615" y="174432"/>
                </a:lnTo>
                <a:lnTo>
                  <a:pt x="137489" y="172756"/>
                </a:lnTo>
                <a:lnTo>
                  <a:pt x="142142" y="173262"/>
                </a:lnTo>
                <a:lnTo>
                  <a:pt x="147149" y="174551"/>
                </a:lnTo>
                <a:lnTo>
                  <a:pt x="152392" y="176363"/>
                </a:lnTo>
                <a:lnTo>
                  <a:pt x="157792" y="177572"/>
                </a:lnTo>
                <a:lnTo>
                  <a:pt x="163297" y="178377"/>
                </a:lnTo>
                <a:lnTo>
                  <a:pt x="168872" y="178914"/>
                </a:lnTo>
                <a:lnTo>
                  <a:pt x="174494" y="180225"/>
                </a:lnTo>
                <a:lnTo>
                  <a:pt x="180147" y="182051"/>
                </a:lnTo>
                <a:lnTo>
                  <a:pt x="185821" y="184221"/>
                </a:lnTo>
                <a:lnTo>
                  <a:pt x="194664" y="189172"/>
                </a:lnTo>
                <a:lnTo>
                  <a:pt x="202723" y="194547"/>
                </a:lnTo>
                <a:lnTo>
                  <a:pt x="207538" y="197314"/>
                </a:lnTo>
                <a:lnTo>
                  <a:pt x="212654" y="200111"/>
                </a:lnTo>
                <a:lnTo>
                  <a:pt x="220878" y="208299"/>
                </a:lnTo>
                <a:lnTo>
                  <a:pt x="227708" y="217336"/>
                </a:lnTo>
                <a:lnTo>
                  <a:pt x="233919" y="224527"/>
                </a:lnTo>
                <a:lnTo>
                  <a:pt x="242394" y="230898"/>
                </a:lnTo>
                <a:lnTo>
                  <a:pt x="247321" y="233931"/>
                </a:lnTo>
                <a:lnTo>
                  <a:pt x="250606" y="236905"/>
                </a:lnTo>
                <a:lnTo>
                  <a:pt x="252796" y="239840"/>
                </a:lnTo>
                <a:lnTo>
                  <a:pt x="256181" y="245642"/>
                </a:lnTo>
                <a:lnTo>
                  <a:pt x="260861" y="251395"/>
                </a:lnTo>
                <a:lnTo>
                  <a:pt x="266116" y="259667"/>
                </a:lnTo>
                <a:lnTo>
                  <a:pt x="268850" y="264540"/>
                </a:lnTo>
                <a:lnTo>
                  <a:pt x="271626" y="267788"/>
                </a:lnTo>
                <a:lnTo>
                  <a:pt x="274429" y="269954"/>
                </a:lnTo>
                <a:lnTo>
                  <a:pt x="277250" y="271398"/>
                </a:lnTo>
                <a:lnTo>
                  <a:pt x="279131" y="273313"/>
                </a:lnTo>
                <a:lnTo>
                  <a:pt x="280385" y="275542"/>
                </a:lnTo>
                <a:lnTo>
                  <a:pt x="281221" y="277981"/>
                </a:lnTo>
                <a:lnTo>
                  <a:pt x="282730" y="279607"/>
                </a:lnTo>
                <a:lnTo>
                  <a:pt x="284690" y="280690"/>
                </a:lnTo>
                <a:lnTo>
                  <a:pt x="291465" y="28285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970"/>
          <p:cNvSpPr/>
          <p:nvPr/>
        </p:nvSpPr>
        <p:spPr>
          <a:xfrm>
            <a:off x="4040539" y="4054793"/>
            <a:ext cx="188082" cy="213003"/>
          </a:xfrm>
          <a:custGeom>
            <a:avLst/>
            <a:gdLst/>
            <a:ahLst/>
            <a:cxnLst/>
            <a:rect l="0" t="0" r="0" b="0"/>
            <a:pathLst>
              <a:path w="188082" h="213003">
                <a:moveTo>
                  <a:pt x="85690" y="8572"/>
                </a:moveTo>
                <a:lnTo>
                  <a:pt x="78309" y="1191"/>
                </a:lnTo>
                <a:lnTo>
                  <a:pt x="75108" y="529"/>
                </a:lnTo>
                <a:lnTo>
                  <a:pt x="69842" y="104"/>
                </a:lnTo>
                <a:lnTo>
                  <a:pt x="64379" y="30"/>
                </a:lnTo>
                <a:lnTo>
                  <a:pt x="48156" y="0"/>
                </a:lnTo>
                <a:lnTo>
                  <a:pt x="46380" y="952"/>
                </a:lnTo>
                <a:lnTo>
                  <a:pt x="45196" y="2539"/>
                </a:lnTo>
                <a:lnTo>
                  <a:pt x="44407" y="4550"/>
                </a:lnTo>
                <a:lnTo>
                  <a:pt x="40989" y="9324"/>
                </a:lnTo>
                <a:lnTo>
                  <a:pt x="38745" y="11931"/>
                </a:lnTo>
                <a:lnTo>
                  <a:pt x="36296" y="13669"/>
                </a:lnTo>
                <a:lnTo>
                  <a:pt x="31035" y="15600"/>
                </a:lnTo>
                <a:lnTo>
                  <a:pt x="28299" y="18019"/>
                </a:lnTo>
                <a:lnTo>
                  <a:pt x="25522" y="21538"/>
                </a:lnTo>
                <a:lnTo>
                  <a:pt x="22718" y="25788"/>
                </a:lnTo>
                <a:lnTo>
                  <a:pt x="20849" y="29574"/>
                </a:lnTo>
                <a:lnTo>
                  <a:pt x="19603" y="33051"/>
                </a:lnTo>
                <a:lnTo>
                  <a:pt x="18772" y="36321"/>
                </a:lnTo>
                <a:lnTo>
                  <a:pt x="15309" y="42495"/>
                </a:lnTo>
                <a:lnTo>
                  <a:pt x="13052" y="45474"/>
                </a:lnTo>
                <a:lnTo>
                  <a:pt x="11548" y="49366"/>
                </a:lnTo>
                <a:lnTo>
                  <a:pt x="10545" y="53865"/>
                </a:lnTo>
                <a:lnTo>
                  <a:pt x="9876" y="58770"/>
                </a:lnTo>
                <a:lnTo>
                  <a:pt x="8477" y="63945"/>
                </a:lnTo>
                <a:lnTo>
                  <a:pt x="6593" y="69300"/>
                </a:lnTo>
                <a:lnTo>
                  <a:pt x="4384" y="74774"/>
                </a:lnTo>
                <a:lnTo>
                  <a:pt x="2911" y="79377"/>
                </a:lnTo>
                <a:lnTo>
                  <a:pt x="1929" y="83398"/>
                </a:lnTo>
                <a:lnTo>
                  <a:pt x="1275" y="87030"/>
                </a:lnTo>
                <a:lnTo>
                  <a:pt x="547" y="93607"/>
                </a:lnTo>
                <a:lnTo>
                  <a:pt x="353" y="96695"/>
                </a:lnTo>
                <a:lnTo>
                  <a:pt x="138" y="105205"/>
                </a:lnTo>
                <a:lnTo>
                  <a:pt x="0" y="121640"/>
                </a:lnTo>
                <a:lnTo>
                  <a:pt x="941" y="125860"/>
                </a:lnTo>
                <a:lnTo>
                  <a:pt x="2521" y="130579"/>
                </a:lnTo>
                <a:lnTo>
                  <a:pt x="4526" y="135630"/>
                </a:lnTo>
                <a:lnTo>
                  <a:pt x="5864" y="139950"/>
                </a:lnTo>
                <a:lnTo>
                  <a:pt x="6755" y="143782"/>
                </a:lnTo>
                <a:lnTo>
                  <a:pt x="7350" y="147289"/>
                </a:lnTo>
                <a:lnTo>
                  <a:pt x="10550" y="153726"/>
                </a:lnTo>
                <a:lnTo>
                  <a:pt x="12737" y="156777"/>
                </a:lnTo>
                <a:lnTo>
                  <a:pt x="14194" y="160715"/>
                </a:lnTo>
                <a:lnTo>
                  <a:pt x="15167" y="165245"/>
                </a:lnTo>
                <a:lnTo>
                  <a:pt x="15815" y="170171"/>
                </a:lnTo>
                <a:lnTo>
                  <a:pt x="17199" y="174407"/>
                </a:lnTo>
                <a:lnTo>
                  <a:pt x="19075" y="178183"/>
                </a:lnTo>
                <a:lnTo>
                  <a:pt x="21277" y="181654"/>
                </a:lnTo>
                <a:lnTo>
                  <a:pt x="26265" y="188050"/>
                </a:lnTo>
                <a:lnTo>
                  <a:pt x="28928" y="191088"/>
                </a:lnTo>
                <a:lnTo>
                  <a:pt x="32609" y="193115"/>
                </a:lnTo>
                <a:lnTo>
                  <a:pt x="36968" y="194465"/>
                </a:lnTo>
                <a:lnTo>
                  <a:pt x="41779" y="195366"/>
                </a:lnTo>
                <a:lnTo>
                  <a:pt x="45939" y="196919"/>
                </a:lnTo>
                <a:lnTo>
                  <a:pt x="49664" y="198906"/>
                </a:lnTo>
                <a:lnTo>
                  <a:pt x="53101" y="201184"/>
                </a:lnTo>
                <a:lnTo>
                  <a:pt x="56344" y="202702"/>
                </a:lnTo>
                <a:lnTo>
                  <a:pt x="59459" y="203715"/>
                </a:lnTo>
                <a:lnTo>
                  <a:pt x="62488" y="204390"/>
                </a:lnTo>
                <a:lnTo>
                  <a:pt x="65459" y="205792"/>
                </a:lnTo>
                <a:lnTo>
                  <a:pt x="71301" y="209890"/>
                </a:lnTo>
                <a:lnTo>
                  <a:pt x="77073" y="212346"/>
                </a:lnTo>
                <a:lnTo>
                  <a:pt x="79945" y="213002"/>
                </a:lnTo>
                <a:lnTo>
                  <a:pt x="83765" y="212486"/>
                </a:lnTo>
                <a:lnTo>
                  <a:pt x="88217" y="211190"/>
                </a:lnTo>
                <a:lnTo>
                  <a:pt x="93090" y="209373"/>
                </a:lnTo>
                <a:lnTo>
                  <a:pt x="97291" y="207209"/>
                </a:lnTo>
                <a:lnTo>
                  <a:pt x="101045" y="204814"/>
                </a:lnTo>
                <a:lnTo>
                  <a:pt x="104499" y="202265"/>
                </a:lnTo>
                <a:lnTo>
                  <a:pt x="107754" y="200565"/>
                </a:lnTo>
                <a:lnTo>
                  <a:pt x="110877" y="199432"/>
                </a:lnTo>
                <a:lnTo>
                  <a:pt x="113912" y="198677"/>
                </a:lnTo>
                <a:lnTo>
                  <a:pt x="116887" y="196269"/>
                </a:lnTo>
                <a:lnTo>
                  <a:pt x="119824" y="192758"/>
                </a:lnTo>
                <a:lnTo>
                  <a:pt x="122733" y="188513"/>
                </a:lnTo>
                <a:lnTo>
                  <a:pt x="126578" y="184730"/>
                </a:lnTo>
                <a:lnTo>
                  <a:pt x="131047" y="181255"/>
                </a:lnTo>
                <a:lnTo>
                  <a:pt x="135930" y="177987"/>
                </a:lnTo>
                <a:lnTo>
                  <a:pt x="139186" y="174855"/>
                </a:lnTo>
                <a:lnTo>
                  <a:pt x="141357" y="171815"/>
                </a:lnTo>
                <a:lnTo>
                  <a:pt x="149392" y="155541"/>
                </a:lnTo>
                <a:lnTo>
                  <a:pt x="152923" y="150366"/>
                </a:lnTo>
                <a:lnTo>
                  <a:pt x="157182" y="145011"/>
                </a:lnTo>
                <a:lnTo>
                  <a:pt x="161926" y="139537"/>
                </a:lnTo>
                <a:lnTo>
                  <a:pt x="165090" y="133981"/>
                </a:lnTo>
                <a:lnTo>
                  <a:pt x="167198" y="128373"/>
                </a:lnTo>
                <a:lnTo>
                  <a:pt x="168604" y="122729"/>
                </a:lnTo>
                <a:lnTo>
                  <a:pt x="170493" y="117062"/>
                </a:lnTo>
                <a:lnTo>
                  <a:pt x="172706" y="111378"/>
                </a:lnTo>
                <a:lnTo>
                  <a:pt x="175133" y="105685"/>
                </a:lnTo>
                <a:lnTo>
                  <a:pt x="180370" y="94278"/>
                </a:lnTo>
                <a:lnTo>
                  <a:pt x="183101" y="88569"/>
                </a:lnTo>
                <a:lnTo>
                  <a:pt x="184920" y="82858"/>
                </a:lnTo>
                <a:lnTo>
                  <a:pt x="186134" y="77146"/>
                </a:lnTo>
                <a:lnTo>
                  <a:pt x="186943" y="71433"/>
                </a:lnTo>
                <a:lnTo>
                  <a:pt x="187482" y="65719"/>
                </a:lnTo>
                <a:lnTo>
                  <a:pt x="187842" y="60005"/>
                </a:lnTo>
                <a:lnTo>
                  <a:pt x="188081" y="54291"/>
                </a:lnTo>
                <a:lnTo>
                  <a:pt x="187288" y="49528"/>
                </a:lnTo>
                <a:lnTo>
                  <a:pt x="185807" y="45401"/>
                </a:lnTo>
                <a:lnTo>
                  <a:pt x="183868" y="41698"/>
                </a:lnTo>
                <a:lnTo>
                  <a:pt x="181712" y="35042"/>
                </a:lnTo>
                <a:lnTo>
                  <a:pt x="181137" y="31933"/>
                </a:lnTo>
                <a:lnTo>
                  <a:pt x="177959" y="25940"/>
                </a:lnTo>
                <a:lnTo>
                  <a:pt x="173371" y="20100"/>
                </a:lnTo>
                <a:lnTo>
                  <a:pt x="168157" y="14331"/>
                </a:lnTo>
                <a:lnTo>
                  <a:pt x="165434" y="12411"/>
                </a:lnTo>
                <a:lnTo>
                  <a:pt x="159867" y="10278"/>
                </a:lnTo>
                <a:lnTo>
                  <a:pt x="154218" y="6790"/>
                </a:lnTo>
                <a:lnTo>
                  <a:pt x="151378" y="4526"/>
                </a:lnTo>
                <a:lnTo>
                  <a:pt x="148532" y="3017"/>
                </a:lnTo>
                <a:lnTo>
                  <a:pt x="142830" y="1340"/>
                </a:lnTo>
                <a:lnTo>
                  <a:pt x="139024" y="893"/>
                </a:lnTo>
                <a:lnTo>
                  <a:pt x="134581" y="595"/>
                </a:lnTo>
                <a:lnTo>
                  <a:pt x="129714" y="397"/>
                </a:lnTo>
                <a:lnTo>
                  <a:pt x="119226" y="176"/>
                </a:lnTo>
                <a:lnTo>
                  <a:pt x="113763" y="117"/>
                </a:lnTo>
                <a:lnTo>
                  <a:pt x="109168" y="1030"/>
                </a:lnTo>
                <a:lnTo>
                  <a:pt x="105152" y="2591"/>
                </a:lnTo>
                <a:lnTo>
                  <a:pt x="101522" y="4585"/>
                </a:lnTo>
                <a:lnTo>
                  <a:pt x="98150" y="5914"/>
                </a:lnTo>
                <a:lnTo>
                  <a:pt x="94950" y="6800"/>
                </a:lnTo>
                <a:lnTo>
                  <a:pt x="91863" y="7390"/>
                </a:lnTo>
                <a:lnTo>
                  <a:pt x="88853" y="7784"/>
                </a:lnTo>
                <a:lnTo>
                  <a:pt x="85894" y="8046"/>
                </a:lnTo>
                <a:lnTo>
                  <a:pt x="80066" y="8338"/>
                </a:lnTo>
                <a:lnTo>
                  <a:pt x="74301" y="8468"/>
                </a:lnTo>
                <a:lnTo>
                  <a:pt x="72382" y="9455"/>
                </a:lnTo>
                <a:lnTo>
                  <a:pt x="71103" y="11066"/>
                </a:lnTo>
                <a:lnTo>
                  <a:pt x="70251" y="13092"/>
                </a:lnTo>
                <a:lnTo>
                  <a:pt x="68730" y="14442"/>
                </a:lnTo>
                <a:lnTo>
                  <a:pt x="66763" y="15343"/>
                </a:lnTo>
                <a:lnTo>
                  <a:pt x="59973" y="1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971"/>
          <p:cNvSpPr/>
          <p:nvPr/>
        </p:nvSpPr>
        <p:spPr>
          <a:xfrm>
            <a:off x="4289495" y="3986212"/>
            <a:ext cx="227172" cy="253443"/>
          </a:xfrm>
          <a:custGeom>
            <a:avLst/>
            <a:gdLst/>
            <a:ahLst/>
            <a:cxnLst/>
            <a:rect l="0" t="0" r="0" b="0"/>
            <a:pathLst>
              <a:path w="227172" h="253443">
                <a:moveTo>
                  <a:pt x="68192" y="0"/>
                </a:moveTo>
                <a:lnTo>
                  <a:pt x="68192" y="12771"/>
                </a:lnTo>
                <a:lnTo>
                  <a:pt x="67240" y="15181"/>
                </a:lnTo>
                <a:lnTo>
                  <a:pt x="63642" y="20400"/>
                </a:lnTo>
                <a:lnTo>
                  <a:pt x="58867" y="25894"/>
                </a:lnTo>
                <a:lnTo>
                  <a:pt x="53570" y="31511"/>
                </a:lnTo>
                <a:lnTo>
                  <a:pt x="48041" y="37183"/>
                </a:lnTo>
                <a:lnTo>
                  <a:pt x="45233" y="40981"/>
                </a:lnTo>
                <a:lnTo>
                  <a:pt x="42409" y="45418"/>
                </a:lnTo>
                <a:lnTo>
                  <a:pt x="39573" y="50281"/>
                </a:lnTo>
                <a:lnTo>
                  <a:pt x="36730" y="55428"/>
                </a:lnTo>
                <a:lnTo>
                  <a:pt x="31031" y="66227"/>
                </a:lnTo>
                <a:lnTo>
                  <a:pt x="28179" y="70822"/>
                </a:lnTo>
                <a:lnTo>
                  <a:pt x="22468" y="78467"/>
                </a:lnTo>
                <a:lnTo>
                  <a:pt x="19296" y="85039"/>
                </a:lnTo>
                <a:lnTo>
                  <a:pt x="16933" y="92088"/>
                </a:lnTo>
                <a:lnTo>
                  <a:pt x="14969" y="96634"/>
                </a:lnTo>
                <a:lnTo>
                  <a:pt x="12708" y="101571"/>
                </a:lnTo>
                <a:lnTo>
                  <a:pt x="11200" y="106766"/>
                </a:lnTo>
                <a:lnTo>
                  <a:pt x="10195" y="112135"/>
                </a:lnTo>
                <a:lnTo>
                  <a:pt x="9524" y="117619"/>
                </a:lnTo>
                <a:lnTo>
                  <a:pt x="8126" y="123180"/>
                </a:lnTo>
                <a:lnTo>
                  <a:pt x="6240" y="128793"/>
                </a:lnTo>
                <a:lnTo>
                  <a:pt x="4030" y="134439"/>
                </a:lnTo>
                <a:lnTo>
                  <a:pt x="2558" y="139156"/>
                </a:lnTo>
                <a:lnTo>
                  <a:pt x="922" y="146937"/>
                </a:lnTo>
                <a:lnTo>
                  <a:pt x="485" y="151298"/>
                </a:lnTo>
                <a:lnTo>
                  <a:pt x="194" y="156111"/>
                </a:lnTo>
                <a:lnTo>
                  <a:pt x="0" y="161223"/>
                </a:lnTo>
                <a:lnTo>
                  <a:pt x="823" y="165585"/>
                </a:lnTo>
                <a:lnTo>
                  <a:pt x="4278" y="172971"/>
                </a:lnTo>
                <a:lnTo>
                  <a:pt x="5580" y="177226"/>
                </a:lnTo>
                <a:lnTo>
                  <a:pt x="6448" y="181968"/>
                </a:lnTo>
                <a:lnTo>
                  <a:pt x="7027" y="187035"/>
                </a:lnTo>
                <a:lnTo>
                  <a:pt x="7413" y="191365"/>
                </a:lnTo>
                <a:lnTo>
                  <a:pt x="7842" y="198716"/>
                </a:lnTo>
                <a:lnTo>
                  <a:pt x="8909" y="202010"/>
                </a:lnTo>
                <a:lnTo>
                  <a:pt x="12634" y="208210"/>
                </a:lnTo>
                <a:lnTo>
                  <a:pt x="17464" y="214140"/>
                </a:lnTo>
                <a:lnTo>
                  <a:pt x="20086" y="217055"/>
                </a:lnTo>
                <a:lnTo>
                  <a:pt x="21834" y="219951"/>
                </a:lnTo>
                <a:lnTo>
                  <a:pt x="23776" y="225708"/>
                </a:lnTo>
                <a:lnTo>
                  <a:pt x="27179" y="231442"/>
                </a:lnTo>
                <a:lnTo>
                  <a:pt x="31867" y="237166"/>
                </a:lnTo>
                <a:lnTo>
                  <a:pt x="37125" y="242884"/>
                </a:lnTo>
                <a:lnTo>
                  <a:pt x="40813" y="244790"/>
                </a:lnTo>
                <a:lnTo>
                  <a:pt x="45177" y="246061"/>
                </a:lnTo>
                <a:lnTo>
                  <a:pt x="49991" y="246908"/>
                </a:lnTo>
                <a:lnTo>
                  <a:pt x="54153" y="247473"/>
                </a:lnTo>
                <a:lnTo>
                  <a:pt x="57880" y="247850"/>
                </a:lnTo>
                <a:lnTo>
                  <a:pt x="61317" y="248100"/>
                </a:lnTo>
                <a:lnTo>
                  <a:pt x="64561" y="249220"/>
                </a:lnTo>
                <a:lnTo>
                  <a:pt x="70706" y="253005"/>
                </a:lnTo>
                <a:lnTo>
                  <a:pt x="74630" y="253442"/>
                </a:lnTo>
                <a:lnTo>
                  <a:pt x="79152" y="252781"/>
                </a:lnTo>
                <a:lnTo>
                  <a:pt x="84071" y="251389"/>
                </a:lnTo>
                <a:lnTo>
                  <a:pt x="89255" y="250460"/>
                </a:lnTo>
                <a:lnTo>
                  <a:pt x="94617" y="249841"/>
                </a:lnTo>
                <a:lnTo>
                  <a:pt x="100096" y="249428"/>
                </a:lnTo>
                <a:lnTo>
                  <a:pt x="104701" y="248200"/>
                </a:lnTo>
                <a:lnTo>
                  <a:pt x="108724" y="246430"/>
                </a:lnTo>
                <a:lnTo>
                  <a:pt x="112358" y="244296"/>
                </a:lnTo>
                <a:lnTo>
                  <a:pt x="116686" y="241922"/>
                </a:lnTo>
                <a:lnTo>
                  <a:pt x="131879" y="234029"/>
                </a:lnTo>
                <a:lnTo>
                  <a:pt x="142852" y="228473"/>
                </a:lnTo>
                <a:lnTo>
                  <a:pt x="147493" y="225658"/>
                </a:lnTo>
                <a:lnTo>
                  <a:pt x="151540" y="222829"/>
                </a:lnTo>
                <a:lnTo>
                  <a:pt x="155189" y="219990"/>
                </a:lnTo>
                <a:lnTo>
                  <a:pt x="159528" y="217145"/>
                </a:lnTo>
                <a:lnTo>
                  <a:pt x="164325" y="214296"/>
                </a:lnTo>
                <a:lnTo>
                  <a:pt x="169428" y="211444"/>
                </a:lnTo>
                <a:lnTo>
                  <a:pt x="173783" y="207638"/>
                </a:lnTo>
                <a:lnTo>
                  <a:pt x="177638" y="203195"/>
                </a:lnTo>
                <a:lnTo>
                  <a:pt x="181161" y="198328"/>
                </a:lnTo>
                <a:lnTo>
                  <a:pt x="184462" y="194132"/>
                </a:lnTo>
                <a:lnTo>
                  <a:pt x="190670" y="186929"/>
                </a:lnTo>
                <a:lnTo>
                  <a:pt x="196604" y="180552"/>
                </a:lnTo>
                <a:lnTo>
                  <a:pt x="202417" y="173590"/>
                </a:lnTo>
                <a:lnTo>
                  <a:pt x="205300" y="169067"/>
                </a:lnTo>
                <a:lnTo>
                  <a:pt x="208175" y="164147"/>
                </a:lnTo>
                <a:lnTo>
                  <a:pt x="210091" y="159913"/>
                </a:lnTo>
                <a:lnTo>
                  <a:pt x="212221" y="152670"/>
                </a:lnTo>
                <a:lnTo>
                  <a:pt x="213741" y="148453"/>
                </a:lnTo>
                <a:lnTo>
                  <a:pt x="215708" y="143736"/>
                </a:lnTo>
                <a:lnTo>
                  <a:pt x="217970" y="138686"/>
                </a:lnTo>
                <a:lnTo>
                  <a:pt x="219480" y="134368"/>
                </a:lnTo>
                <a:lnTo>
                  <a:pt x="221156" y="127029"/>
                </a:lnTo>
                <a:lnTo>
                  <a:pt x="222555" y="122786"/>
                </a:lnTo>
                <a:lnTo>
                  <a:pt x="224441" y="118052"/>
                </a:lnTo>
                <a:lnTo>
                  <a:pt x="226650" y="112992"/>
                </a:lnTo>
                <a:lnTo>
                  <a:pt x="227171" y="108665"/>
                </a:lnTo>
                <a:lnTo>
                  <a:pt x="226566" y="104828"/>
                </a:lnTo>
                <a:lnTo>
                  <a:pt x="225210" y="101318"/>
                </a:lnTo>
                <a:lnTo>
                  <a:pt x="224305" y="97073"/>
                </a:lnTo>
                <a:lnTo>
                  <a:pt x="223703" y="92338"/>
                </a:lnTo>
                <a:lnTo>
                  <a:pt x="223301" y="87276"/>
                </a:lnTo>
                <a:lnTo>
                  <a:pt x="223033" y="82949"/>
                </a:lnTo>
                <a:lnTo>
                  <a:pt x="222735" y="75602"/>
                </a:lnTo>
                <a:lnTo>
                  <a:pt x="221703" y="72308"/>
                </a:lnTo>
                <a:lnTo>
                  <a:pt x="218017" y="66110"/>
                </a:lnTo>
                <a:lnTo>
                  <a:pt x="215743" y="60180"/>
                </a:lnTo>
                <a:lnTo>
                  <a:pt x="215137" y="57265"/>
                </a:lnTo>
                <a:lnTo>
                  <a:pt x="212828" y="54369"/>
                </a:lnTo>
                <a:lnTo>
                  <a:pt x="209383" y="51486"/>
                </a:lnTo>
                <a:lnTo>
                  <a:pt x="205182" y="48612"/>
                </a:lnTo>
                <a:lnTo>
                  <a:pt x="202381" y="45743"/>
                </a:lnTo>
                <a:lnTo>
                  <a:pt x="200514" y="42878"/>
                </a:lnTo>
                <a:lnTo>
                  <a:pt x="197487" y="37154"/>
                </a:lnTo>
                <a:lnTo>
                  <a:pt x="192966" y="31436"/>
                </a:lnTo>
                <a:lnTo>
                  <a:pt x="189475" y="29530"/>
                </a:lnTo>
                <a:lnTo>
                  <a:pt x="185242" y="28259"/>
                </a:lnTo>
                <a:lnTo>
                  <a:pt x="180516" y="27412"/>
                </a:lnTo>
                <a:lnTo>
                  <a:pt x="176412" y="25895"/>
                </a:lnTo>
                <a:lnTo>
                  <a:pt x="172724" y="23930"/>
                </a:lnTo>
                <a:lnTo>
                  <a:pt x="169312" y="21669"/>
                </a:lnTo>
                <a:lnTo>
                  <a:pt x="162982" y="19155"/>
                </a:lnTo>
                <a:lnTo>
                  <a:pt x="156041" y="18039"/>
                </a:lnTo>
                <a:lnTo>
                  <a:pt x="151523" y="17741"/>
                </a:lnTo>
                <a:lnTo>
                  <a:pt x="146606" y="17542"/>
                </a:lnTo>
                <a:lnTo>
                  <a:pt x="136063" y="17322"/>
                </a:lnTo>
                <a:lnTo>
                  <a:pt x="87829" y="17148"/>
                </a:lnTo>
                <a:lnTo>
                  <a:pt x="83189" y="18100"/>
                </a:lnTo>
                <a:lnTo>
                  <a:pt x="79142" y="19687"/>
                </a:lnTo>
                <a:lnTo>
                  <a:pt x="75492" y="21697"/>
                </a:lnTo>
                <a:lnTo>
                  <a:pt x="71154" y="23037"/>
                </a:lnTo>
                <a:lnTo>
                  <a:pt x="66356" y="23930"/>
                </a:lnTo>
                <a:lnTo>
                  <a:pt x="61253" y="24526"/>
                </a:lnTo>
                <a:lnTo>
                  <a:pt x="56899" y="24923"/>
                </a:lnTo>
                <a:lnTo>
                  <a:pt x="53043" y="25188"/>
                </a:lnTo>
                <a:lnTo>
                  <a:pt x="49520" y="25365"/>
                </a:lnTo>
                <a:lnTo>
                  <a:pt x="47172" y="26435"/>
                </a:lnTo>
                <a:lnTo>
                  <a:pt x="45606" y="28101"/>
                </a:lnTo>
                <a:lnTo>
                  <a:pt x="44562" y="30164"/>
                </a:lnTo>
                <a:lnTo>
                  <a:pt x="42914" y="31539"/>
                </a:lnTo>
                <a:lnTo>
                  <a:pt x="40862" y="32456"/>
                </a:lnTo>
                <a:lnTo>
                  <a:pt x="33902" y="3429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972"/>
          <p:cNvSpPr/>
          <p:nvPr/>
        </p:nvSpPr>
        <p:spPr>
          <a:xfrm>
            <a:off x="6303654" y="2923222"/>
            <a:ext cx="162869" cy="300039"/>
          </a:xfrm>
          <a:custGeom>
            <a:avLst/>
            <a:gdLst/>
            <a:ahLst/>
            <a:cxnLst/>
            <a:rect l="0" t="0" r="0" b="0"/>
            <a:pathLst>
              <a:path w="162869" h="300039">
                <a:moveTo>
                  <a:pt x="8563" y="0"/>
                </a:moveTo>
                <a:lnTo>
                  <a:pt x="21" y="0"/>
                </a:lnTo>
                <a:lnTo>
                  <a:pt x="0" y="4551"/>
                </a:lnTo>
                <a:lnTo>
                  <a:pt x="949" y="6844"/>
                </a:lnTo>
                <a:lnTo>
                  <a:pt x="5884" y="14622"/>
                </a:lnTo>
                <a:lnTo>
                  <a:pt x="7373" y="20151"/>
                </a:lnTo>
                <a:lnTo>
                  <a:pt x="8210" y="28619"/>
                </a:lnTo>
                <a:lnTo>
                  <a:pt x="10946" y="36850"/>
                </a:lnTo>
                <a:lnTo>
                  <a:pt x="13010" y="41711"/>
                </a:lnTo>
                <a:lnTo>
                  <a:pt x="14385" y="46858"/>
                </a:lnTo>
                <a:lnTo>
                  <a:pt x="15302" y="52194"/>
                </a:lnTo>
                <a:lnTo>
                  <a:pt x="15913" y="57656"/>
                </a:lnTo>
                <a:lnTo>
                  <a:pt x="19132" y="66265"/>
                </a:lnTo>
                <a:lnTo>
                  <a:pt x="23738" y="74219"/>
                </a:lnTo>
                <a:lnTo>
                  <a:pt x="28960" y="84104"/>
                </a:lnTo>
                <a:lnTo>
                  <a:pt x="88573" y="202883"/>
                </a:lnTo>
                <a:lnTo>
                  <a:pt x="91431" y="207645"/>
                </a:lnTo>
                <a:lnTo>
                  <a:pt x="94288" y="211773"/>
                </a:lnTo>
                <a:lnTo>
                  <a:pt x="97146" y="215477"/>
                </a:lnTo>
                <a:lnTo>
                  <a:pt x="100003" y="219851"/>
                </a:lnTo>
                <a:lnTo>
                  <a:pt x="102861" y="224673"/>
                </a:lnTo>
                <a:lnTo>
                  <a:pt x="105718" y="229792"/>
                </a:lnTo>
                <a:lnTo>
                  <a:pt x="108576" y="234157"/>
                </a:lnTo>
                <a:lnTo>
                  <a:pt x="111433" y="238020"/>
                </a:lnTo>
                <a:lnTo>
                  <a:pt x="114290" y="241547"/>
                </a:lnTo>
                <a:lnTo>
                  <a:pt x="117148" y="244852"/>
                </a:lnTo>
                <a:lnTo>
                  <a:pt x="120005" y="248007"/>
                </a:lnTo>
                <a:lnTo>
                  <a:pt x="125721" y="254053"/>
                </a:lnTo>
                <a:lnTo>
                  <a:pt x="140008" y="268570"/>
                </a:lnTo>
                <a:lnTo>
                  <a:pt x="141913" y="271439"/>
                </a:lnTo>
                <a:lnTo>
                  <a:pt x="145547" y="280028"/>
                </a:lnTo>
                <a:lnTo>
                  <a:pt x="149772" y="285747"/>
                </a:lnTo>
                <a:lnTo>
                  <a:pt x="153898" y="290963"/>
                </a:lnTo>
                <a:lnTo>
                  <a:pt x="154178" y="295867"/>
                </a:lnTo>
                <a:lnTo>
                  <a:pt x="155170" y="297257"/>
                </a:lnTo>
                <a:lnTo>
                  <a:pt x="156783" y="298184"/>
                </a:lnTo>
                <a:lnTo>
                  <a:pt x="162868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973"/>
          <p:cNvSpPr/>
          <p:nvPr/>
        </p:nvSpPr>
        <p:spPr>
          <a:xfrm>
            <a:off x="6278036" y="2948939"/>
            <a:ext cx="214205" cy="265749"/>
          </a:xfrm>
          <a:custGeom>
            <a:avLst/>
            <a:gdLst/>
            <a:ahLst/>
            <a:cxnLst/>
            <a:rect l="0" t="0" r="0" b="0"/>
            <a:pathLst>
              <a:path w="214205" h="265749">
                <a:moveTo>
                  <a:pt x="214204" y="0"/>
                </a:moveTo>
                <a:lnTo>
                  <a:pt x="209653" y="0"/>
                </a:lnTo>
                <a:lnTo>
                  <a:pt x="208312" y="953"/>
                </a:lnTo>
                <a:lnTo>
                  <a:pt x="207418" y="2541"/>
                </a:lnTo>
                <a:lnTo>
                  <a:pt x="205984" y="7381"/>
                </a:lnTo>
                <a:lnTo>
                  <a:pt x="201185" y="12771"/>
                </a:lnTo>
                <a:lnTo>
                  <a:pt x="196353" y="20281"/>
                </a:lnTo>
                <a:lnTo>
                  <a:pt x="193730" y="24951"/>
                </a:lnTo>
                <a:lnTo>
                  <a:pt x="188277" y="35220"/>
                </a:lnTo>
                <a:lnTo>
                  <a:pt x="185489" y="40625"/>
                </a:lnTo>
                <a:lnTo>
                  <a:pt x="181725" y="46133"/>
                </a:lnTo>
                <a:lnTo>
                  <a:pt x="177311" y="51711"/>
                </a:lnTo>
                <a:lnTo>
                  <a:pt x="172464" y="57334"/>
                </a:lnTo>
                <a:lnTo>
                  <a:pt x="167327" y="62988"/>
                </a:lnTo>
                <a:lnTo>
                  <a:pt x="156539" y="74350"/>
                </a:lnTo>
                <a:lnTo>
                  <a:pt x="151948" y="80999"/>
                </a:lnTo>
                <a:lnTo>
                  <a:pt x="147935" y="88290"/>
                </a:lnTo>
                <a:lnTo>
                  <a:pt x="144307" y="96008"/>
                </a:lnTo>
                <a:lnTo>
                  <a:pt x="139983" y="103058"/>
                </a:lnTo>
                <a:lnTo>
                  <a:pt x="135196" y="109663"/>
                </a:lnTo>
                <a:lnTo>
                  <a:pt x="130099" y="115971"/>
                </a:lnTo>
                <a:lnTo>
                  <a:pt x="124797" y="122082"/>
                </a:lnTo>
                <a:lnTo>
                  <a:pt x="119357" y="128061"/>
                </a:lnTo>
                <a:lnTo>
                  <a:pt x="108232" y="139784"/>
                </a:lnTo>
                <a:lnTo>
                  <a:pt x="96938" y="151344"/>
                </a:lnTo>
                <a:lnTo>
                  <a:pt x="92211" y="157094"/>
                </a:lnTo>
                <a:lnTo>
                  <a:pt x="88108" y="162832"/>
                </a:lnTo>
                <a:lnTo>
                  <a:pt x="84420" y="168562"/>
                </a:lnTo>
                <a:lnTo>
                  <a:pt x="80056" y="174287"/>
                </a:lnTo>
                <a:lnTo>
                  <a:pt x="75242" y="180009"/>
                </a:lnTo>
                <a:lnTo>
                  <a:pt x="70128" y="185729"/>
                </a:lnTo>
                <a:lnTo>
                  <a:pt x="65765" y="191447"/>
                </a:lnTo>
                <a:lnTo>
                  <a:pt x="61904" y="197164"/>
                </a:lnTo>
                <a:lnTo>
                  <a:pt x="58379" y="202880"/>
                </a:lnTo>
                <a:lnTo>
                  <a:pt x="54123" y="207644"/>
                </a:lnTo>
                <a:lnTo>
                  <a:pt x="49381" y="211772"/>
                </a:lnTo>
                <a:lnTo>
                  <a:pt x="44314" y="215476"/>
                </a:lnTo>
                <a:lnTo>
                  <a:pt x="39984" y="218899"/>
                </a:lnTo>
                <a:lnTo>
                  <a:pt x="36145" y="222133"/>
                </a:lnTo>
                <a:lnTo>
                  <a:pt x="32633" y="225241"/>
                </a:lnTo>
                <a:lnTo>
                  <a:pt x="29339" y="229218"/>
                </a:lnTo>
                <a:lnTo>
                  <a:pt x="26190" y="233775"/>
                </a:lnTo>
                <a:lnTo>
                  <a:pt x="23139" y="238717"/>
                </a:lnTo>
                <a:lnTo>
                  <a:pt x="20152" y="242013"/>
                </a:lnTo>
                <a:lnTo>
                  <a:pt x="17209" y="244210"/>
                </a:lnTo>
                <a:lnTo>
                  <a:pt x="14294" y="245674"/>
                </a:lnTo>
                <a:lnTo>
                  <a:pt x="12350" y="247603"/>
                </a:lnTo>
                <a:lnTo>
                  <a:pt x="11054" y="249841"/>
                </a:lnTo>
                <a:lnTo>
                  <a:pt x="8975" y="255727"/>
                </a:lnTo>
                <a:lnTo>
                  <a:pt x="2674" y="262781"/>
                </a:lnTo>
                <a:lnTo>
                  <a:pt x="0" y="265632"/>
                </a:lnTo>
                <a:lnTo>
                  <a:pt x="2479" y="265696"/>
                </a:lnTo>
                <a:lnTo>
                  <a:pt x="8464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974"/>
          <p:cNvSpPr/>
          <p:nvPr/>
        </p:nvSpPr>
        <p:spPr>
          <a:xfrm>
            <a:off x="6586537" y="3034664"/>
            <a:ext cx="325756" cy="25719"/>
          </a:xfrm>
          <a:custGeom>
            <a:avLst/>
            <a:gdLst/>
            <a:ahLst/>
            <a:cxnLst/>
            <a:rect l="0" t="0" r="0" b="0"/>
            <a:pathLst>
              <a:path w="325756" h="25719">
                <a:moveTo>
                  <a:pt x="0" y="25718"/>
                </a:moveTo>
                <a:lnTo>
                  <a:pt x="0" y="21167"/>
                </a:lnTo>
                <a:lnTo>
                  <a:pt x="953" y="19827"/>
                </a:lnTo>
                <a:lnTo>
                  <a:pt x="2540" y="18933"/>
                </a:lnTo>
                <a:lnTo>
                  <a:pt x="4551" y="18337"/>
                </a:lnTo>
                <a:lnTo>
                  <a:pt x="9326" y="17675"/>
                </a:lnTo>
                <a:lnTo>
                  <a:pt x="17368" y="17303"/>
                </a:lnTo>
                <a:lnTo>
                  <a:pt x="28619" y="17177"/>
                </a:lnTo>
                <a:lnTo>
                  <a:pt x="83017" y="17146"/>
                </a:lnTo>
                <a:lnTo>
                  <a:pt x="88681" y="16193"/>
                </a:lnTo>
                <a:lnTo>
                  <a:pt x="94364" y="14606"/>
                </a:lnTo>
                <a:lnTo>
                  <a:pt x="100057" y="12595"/>
                </a:lnTo>
                <a:lnTo>
                  <a:pt x="106710" y="11254"/>
                </a:lnTo>
                <a:lnTo>
                  <a:pt x="114002" y="10361"/>
                </a:lnTo>
                <a:lnTo>
                  <a:pt x="121722" y="9765"/>
                </a:lnTo>
                <a:lnTo>
                  <a:pt x="128773" y="9368"/>
                </a:lnTo>
                <a:lnTo>
                  <a:pt x="141687" y="8926"/>
                </a:lnTo>
                <a:lnTo>
                  <a:pt x="159668" y="8678"/>
                </a:lnTo>
                <a:lnTo>
                  <a:pt x="166453" y="7690"/>
                </a:lnTo>
                <a:lnTo>
                  <a:pt x="173834" y="6080"/>
                </a:lnTo>
                <a:lnTo>
                  <a:pt x="181611" y="4053"/>
                </a:lnTo>
                <a:lnTo>
                  <a:pt x="188702" y="2702"/>
                </a:lnTo>
                <a:lnTo>
                  <a:pt x="195334" y="1802"/>
                </a:lnTo>
                <a:lnTo>
                  <a:pt x="201660" y="1201"/>
                </a:lnTo>
                <a:lnTo>
                  <a:pt x="207783" y="801"/>
                </a:lnTo>
                <a:lnTo>
                  <a:pt x="213769" y="534"/>
                </a:lnTo>
                <a:lnTo>
                  <a:pt x="225501" y="238"/>
                </a:lnTo>
                <a:lnTo>
                  <a:pt x="32575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975"/>
          <p:cNvSpPr/>
          <p:nvPr/>
        </p:nvSpPr>
        <p:spPr>
          <a:xfrm>
            <a:off x="6732269" y="2931795"/>
            <a:ext cx="42864" cy="291466"/>
          </a:xfrm>
          <a:custGeom>
            <a:avLst/>
            <a:gdLst/>
            <a:ahLst/>
            <a:cxnLst/>
            <a:rect l="0" t="0" r="0" b="0"/>
            <a:pathLst>
              <a:path w="42864" h="291466">
                <a:moveTo>
                  <a:pt x="0" y="0"/>
                </a:moveTo>
                <a:lnTo>
                  <a:pt x="0" y="24950"/>
                </a:lnTo>
                <a:lnTo>
                  <a:pt x="954" y="29016"/>
                </a:lnTo>
                <a:lnTo>
                  <a:pt x="2541" y="32679"/>
                </a:lnTo>
                <a:lnTo>
                  <a:pt x="4552" y="36073"/>
                </a:lnTo>
                <a:lnTo>
                  <a:pt x="5892" y="40241"/>
                </a:lnTo>
                <a:lnTo>
                  <a:pt x="6786" y="44925"/>
                </a:lnTo>
                <a:lnTo>
                  <a:pt x="7382" y="49952"/>
                </a:lnTo>
                <a:lnTo>
                  <a:pt x="7779" y="55209"/>
                </a:lnTo>
                <a:lnTo>
                  <a:pt x="8044" y="60618"/>
                </a:lnTo>
                <a:lnTo>
                  <a:pt x="8338" y="71709"/>
                </a:lnTo>
                <a:lnTo>
                  <a:pt x="8570" y="134305"/>
                </a:lnTo>
                <a:lnTo>
                  <a:pt x="9524" y="140019"/>
                </a:lnTo>
                <a:lnTo>
                  <a:pt x="11112" y="145734"/>
                </a:lnTo>
                <a:lnTo>
                  <a:pt x="13123" y="151448"/>
                </a:lnTo>
                <a:lnTo>
                  <a:pt x="14464" y="157163"/>
                </a:lnTo>
                <a:lnTo>
                  <a:pt x="15357" y="162878"/>
                </a:lnTo>
                <a:lnTo>
                  <a:pt x="15953" y="168593"/>
                </a:lnTo>
                <a:lnTo>
                  <a:pt x="17304" y="174307"/>
                </a:lnTo>
                <a:lnTo>
                  <a:pt x="19156" y="180022"/>
                </a:lnTo>
                <a:lnTo>
                  <a:pt x="21343" y="185737"/>
                </a:lnTo>
                <a:lnTo>
                  <a:pt x="22802" y="190500"/>
                </a:lnTo>
                <a:lnTo>
                  <a:pt x="23774" y="194627"/>
                </a:lnTo>
                <a:lnTo>
                  <a:pt x="24854" y="202706"/>
                </a:lnTo>
                <a:lnTo>
                  <a:pt x="25142" y="207527"/>
                </a:lnTo>
                <a:lnTo>
                  <a:pt x="25462" y="217964"/>
                </a:lnTo>
                <a:lnTo>
                  <a:pt x="25708" y="250989"/>
                </a:lnTo>
                <a:lnTo>
                  <a:pt x="25717" y="275944"/>
                </a:lnTo>
                <a:lnTo>
                  <a:pt x="26670" y="278260"/>
                </a:lnTo>
                <a:lnTo>
                  <a:pt x="28257" y="279804"/>
                </a:lnTo>
                <a:lnTo>
                  <a:pt x="33099" y="282282"/>
                </a:lnTo>
                <a:lnTo>
                  <a:pt x="33497" y="283438"/>
                </a:lnTo>
                <a:lnTo>
                  <a:pt x="33938" y="287262"/>
                </a:lnTo>
                <a:lnTo>
                  <a:pt x="35008" y="288663"/>
                </a:lnTo>
                <a:lnTo>
                  <a:pt x="36674" y="289597"/>
                </a:lnTo>
                <a:lnTo>
                  <a:pt x="42863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976"/>
          <p:cNvSpPr/>
          <p:nvPr/>
        </p:nvSpPr>
        <p:spPr>
          <a:xfrm>
            <a:off x="7006590" y="2889049"/>
            <a:ext cx="240030" cy="265632"/>
          </a:xfrm>
          <a:custGeom>
            <a:avLst/>
            <a:gdLst/>
            <a:ahLst/>
            <a:cxnLst/>
            <a:rect l="0" t="0" r="0" b="0"/>
            <a:pathLst>
              <a:path w="240030" h="265632">
                <a:moveTo>
                  <a:pt x="0" y="51318"/>
                </a:moveTo>
                <a:lnTo>
                  <a:pt x="0" y="43098"/>
                </a:lnTo>
                <a:lnTo>
                  <a:pt x="7381" y="42777"/>
                </a:lnTo>
                <a:lnTo>
                  <a:pt x="8219" y="42755"/>
                </a:lnTo>
                <a:lnTo>
                  <a:pt x="13018" y="38197"/>
                </a:lnTo>
                <a:lnTo>
                  <a:pt x="16299" y="36856"/>
                </a:lnTo>
                <a:lnTo>
                  <a:pt x="20391" y="35962"/>
                </a:lnTo>
                <a:lnTo>
                  <a:pt x="25024" y="35365"/>
                </a:lnTo>
                <a:lnTo>
                  <a:pt x="29065" y="34015"/>
                </a:lnTo>
                <a:lnTo>
                  <a:pt x="36094" y="29976"/>
                </a:lnTo>
                <a:lnTo>
                  <a:pt x="42394" y="27545"/>
                </a:lnTo>
                <a:lnTo>
                  <a:pt x="49321" y="25512"/>
                </a:lnTo>
                <a:lnTo>
                  <a:pt x="53836" y="23637"/>
                </a:lnTo>
                <a:lnTo>
                  <a:pt x="58751" y="21434"/>
                </a:lnTo>
                <a:lnTo>
                  <a:pt x="62980" y="19013"/>
                </a:lnTo>
                <a:lnTo>
                  <a:pt x="70218" y="13783"/>
                </a:lnTo>
                <a:lnTo>
                  <a:pt x="74435" y="12007"/>
                </a:lnTo>
                <a:lnTo>
                  <a:pt x="79150" y="10823"/>
                </a:lnTo>
                <a:lnTo>
                  <a:pt x="84199" y="10034"/>
                </a:lnTo>
                <a:lnTo>
                  <a:pt x="88518" y="8555"/>
                </a:lnTo>
                <a:lnTo>
                  <a:pt x="95857" y="4372"/>
                </a:lnTo>
                <a:lnTo>
                  <a:pt x="100099" y="2876"/>
                </a:lnTo>
                <a:lnTo>
                  <a:pt x="104833" y="1878"/>
                </a:lnTo>
                <a:lnTo>
                  <a:pt x="109893" y="1213"/>
                </a:lnTo>
                <a:lnTo>
                  <a:pt x="114219" y="770"/>
                </a:lnTo>
                <a:lnTo>
                  <a:pt x="121567" y="277"/>
                </a:lnTo>
                <a:lnTo>
                  <a:pt x="128007" y="58"/>
                </a:lnTo>
                <a:lnTo>
                  <a:pt x="131058" y="0"/>
                </a:lnTo>
                <a:lnTo>
                  <a:pt x="134044" y="913"/>
                </a:lnTo>
                <a:lnTo>
                  <a:pt x="139902" y="4469"/>
                </a:lnTo>
                <a:lnTo>
                  <a:pt x="145681" y="6684"/>
                </a:lnTo>
                <a:lnTo>
                  <a:pt x="148556" y="7274"/>
                </a:lnTo>
                <a:lnTo>
                  <a:pt x="154289" y="10470"/>
                </a:lnTo>
                <a:lnTo>
                  <a:pt x="157152" y="12657"/>
                </a:lnTo>
                <a:lnTo>
                  <a:pt x="159060" y="15066"/>
                </a:lnTo>
                <a:lnTo>
                  <a:pt x="160333" y="17625"/>
                </a:lnTo>
                <a:lnTo>
                  <a:pt x="161181" y="20284"/>
                </a:lnTo>
                <a:lnTo>
                  <a:pt x="162124" y="28318"/>
                </a:lnTo>
                <a:lnTo>
                  <a:pt x="162542" y="37286"/>
                </a:lnTo>
                <a:lnTo>
                  <a:pt x="162728" y="44446"/>
                </a:lnTo>
                <a:lnTo>
                  <a:pt x="161825" y="48642"/>
                </a:lnTo>
                <a:lnTo>
                  <a:pt x="160270" y="53344"/>
                </a:lnTo>
                <a:lnTo>
                  <a:pt x="158282" y="58384"/>
                </a:lnTo>
                <a:lnTo>
                  <a:pt x="156004" y="63649"/>
                </a:lnTo>
                <a:lnTo>
                  <a:pt x="150932" y="74578"/>
                </a:lnTo>
                <a:lnTo>
                  <a:pt x="148246" y="79207"/>
                </a:lnTo>
                <a:lnTo>
                  <a:pt x="142722" y="86891"/>
                </a:lnTo>
                <a:lnTo>
                  <a:pt x="139915" y="91226"/>
                </a:lnTo>
                <a:lnTo>
                  <a:pt x="137092" y="96021"/>
                </a:lnTo>
                <a:lnTo>
                  <a:pt x="134257" y="101122"/>
                </a:lnTo>
                <a:lnTo>
                  <a:pt x="128567" y="111871"/>
                </a:lnTo>
                <a:lnTo>
                  <a:pt x="125716" y="117404"/>
                </a:lnTo>
                <a:lnTo>
                  <a:pt x="122863" y="122045"/>
                </a:lnTo>
                <a:lnTo>
                  <a:pt x="117154" y="129743"/>
                </a:lnTo>
                <a:lnTo>
                  <a:pt x="114297" y="134081"/>
                </a:lnTo>
                <a:lnTo>
                  <a:pt x="111440" y="138878"/>
                </a:lnTo>
                <a:lnTo>
                  <a:pt x="108583" y="143981"/>
                </a:lnTo>
                <a:lnTo>
                  <a:pt x="102869" y="154732"/>
                </a:lnTo>
                <a:lnTo>
                  <a:pt x="100011" y="160266"/>
                </a:lnTo>
                <a:lnTo>
                  <a:pt x="96202" y="164907"/>
                </a:lnTo>
                <a:lnTo>
                  <a:pt x="91757" y="168954"/>
                </a:lnTo>
                <a:lnTo>
                  <a:pt x="86889" y="172605"/>
                </a:lnTo>
                <a:lnTo>
                  <a:pt x="82690" y="176943"/>
                </a:lnTo>
                <a:lnTo>
                  <a:pt x="78939" y="181741"/>
                </a:lnTo>
                <a:lnTo>
                  <a:pt x="75487" y="186844"/>
                </a:lnTo>
                <a:lnTo>
                  <a:pt x="72232" y="192151"/>
                </a:lnTo>
                <a:lnTo>
                  <a:pt x="69109" y="197594"/>
                </a:lnTo>
                <a:lnTo>
                  <a:pt x="66075" y="203128"/>
                </a:lnTo>
                <a:lnTo>
                  <a:pt x="63100" y="207770"/>
                </a:lnTo>
                <a:lnTo>
                  <a:pt x="57254" y="215467"/>
                </a:lnTo>
                <a:lnTo>
                  <a:pt x="54021" y="222063"/>
                </a:lnTo>
                <a:lnTo>
                  <a:pt x="53159" y="225156"/>
                </a:lnTo>
                <a:lnTo>
                  <a:pt x="49661" y="231132"/>
                </a:lnTo>
                <a:lnTo>
                  <a:pt x="44205" y="238179"/>
                </a:lnTo>
                <a:lnTo>
                  <a:pt x="42805" y="238757"/>
                </a:lnTo>
                <a:lnTo>
                  <a:pt x="38709" y="239399"/>
                </a:lnTo>
                <a:lnTo>
                  <a:pt x="37236" y="240523"/>
                </a:lnTo>
                <a:lnTo>
                  <a:pt x="36254" y="242225"/>
                </a:lnTo>
                <a:lnTo>
                  <a:pt x="34677" y="247249"/>
                </a:lnTo>
                <a:lnTo>
                  <a:pt x="35501" y="247661"/>
                </a:lnTo>
                <a:lnTo>
                  <a:pt x="38955" y="248119"/>
                </a:lnTo>
                <a:lnTo>
                  <a:pt x="40258" y="249194"/>
                </a:lnTo>
                <a:lnTo>
                  <a:pt x="41126" y="250863"/>
                </a:lnTo>
                <a:lnTo>
                  <a:pt x="41704" y="252928"/>
                </a:lnTo>
                <a:lnTo>
                  <a:pt x="43043" y="254305"/>
                </a:lnTo>
                <a:lnTo>
                  <a:pt x="44888" y="255223"/>
                </a:lnTo>
                <a:lnTo>
                  <a:pt x="50142" y="256696"/>
                </a:lnTo>
                <a:lnTo>
                  <a:pt x="55602" y="261502"/>
                </a:lnTo>
                <a:lnTo>
                  <a:pt x="58023" y="262878"/>
                </a:lnTo>
                <a:lnTo>
                  <a:pt x="63252" y="264407"/>
                </a:lnTo>
                <a:lnTo>
                  <a:pt x="68752" y="265087"/>
                </a:lnTo>
                <a:lnTo>
                  <a:pt x="74372" y="265389"/>
                </a:lnTo>
                <a:lnTo>
                  <a:pt x="80044" y="265523"/>
                </a:lnTo>
                <a:lnTo>
                  <a:pt x="238472" y="265631"/>
                </a:lnTo>
                <a:lnTo>
                  <a:pt x="238991" y="264678"/>
                </a:lnTo>
                <a:lnTo>
                  <a:pt x="240029" y="2570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977"/>
          <p:cNvSpPr/>
          <p:nvPr/>
        </p:nvSpPr>
        <p:spPr>
          <a:xfrm>
            <a:off x="7281019" y="2914650"/>
            <a:ext cx="205616" cy="248590"/>
          </a:xfrm>
          <a:custGeom>
            <a:avLst/>
            <a:gdLst/>
            <a:ahLst/>
            <a:cxnLst/>
            <a:rect l="0" t="0" r="0" b="0"/>
            <a:pathLst>
              <a:path w="205616" h="248590">
                <a:moveTo>
                  <a:pt x="77043" y="0"/>
                </a:moveTo>
                <a:lnTo>
                  <a:pt x="61194" y="0"/>
                </a:lnTo>
                <a:lnTo>
                  <a:pt x="55732" y="4551"/>
                </a:lnTo>
                <a:lnTo>
                  <a:pt x="50744" y="9325"/>
                </a:lnTo>
                <a:lnTo>
                  <a:pt x="39781" y="20151"/>
                </a:lnTo>
                <a:lnTo>
                  <a:pt x="37914" y="22959"/>
                </a:lnTo>
                <a:lnTo>
                  <a:pt x="35840" y="28619"/>
                </a:lnTo>
                <a:lnTo>
                  <a:pt x="34334" y="32414"/>
                </a:lnTo>
                <a:lnTo>
                  <a:pt x="32378" y="36849"/>
                </a:lnTo>
                <a:lnTo>
                  <a:pt x="27665" y="46857"/>
                </a:lnTo>
                <a:lnTo>
                  <a:pt x="14072" y="74444"/>
                </a:lnTo>
                <a:lnTo>
                  <a:pt x="12203" y="81062"/>
                </a:lnTo>
                <a:lnTo>
                  <a:pt x="10956" y="88331"/>
                </a:lnTo>
                <a:lnTo>
                  <a:pt x="10125" y="96035"/>
                </a:lnTo>
                <a:lnTo>
                  <a:pt x="9571" y="103075"/>
                </a:lnTo>
                <a:lnTo>
                  <a:pt x="9202" y="109674"/>
                </a:lnTo>
                <a:lnTo>
                  <a:pt x="8956" y="115979"/>
                </a:lnTo>
                <a:lnTo>
                  <a:pt x="7839" y="122086"/>
                </a:lnTo>
                <a:lnTo>
                  <a:pt x="6142" y="128063"/>
                </a:lnTo>
                <a:lnTo>
                  <a:pt x="4058" y="133953"/>
                </a:lnTo>
                <a:lnTo>
                  <a:pt x="2669" y="139784"/>
                </a:lnTo>
                <a:lnTo>
                  <a:pt x="1743" y="145577"/>
                </a:lnTo>
                <a:lnTo>
                  <a:pt x="1125" y="151344"/>
                </a:lnTo>
                <a:lnTo>
                  <a:pt x="714" y="157093"/>
                </a:lnTo>
                <a:lnTo>
                  <a:pt x="439" y="162831"/>
                </a:lnTo>
                <a:lnTo>
                  <a:pt x="135" y="174287"/>
                </a:lnTo>
                <a:lnTo>
                  <a:pt x="0" y="185728"/>
                </a:lnTo>
                <a:lnTo>
                  <a:pt x="916" y="190494"/>
                </a:lnTo>
                <a:lnTo>
                  <a:pt x="2479" y="194623"/>
                </a:lnTo>
                <a:lnTo>
                  <a:pt x="6757" y="202704"/>
                </a:lnTo>
                <a:lnTo>
                  <a:pt x="11832" y="212645"/>
                </a:lnTo>
                <a:lnTo>
                  <a:pt x="13566" y="217011"/>
                </a:lnTo>
                <a:lnTo>
                  <a:pt x="15494" y="224402"/>
                </a:lnTo>
                <a:lnTo>
                  <a:pt x="17913" y="227706"/>
                </a:lnTo>
                <a:lnTo>
                  <a:pt x="21431" y="230861"/>
                </a:lnTo>
                <a:lnTo>
                  <a:pt x="25681" y="233918"/>
                </a:lnTo>
                <a:lnTo>
                  <a:pt x="29466" y="236907"/>
                </a:lnTo>
                <a:lnTo>
                  <a:pt x="32943" y="239853"/>
                </a:lnTo>
                <a:lnTo>
                  <a:pt x="36213" y="242769"/>
                </a:lnTo>
                <a:lnTo>
                  <a:pt x="39345" y="244714"/>
                </a:lnTo>
                <a:lnTo>
                  <a:pt x="45366" y="246874"/>
                </a:lnTo>
                <a:lnTo>
                  <a:pt x="51217" y="247834"/>
                </a:lnTo>
                <a:lnTo>
                  <a:pt x="54110" y="248090"/>
                </a:lnTo>
                <a:lnTo>
                  <a:pt x="57945" y="248261"/>
                </a:lnTo>
                <a:lnTo>
                  <a:pt x="71490" y="248501"/>
                </a:lnTo>
                <a:lnTo>
                  <a:pt x="92668" y="248589"/>
                </a:lnTo>
                <a:lnTo>
                  <a:pt x="96985" y="247641"/>
                </a:lnTo>
                <a:lnTo>
                  <a:pt x="100815" y="246056"/>
                </a:lnTo>
                <a:lnTo>
                  <a:pt x="104321" y="244047"/>
                </a:lnTo>
                <a:lnTo>
                  <a:pt x="113297" y="239275"/>
                </a:lnTo>
                <a:lnTo>
                  <a:pt x="118358" y="236669"/>
                </a:lnTo>
                <a:lnTo>
                  <a:pt x="122684" y="233979"/>
                </a:lnTo>
                <a:lnTo>
                  <a:pt x="126520" y="231234"/>
                </a:lnTo>
                <a:lnTo>
                  <a:pt x="130030" y="228451"/>
                </a:lnTo>
                <a:lnTo>
                  <a:pt x="134275" y="225643"/>
                </a:lnTo>
                <a:lnTo>
                  <a:pt x="139011" y="222818"/>
                </a:lnTo>
                <a:lnTo>
                  <a:pt x="144072" y="219983"/>
                </a:lnTo>
                <a:lnTo>
                  <a:pt x="148399" y="216187"/>
                </a:lnTo>
                <a:lnTo>
                  <a:pt x="152237" y="211752"/>
                </a:lnTo>
                <a:lnTo>
                  <a:pt x="155747" y="206891"/>
                </a:lnTo>
                <a:lnTo>
                  <a:pt x="159040" y="202697"/>
                </a:lnTo>
                <a:lnTo>
                  <a:pt x="165238" y="195497"/>
                </a:lnTo>
                <a:lnTo>
                  <a:pt x="168225" y="191291"/>
                </a:lnTo>
                <a:lnTo>
                  <a:pt x="171169" y="186582"/>
                </a:lnTo>
                <a:lnTo>
                  <a:pt x="174084" y="181538"/>
                </a:lnTo>
                <a:lnTo>
                  <a:pt x="177931" y="176270"/>
                </a:lnTo>
                <a:lnTo>
                  <a:pt x="182402" y="170853"/>
                </a:lnTo>
                <a:lnTo>
                  <a:pt x="191496" y="160707"/>
                </a:lnTo>
                <a:lnTo>
                  <a:pt x="198714" y="153023"/>
                </a:lnTo>
                <a:lnTo>
                  <a:pt x="201019" y="148688"/>
                </a:lnTo>
                <a:lnTo>
                  <a:pt x="202556" y="143892"/>
                </a:lnTo>
                <a:lnTo>
                  <a:pt x="203581" y="138791"/>
                </a:lnTo>
                <a:lnTo>
                  <a:pt x="204265" y="134437"/>
                </a:lnTo>
                <a:lnTo>
                  <a:pt x="205024" y="127060"/>
                </a:lnTo>
                <a:lnTo>
                  <a:pt x="205226" y="122806"/>
                </a:lnTo>
                <a:lnTo>
                  <a:pt x="205451" y="113000"/>
                </a:lnTo>
                <a:lnTo>
                  <a:pt x="205615" y="87276"/>
                </a:lnTo>
                <a:lnTo>
                  <a:pt x="204668" y="82949"/>
                </a:lnTo>
                <a:lnTo>
                  <a:pt x="201075" y="75601"/>
                </a:lnTo>
                <a:lnTo>
                  <a:pt x="199736" y="71356"/>
                </a:lnTo>
                <a:lnTo>
                  <a:pt x="198844" y="66620"/>
                </a:lnTo>
                <a:lnTo>
                  <a:pt x="198248" y="61558"/>
                </a:lnTo>
                <a:lnTo>
                  <a:pt x="195946" y="57231"/>
                </a:lnTo>
                <a:lnTo>
                  <a:pt x="192507" y="53394"/>
                </a:lnTo>
                <a:lnTo>
                  <a:pt x="188308" y="49883"/>
                </a:lnTo>
                <a:lnTo>
                  <a:pt x="184557" y="45638"/>
                </a:lnTo>
                <a:lnTo>
                  <a:pt x="181104" y="40903"/>
                </a:lnTo>
                <a:lnTo>
                  <a:pt x="177850" y="35841"/>
                </a:lnTo>
                <a:lnTo>
                  <a:pt x="174728" y="31514"/>
                </a:lnTo>
                <a:lnTo>
                  <a:pt x="168719" y="24166"/>
                </a:lnTo>
                <a:lnTo>
                  <a:pt x="165783" y="21825"/>
                </a:lnTo>
                <a:lnTo>
                  <a:pt x="159981" y="19225"/>
                </a:lnTo>
                <a:lnTo>
                  <a:pt x="154227" y="15529"/>
                </a:lnTo>
                <a:lnTo>
                  <a:pt x="151359" y="13210"/>
                </a:lnTo>
                <a:lnTo>
                  <a:pt x="147543" y="11664"/>
                </a:lnTo>
                <a:lnTo>
                  <a:pt x="143092" y="10634"/>
                </a:lnTo>
                <a:lnTo>
                  <a:pt x="138221" y="9946"/>
                </a:lnTo>
                <a:lnTo>
                  <a:pt x="134021" y="8536"/>
                </a:lnTo>
                <a:lnTo>
                  <a:pt x="130268" y="6643"/>
                </a:lnTo>
                <a:lnTo>
                  <a:pt x="126814" y="4428"/>
                </a:lnTo>
                <a:lnTo>
                  <a:pt x="120436" y="1968"/>
                </a:lnTo>
                <a:lnTo>
                  <a:pt x="117401" y="1312"/>
                </a:lnTo>
                <a:lnTo>
                  <a:pt x="113473" y="874"/>
                </a:lnTo>
                <a:lnTo>
                  <a:pt x="108950" y="583"/>
                </a:lnTo>
                <a:lnTo>
                  <a:pt x="104030" y="388"/>
                </a:lnTo>
                <a:lnTo>
                  <a:pt x="99797" y="1211"/>
                </a:lnTo>
                <a:lnTo>
                  <a:pt x="96022" y="2713"/>
                </a:lnTo>
                <a:lnTo>
                  <a:pt x="92554" y="4666"/>
                </a:lnTo>
                <a:lnTo>
                  <a:pt x="86159" y="6836"/>
                </a:lnTo>
                <a:lnTo>
                  <a:pt x="83120" y="7415"/>
                </a:lnTo>
                <a:lnTo>
                  <a:pt x="79189" y="7801"/>
                </a:lnTo>
                <a:lnTo>
                  <a:pt x="74664" y="8058"/>
                </a:lnTo>
                <a:lnTo>
                  <a:pt x="62814" y="8470"/>
                </a:lnTo>
                <a:lnTo>
                  <a:pt x="56212" y="8542"/>
                </a:lnTo>
                <a:lnTo>
                  <a:pt x="54583" y="9504"/>
                </a:lnTo>
                <a:lnTo>
                  <a:pt x="53497" y="11099"/>
                </a:lnTo>
                <a:lnTo>
                  <a:pt x="51325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978"/>
          <p:cNvSpPr/>
          <p:nvPr/>
        </p:nvSpPr>
        <p:spPr>
          <a:xfrm>
            <a:off x="7513676" y="2863329"/>
            <a:ext cx="221457" cy="282415"/>
          </a:xfrm>
          <a:custGeom>
            <a:avLst/>
            <a:gdLst/>
            <a:ahLst/>
            <a:cxnLst/>
            <a:rect l="0" t="0" r="0" b="0"/>
            <a:pathLst>
              <a:path w="221457" h="282415">
                <a:moveTo>
                  <a:pt x="75843" y="25603"/>
                </a:moveTo>
                <a:lnTo>
                  <a:pt x="67625" y="25603"/>
                </a:lnTo>
                <a:lnTo>
                  <a:pt x="67302" y="32984"/>
                </a:lnTo>
                <a:lnTo>
                  <a:pt x="61386" y="40784"/>
                </a:lnTo>
                <a:lnTo>
                  <a:pt x="59893" y="46003"/>
                </a:lnTo>
                <a:lnTo>
                  <a:pt x="59053" y="54296"/>
                </a:lnTo>
                <a:lnTo>
                  <a:pt x="56316" y="62485"/>
                </a:lnTo>
                <a:lnTo>
                  <a:pt x="54253" y="67336"/>
                </a:lnTo>
                <a:lnTo>
                  <a:pt x="49420" y="75266"/>
                </a:lnTo>
                <a:lnTo>
                  <a:pt x="46798" y="78714"/>
                </a:lnTo>
                <a:lnTo>
                  <a:pt x="45050" y="82918"/>
                </a:lnTo>
                <a:lnTo>
                  <a:pt x="43885" y="87626"/>
                </a:lnTo>
                <a:lnTo>
                  <a:pt x="43107" y="92669"/>
                </a:lnTo>
                <a:lnTo>
                  <a:pt x="39704" y="100813"/>
                </a:lnTo>
                <a:lnTo>
                  <a:pt x="35017" y="108560"/>
                </a:lnTo>
                <a:lnTo>
                  <a:pt x="29758" y="118353"/>
                </a:lnTo>
                <a:lnTo>
                  <a:pt x="24246" y="126515"/>
                </a:lnTo>
                <a:lnTo>
                  <a:pt x="21443" y="130025"/>
                </a:lnTo>
                <a:lnTo>
                  <a:pt x="19574" y="134270"/>
                </a:lnTo>
                <a:lnTo>
                  <a:pt x="18328" y="139005"/>
                </a:lnTo>
                <a:lnTo>
                  <a:pt x="17497" y="144067"/>
                </a:lnTo>
                <a:lnTo>
                  <a:pt x="15991" y="149346"/>
                </a:lnTo>
                <a:lnTo>
                  <a:pt x="14035" y="154771"/>
                </a:lnTo>
                <a:lnTo>
                  <a:pt x="11777" y="160293"/>
                </a:lnTo>
                <a:lnTo>
                  <a:pt x="10273" y="165879"/>
                </a:lnTo>
                <a:lnTo>
                  <a:pt x="9270" y="171508"/>
                </a:lnTo>
                <a:lnTo>
                  <a:pt x="8602" y="177165"/>
                </a:lnTo>
                <a:lnTo>
                  <a:pt x="7203" y="181889"/>
                </a:lnTo>
                <a:lnTo>
                  <a:pt x="3110" y="189679"/>
                </a:lnTo>
                <a:lnTo>
                  <a:pt x="1637" y="194042"/>
                </a:lnTo>
                <a:lnTo>
                  <a:pt x="655" y="198855"/>
                </a:lnTo>
                <a:lnTo>
                  <a:pt x="0" y="203970"/>
                </a:lnTo>
                <a:lnTo>
                  <a:pt x="517" y="208332"/>
                </a:lnTo>
                <a:lnTo>
                  <a:pt x="1813" y="212192"/>
                </a:lnTo>
                <a:lnTo>
                  <a:pt x="4841" y="219022"/>
                </a:lnTo>
                <a:lnTo>
                  <a:pt x="6187" y="225232"/>
                </a:lnTo>
                <a:lnTo>
                  <a:pt x="9325" y="231167"/>
                </a:lnTo>
                <a:lnTo>
                  <a:pt x="11495" y="234083"/>
                </a:lnTo>
                <a:lnTo>
                  <a:pt x="13907" y="242403"/>
                </a:lnTo>
                <a:lnTo>
                  <a:pt x="14550" y="247289"/>
                </a:lnTo>
                <a:lnTo>
                  <a:pt x="17804" y="255258"/>
                </a:lnTo>
                <a:lnTo>
                  <a:pt x="20006" y="258716"/>
                </a:lnTo>
                <a:lnTo>
                  <a:pt x="22426" y="261022"/>
                </a:lnTo>
                <a:lnTo>
                  <a:pt x="24992" y="262559"/>
                </a:lnTo>
                <a:lnTo>
                  <a:pt x="27655" y="263584"/>
                </a:lnTo>
                <a:lnTo>
                  <a:pt x="33154" y="267262"/>
                </a:lnTo>
                <a:lnTo>
                  <a:pt x="35954" y="269577"/>
                </a:lnTo>
                <a:lnTo>
                  <a:pt x="39725" y="271119"/>
                </a:lnTo>
                <a:lnTo>
                  <a:pt x="44145" y="272148"/>
                </a:lnTo>
                <a:lnTo>
                  <a:pt x="48997" y="272834"/>
                </a:lnTo>
                <a:lnTo>
                  <a:pt x="53183" y="273291"/>
                </a:lnTo>
                <a:lnTo>
                  <a:pt x="56927" y="273596"/>
                </a:lnTo>
                <a:lnTo>
                  <a:pt x="60375" y="273799"/>
                </a:lnTo>
                <a:lnTo>
                  <a:pt x="64579" y="274887"/>
                </a:lnTo>
                <a:lnTo>
                  <a:pt x="69286" y="276565"/>
                </a:lnTo>
                <a:lnTo>
                  <a:pt x="74329" y="278636"/>
                </a:lnTo>
                <a:lnTo>
                  <a:pt x="78644" y="280017"/>
                </a:lnTo>
                <a:lnTo>
                  <a:pt x="82473" y="280937"/>
                </a:lnTo>
                <a:lnTo>
                  <a:pt x="89267" y="281960"/>
                </a:lnTo>
                <a:lnTo>
                  <a:pt x="95462" y="282414"/>
                </a:lnTo>
                <a:lnTo>
                  <a:pt x="99400" y="281583"/>
                </a:lnTo>
                <a:lnTo>
                  <a:pt x="103931" y="280077"/>
                </a:lnTo>
                <a:lnTo>
                  <a:pt x="108855" y="278119"/>
                </a:lnTo>
                <a:lnTo>
                  <a:pt x="113091" y="276815"/>
                </a:lnTo>
                <a:lnTo>
                  <a:pt x="116868" y="275945"/>
                </a:lnTo>
                <a:lnTo>
                  <a:pt x="120338" y="275365"/>
                </a:lnTo>
                <a:lnTo>
                  <a:pt x="124556" y="274026"/>
                </a:lnTo>
                <a:lnTo>
                  <a:pt x="129274" y="272181"/>
                </a:lnTo>
                <a:lnTo>
                  <a:pt x="134324" y="269998"/>
                </a:lnTo>
                <a:lnTo>
                  <a:pt x="138643" y="267591"/>
                </a:lnTo>
                <a:lnTo>
                  <a:pt x="142475" y="265033"/>
                </a:lnTo>
                <a:lnTo>
                  <a:pt x="145982" y="262376"/>
                </a:lnTo>
                <a:lnTo>
                  <a:pt x="152419" y="259423"/>
                </a:lnTo>
                <a:lnTo>
                  <a:pt x="155469" y="258635"/>
                </a:lnTo>
                <a:lnTo>
                  <a:pt x="159407" y="257158"/>
                </a:lnTo>
                <a:lnTo>
                  <a:pt x="163938" y="255221"/>
                </a:lnTo>
                <a:lnTo>
                  <a:pt x="168863" y="252977"/>
                </a:lnTo>
                <a:lnTo>
                  <a:pt x="173098" y="249575"/>
                </a:lnTo>
                <a:lnTo>
                  <a:pt x="176876" y="245403"/>
                </a:lnTo>
                <a:lnTo>
                  <a:pt x="180346" y="240716"/>
                </a:lnTo>
                <a:lnTo>
                  <a:pt x="182659" y="235687"/>
                </a:lnTo>
                <a:lnTo>
                  <a:pt x="184202" y="230429"/>
                </a:lnTo>
                <a:lnTo>
                  <a:pt x="185230" y="225019"/>
                </a:lnTo>
                <a:lnTo>
                  <a:pt x="187820" y="220459"/>
                </a:lnTo>
                <a:lnTo>
                  <a:pt x="191452" y="216467"/>
                </a:lnTo>
                <a:lnTo>
                  <a:pt x="195779" y="212853"/>
                </a:lnTo>
                <a:lnTo>
                  <a:pt x="199615" y="208539"/>
                </a:lnTo>
                <a:lnTo>
                  <a:pt x="203125" y="203758"/>
                </a:lnTo>
                <a:lnTo>
                  <a:pt x="206419" y="198666"/>
                </a:lnTo>
                <a:lnTo>
                  <a:pt x="210077" y="190467"/>
                </a:lnTo>
                <a:lnTo>
                  <a:pt x="212656" y="182696"/>
                </a:lnTo>
                <a:lnTo>
                  <a:pt x="214677" y="177957"/>
                </a:lnTo>
                <a:lnTo>
                  <a:pt x="216977" y="172892"/>
                </a:lnTo>
                <a:lnTo>
                  <a:pt x="218510" y="167611"/>
                </a:lnTo>
                <a:lnTo>
                  <a:pt x="219532" y="162185"/>
                </a:lnTo>
                <a:lnTo>
                  <a:pt x="220213" y="156663"/>
                </a:lnTo>
                <a:lnTo>
                  <a:pt x="220970" y="147987"/>
                </a:lnTo>
                <a:lnTo>
                  <a:pt x="221307" y="140003"/>
                </a:lnTo>
                <a:lnTo>
                  <a:pt x="221456" y="130105"/>
                </a:lnTo>
                <a:lnTo>
                  <a:pt x="220544" y="124799"/>
                </a:lnTo>
                <a:lnTo>
                  <a:pt x="218983" y="119356"/>
                </a:lnTo>
                <a:lnTo>
                  <a:pt x="216990" y="113822"/>
                </a:lnTo>
                <a:lnTo>
                  <a:pt x="215661" y="108228"/>
                </a:lnTo>
                <a:lnTo>
                  <a:pt x="214775" y="102594"/>
                </a:lnTo>
                <a:lnTo>
                  <a:pt x="214185" y="96933"/>
                </a:lnTo>
                <a:lnTo>
                  <a:pt x="212839" y="92206"/>
                </a:lnTo>
                <a:lnTo>
                  <a:pt x="208803" y="84414"/>
                </a:lnTo>
                <a:lnTo>
                  <a:pt x="205441" y="80051"/>
                </a:lnTo>
                <a:lnTo>
                  <a:pt x="201294" y="75237"/>
                </a:lnTo>
                <a:lnTo>
                  <a:pt x="196625" y="70122"/>
                </a:lnTo>
                <a:lnTo>
                  <a:pt x="191437" y="61899"/>
                </a:lnTo>
                <a:lnTo>
                  <a:pt x="188178" y="55070"/>
                </a:lnTo>
                <a:lnTo>
                  <a:pt x="183555" y="48859"/>
                </a:lnTo>
                <a:lnTo>
                  <a:pt x="180036" y="45870"/>
                </a:lnTo>
                <a:lnTo>
                  <a:pt x="175786" y="42924"/>
                </a:lnTo>
                <a:lnTo>
                  <a:pt x="171046" y="40008"/>
                </a:lnTo>
                <a:lnTo>
                  <a:pt x="166935" y="37111"/>
                </a:lnTo>
                <a:lnTo>
                  <a:pt x="163241" y="34228"/>
                </a:lnTo>
                <a:lnTo>
                  <a:pt x="159826" y="31353"/>
                </a:lnTo>
                <a:lnTo>
                  <a:pt x="155645" y="28484"/>
                </a:lnTo>
                <a:lnTo>
                  <a:pt x="150952" y="25619"/>
                </a:lnTo>
                <a:lnTo>
                  <a:pt x="145918" y="22756"/>
                </a:lnTo>
                <a:lnTo>
                  <a:pt x="141610" y="20848"/>
                </a:lnTo>
                <a:lnTo>
                  <a:pt x="137785" y="19575"/>
                </a:lnTo>
                <a:lnTo>
                  <a:pt x="134283" y="18727"/>
                </a:lnTo>
                <a:lnTo>
                  <a:pt x="130043" y="17209"/>
                </a:lnTo>
                <a:lnTo>
                  <a:pt x="125311" y="15245"/>
                </a:lnTo>
                <a:lnTo>
                  <a:pt x="120252" y="12982"/>
                </a:lnTo>
                <a:lnTo>
                  <a:pt x="115927" y="11474"/>
                </a:lnTo>
                <a:lnTo>
                  <a:pt x="112091" y="10469"/>
                </a:lnTo>
                <a:lnTo>
                  <a:pt x="108581" y="9799"/>
                </a:lnTo>
                <a:lnTo>
                  <a:pt x="102142" y="6514"/>
                </a:lnTo>
                <a:lnTo>
                  <a:pt x="99090" y="4304"/>
                </a:lnTo>
                <a:lnTo>
                  <a:pt x="93160" y="1849"/>
                </a:lnTo>
                <a:lnTo>
                  <a:pt x="87350" y="758"/>
                </a:lnTo>
                <a:lnTo>
                  <a:pt x="81592" y="274"/>
                </a:lnTo>
                <a:lnTo>
                  <a:pt x="77547" y="0"/>
                </a:lnTo>
                <a:lnTo>
                  <a:pt x="76980" y="915"/>
                </a:lnTo>
                <a:lnTo>
                  <a:pt x="75843" y="8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979"/>
          <p:cNvSpPr/>
          <p:nvPr/>
        </p:nvSpPr>
        <p:spPr>
          <a:xfrm>
            <a:off x="7838122" y="2949293"/>
            <a:ext cx="197169" cy="8220"/>
          </a:xfrm>
          <a:custGeom>
            <a:avLst/>
            <a:gdLst/>
            <a:ahLst/>
            <a:cxnLst/>
            <a:rect l="0" t="0" r="0" b="0"/>
            <a:pathLst>
              <a:path w="197169" h="8220">
                <a:moveTo>
                  <a:pt x="0" y="8219"/>
                </a:moveTo>
                <a:lnTo>
                  <a:pt x="125839" y="8219"/>
                </a:lnTo>
                <a:lnTo>
                  <a:pt x="130566" y="7267"/>
                </a:lnTo>
                <a:lnTo>
                  <a:pt x="134668" y="5679"/>
                </a:lnTo>
                <a:lnTo>
                  <a:pt x="138356" y="3668"/>
                </a:lnTo>
                <a:lnTo>
                  <a:pt x="142720" y="2327"/>
                </a:lnTo>
                <a:lnTo>
                  <a:pt x="147534" y="1434"/>
                </a:lnTo>
                <a:lnTo>
                  <a:pt x="152649" y="838"/>
                </a:lnTo>
                <a:lnTo>
                  <a:pt x="157011" y="441"/>
                </a:lnTo>
                <a:lnTo>
                  <a:pt x="160871" y="176"/>
                </a:lnTo>
                <a:lnTo>
                  <a:pt x="164398" y="0"/>
                </a:lnTo>
                <a:lnTo>
                  <a:pt x="167700" y="835"/>
                </a:lnTo>
                <a:lnTo>
                  <a:pt x="170855" y="2344"/>
                </a:lnTo>
                <a:lnTo>
                  <a:pt x="173911" y="4302"/>
                </a:lnTo>
                <a:lnTo>
                  <a:pt x="176901" y="5608"/>
                </a:lnTo>
                <a:lnTo>
                  <a:pt x="179847" y="6478"/>
                </a:lnTo>
                <a:lnTo>
                  <a:pt x="186868" y="7875"/>
                </a:lnTo>
                <a:lnTo>
                  <a:pt x="190367" y="8066"/>
                </a:lnTo>
                <a:lnTo>
                  <a:pt x="197168" y="82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980"/>
          <p:cNvSpPr/>
          <p:nvPr/>
        </p:nvSpPr>
        <p:spPr>
          <a:xfrm>
            <a:off x="7838122" y="3043246"/>
            <a:ext cx="257176" cy="8565"/>
          </a:xfrm>
          <a:custGeom>
            <a:avLst/>
            <a:gdLst/>
            <a:ahLst/>
            <a:cxnLst/>
            <a:rect l="0" t="0" r="0" b="0"/>
            <a:pathLst>
              <a:path w="257176" h="8565">
                <a:moveTo>
                  <a:pt x="0" y="8564"/>
                </a:moveTo>
                <a:lnTo>
                  <a:pt x="108590" y="8564"/>
                </a:lnTo>
                <a:lnTo>
                  <a:pt x="114304" y="7611"/>
                </a:lnTo>
                <a:lnTo>
                  <a:pt x="120017" y="6024"/>
                </a:lnTo>
                <a:lnTo>
                  <a:pt x="125732" y="4013"/>
                </a:lnTo>
                <a:lnTo>
                  <a:pt x="131446" y="2672"/>
                </a:lnTo>
                <a:lnTo>
                  <a:pt x="137161" y="1778"/>
                </a:lnTo>
                <a:lnTo>
                  <a:pt x="142876" y="1183"/>
                </a:lnTo>
                <a:lnTo>
                  <a:pt x="148590" y="786"/>
                </a:lnTo>
                <a:lnTo>
                  <a:pt x="154305" y="521"/>
                </a:lnTo>
                <a:lnTo>
                  <a:pt x="165735" y="226"/>
                </a:lnTo>
                <a:lnTo>
                  <a:pt x="204074" y="0"/>
                </a:lnTo>
                <a:lnTo>
                  <a:pt x="208440" y="950"/>
                </a:lnTo>
                <a:lnTo>
                  <a:pt x="212302" y="2535"/>
                </a:lnTo>
                <a:lnTo>
                  <a:pt x="215830" y="4545"/>
                </a:lnTo>
                <a:lnTo>
                  <a:pt x="220087" y="5884"/>
                </a:lnTo>
                <a:lnTo>
                  <a:pt x="224830" y="6777"/>
                </a:lnTo>
                <a:lnTo>
                  <a:pt x="229896" y="7373"/>
                </a:lnTo>
                <a:lnTo>
                  <a:pt x="234227" y="7770"/>
                </a:lnTo>
                <a:lnTo>
                  <a:pt x="238066" y="8034"/>
                </a:lnTo>
                <a:lnTo>
                  <a:pt x="246521" y="8459"/>
                </a:lnTo>
                <a:lnTo>
                  <a:pt x="250218" y="8517"/>
                </a:lnTo>
                <a:lnTo>
                  <a:pt x="257175" y="85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981"/>
          <p:cNvSpPr/>
          <p:nvPr/>
        </p:nvSpPr>
        <p:spPr>
          <a:xfrm>
            <a:off x="8078152" y="2863217"/>
            <a:ext cx="201841" cy="265746"/>
          </a:xfrm>
          <a:custGeom>
            <a:avLst/>
            <a:gdLst/>
            <a:ahLst/>
            <a:cxnLst/>
            <a:rect l="0" t="0" r="0" b="0"/>
            <a:pathLst>
              <a:path w="201841" h="265746">
                <a:moveTo>
                  <a:pt x="0" y="25715"/>
                </a:moveTo>
                <a:lnTo>
                  <a:pt x="7382" y="25715"/>
                </a:lnTo>
                <a:lnTo>
                  <a:pt x="7778" y="24763"/>
                </a:lnTo>
                <a:lnTo>
                  <a:pt x="8220" y="21164"/>
                </a:lnTo>
                <a:lnTo>
                  <a:pt x="10243" y="19824"/>
                </a:lnTo>
                <a:lnTo>
                  <a:pt x="13496" y="18930"/>
                </a:lnTo>
                <a:lnTo>
                  <a:pt x="17570" y="18334"/>
                </a:lnTo>
                <a:lnTo>
                  <a:pt x="21238" y="17937"/>
                </a:lnTo>
                <a:lnTo>
                  <a:pt x="24637" y="17672"/>
                </a:lnTo>
                <a:lnTo>
                  <a:pt x="27854" y="17495"/>
                </a:lnTo>
                <a:lnTo>
                  <a:pt x="30952" y="16426"/>
                </a:lnTo>
                <a:lnTo>
                  <a:pt x="36934" y="12696"/>
                </a:lnTo>
                <a:lnTo>
                  <a:pt x="40815" y="11321"/>
                </a:lnTo>
                <a:lnTo>
                  <a:pt x="45308" y="10404"/>
                </a:lnTo>
                <a:lnTo>
                  <a:pt x="50207" y="9793"/>
                </a:lnTo>
                <a:lnTo>
                  <a:pt x="55379" y="9385"/>
                </a:lnTo>
                <a:lnTo>
                  <a:pt x="60733" y="9113"/>
                </a:lnTo>
                <a:lnTo>
                  <a:pt x="74827" y="8731"/>
                </a:lnTo>
                <a:lnTo>
                  <a:pt x="78460" y="8678"/>
                </a:lnTo>
                <a:lnTo>
                  <a:pt x="82787" y="7689"/>
                </a:lnTo>
                <a:lnTo>
                  <a:pt x="87576" y="6078"/>
                </a:lnTo>
                <a:lnTo>
                  <a:pt x="92674" y="4051"/>
                </a:lnTo>
                <a:lnTo>
                  <a:pt x="98930" y="2700"/>
                </a:lnTo>
                <a:lnTo>
                  <a:pt x="105959" y="1799"/>
                </a:lnTo>
                <a:lnTo>
                  <a:pt x="119482" y="798"/>
                </a:lnTo>
                <a:lnTo>
                  <a:pt x="128668" y="353"/>
                </a:lnTo>
                <a:lnTo>
                  <a:pt x="138466" y="156"/>
                </a:lnTo>
                <a:lnTo>
                  <a:pt x="182401" y="0"/>
                </a:lnTo>
                <a:lnTo>
                  <a:pt x="184466" y="952"/>
                </a:lnTo>
                <a:lnTo>
                  <a:pt x="185843" y="2539"/>
                </a:lnTo>
                <a:lnTo>
                  <a:pt x="186761" y="4549"/>
                </a:lnTo>
                <a:lnTo>
                  <a:pt x="188324" y="5890"/>
                </a:lnTo>
                <a:lnTo>
                  <a:pt x="190320" y="6783"/>
                </a:lnTo>
                <a:lnTo>
                  <a:pt x="192602" y="7379"/>
                </a:lnTo>
                <a:lnTo>
                  <a:pt x="194125" y="8728"/>
                </a:lnTo>
                <a:lnTo>
                  <a:pt x="195139" y="10581"/>
                </a:lnTo>
                <a:lnTo>
                  <a:pt x="195815" y="12768"/>
                </a:lnTo>
                <a:lnTo>
                  <a:pt x="199107" y="17738"/>
                </a:lnTo>
                <a:lnTo>
                  <a:pt x="201318" y="20397"/>
                </a:lnTo>
                <a:lnTo>
                  <a:pt x="201840" y="23122"/>
                </a:lnTo>
                <a:lnTo>
                  <a:pt x="201235" y="25892"/>
                </a:lnTo>
                <a:lnTo>
                  <a:pt x="199879" y="28690"/>
                </a:lnTo>
                <a:lnTo>
                  <a:pt x="198373" y="36880"/>
                </a:lnTo>
                <a:lnTo>
                  <a:pt x="197971" y="41731"/>
                </a:lnTo>
                <a:lnTo>
                  <a:pt x="197525" y="49661"/>
                </a:lnTo>
                <a:lnTo>
                  <a:pt x="197406" y="53109"/>
                </a:lnTo>
                <a:lnTo>
                  <a:pt x="196374" y="57313"/>
                </a:lnTo>
                <a:lnTo>
                  <a:pt x="194733" y="62020"/>
                </a:lnTo>
                <a:lnTo>
                  <a:pt x="192688" y="67063"/>
                </a:lnTo>
                <a:lnTo>
                  <a:pt x="190371" y="72331"/>
                </a:lnTo>
                <a:lnTo>
                  <a:pt x="185257" y="83263"/>
                </a:lnTo>
                <a:lnTo>
                  <a:pt x="183512" y="88845"/>
                </a:lnTo>
                <a:lnTo>
                  <a:pt x="182349" y="94472"/>
                </a:lnTo>
                <a:lnTo>
                  <a:pt x="181574" y="100128"/>
                </a:lnTo>
                <a:lnTo>
                  <a:pt x="179152" y="105804"/>
                </a:lnTo>
                <a:lnTo>
                  <a:pt x="175631" y="111493"/>
                </a:lnTo>
                <a:lnTo>
                  <a:pt x="171381" y="117190"/>
                </a:lnTo>
                <a:lnTo>
                  <a:pt x="168546" y="121941"/>
                </a:lnTo>
                <a:lnTo>
                  <a:pt x="165397" y="129760"/>
                </a:lnTo>
                <a:lnTo>
                  <a:pt x="163605" y="134131"/>
                </a:lnTo>
                <a:lnTo>
                  <a:pt x="161458" y="138950"/>
                </a:lnTo>
                <a:lnTo>
                  <a:pt x="156531" y="149384"/>
                </a:lnTo>
                <a:lnTo>
                  <a:pt x="151168" y="160371"/>
                </a:lnTo>
                <a:lnTo>
                  <a:pt x="149355" y="165969"/>
                </a:lnTo>
                <a:lnTo>
                  <a:pt x="148148" y="171605"/>
                </a:lnTo>
                <a:lnTo>
                  <a:pt x="147343" y="177268"/>
                </a:lnTo>
                <a:lnTo>
                  <a:pt x="145854" y="181995"/>
                </a:lnTo>
                <a:lnTo>
                  <a:pt x="141659" y="189788"/>
                </a:lnTo>
                <a:lnTo>
                  <a:pt x="140159" y="194152"/>
                </a:lnTo>
                <a:lnTo>
                  <a:pt x="139160" y="198966"/>
                </a:lnTo>
                <a:lnTo>
                  <a:pt x="138493" y="204081"/>
                </a:lnTo>
                <a:lnTo>
                  <a:pt x="137752" y="212304"/>
                </a:lnTo>
                <a:lnTo>
                  <a:pt x="137555" y="215830"/>
                </a:lnTo>
                <a:lnTo>
                  <a:pt x="136470" y="219133"/>
                </a:lnTo>
                <a:lnTo>
                  <a:pt x="132726" y="225344"/>
                </a:lnTo>
                <a:lnTo>
                  <a:pt x="130427" y="231279"/>
                </a:lnTo>
                <a:lnTo>
                  <a:pt x="129405" y="237092"/>
                </a:lnTo>
                <a:lnTo>
                  <a:pt x="128950" y="242850"/>
                </a:lnTo>
                <a:lnTo>
                  <a:pt x="128749" y="248585"/>
                </a:lnTo>
                <a:lnTo>
                  <a:pt x="128620" y="255476"/>
                </a:lnTo>
                <a:lnTo>
                  <a:pt x="131142" y="258959"/>
                </a:lnTo>
                <a:lnTo>
                  <a:pt x="137160" y="2657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982"/>
          <p:cNvSpPr/>
          <p:nvPr/>
        </p:nvSpPr>
        <p:spPr>
          <a:xfrm>
            <a:off x="8344008" y="2871788"/>
            <a:ext cx="195353" cy="257140"/>
          </a:xfrm>
          <a:custGeom>
            <a:avLst/>
            <a:gdLst/>
            <a:ahLst/>
            <a:cxnLst/>
            <a:rect l="0" t="0" r="0" b="0"/>
            <a:pathLst>
              <a:path w="195353" h="257140">
                <a:moveTo>
                  <a:pt x="179914" y="8572"/>
                </a:moveTo>
                <a:lnTo>
                  <a:pt x="179914" y="352"/>
                </a:lnTo>
                <a:lnTo>
                  <a:pt x="174023" y="69"/>
                </a:lnTo>
                <a:lnTo>
                  <a:pt x="170231" y="20"/>
                </a:lnTo>
                <a:lnTo>
                  <a:pt x="131071" y="0"/>
                </a:lnTo>
                <a:lnTo>
                  <a:pt x="125444" y="952"/>
                </a:lnTo>
                <a:lnTo>
                  <a:pt x="119788" y="2540"/>
                </a:lnTo>
                <a:lnTo>
                  <a:pt x="114112" y="4550"/>
                </a:lnTo>
                <a:lnTo>
                  <a:pt x="108424" y="5891"/>
                </a:lnTo>
                <a:lnTo>
                  <a:pt x="102727" y="6784"/>
                </a:lnTo>
                <a:lnTo>
                  <a:pt x="97023" y="7380"/>
                </a:lnTo>
                <a:lnTo>
                  <a:pt x="92269" y="7777"/>
                </a:lnTo>
                <a:lnTo>
                  <a:pt x="88146" y="8042"/>
                </a:lnTo>
                <a:lnTo>
                  <a:pt x="84445" y="8219"/>
                </a:lnTo>
                <a:lnTo>
                  <a:pt x="75254" y="8415"/>
                </a:lnTo>
                <a:lnTo>
                  <a:pt x="70135" y="8467"/>
                </a:lnTo>
                <a:lnTo>
                  <a:pt x="65770" y="7550"/>
                </a:lnTo>
                <a:lnTo>
                  <a:pt x="61908" y="5985"/>
                </a:lnTo>
                <a:lnTo>
                  <a:pt x="58381" y="3990"/>
                </a:lnTo>
                <a:lnTo>
                  <a:pt x="55077" y="2659"/>
                </a:lnTo>
                <a:lnTo>
                  <a:pt x="51922" y="1773"/>
                </a:lnTo>
                <a:lnTo>
                  <a:pt x="45876" y="787"/>
                </a:lnTo>
                <a:lnTo>
                  <a:pt x="40015" y="349"/>
                </a:lnTo>
                <a:lnTo>
                  <a:pt x="34227" y="2"/>
                </a:lnTo>
                <a:lnTo>
                  <a:pt x="34188" y="9324"/>
                </a:lnTo>
                <a:lnTo>
                  <a:pt x="34182" y="15599"/>
                </a:lnTo>
                <a:lnTo>
                  <a:pt x="31642" y="18998"/>
                </a:lnTo>
                <a:lnTo>
                  <a:pt x="29632" y="21237"/>
                </a:lnTo>
                <a:lnTo>
                  <a:pt x="28290" y="24635"/>
                </a:lnTo>
                <a:lnTo>
                  <a:pt x="27396" y="28806"/>
                </a:lnTo>
                <a:lnTo>
                  <a:pt x="26801" y="33491"/>
                </a:lnTo>
                <a:lnTo>
                  <a:pt x="26139" y="41237"/>
                </a:lnTo>
                <a:lnTo>
                  <a:pt x="25844" y="48807"/>
                </a:lnTo>
                <a:lnTo>
                  <a:pt x="25714" y="58522"/>
                </a:lnTo>
                <a:lnTo>
                  <a:pt x="24727" y="63779"/>
                </a:lnTo>
                <a:lnTo>
                  <a:pt x="23116" y="69189"/>
                </a:lnTo>
                <a:lnTo>
                  <a:pt x="21089" y="74701"/>
                </a:lnTo>
                <a:lnTo>
                  <a:pt x="18786" y="79328"/>
                </a:lnTo>
                <a:lnTo>
                  <a:pt x="13687" y="87009"/>
                </a:lnTo>
                <a:lnTo>
                  <a:pt x="10785" y="93598"/>
                </a:lnTo>
                <a:lnTo>
                  <a:pt x="9496" y="99701"/>
                </a:lnTo>
                <a:lnTo>
                  <a:pt x="8923" y="105588"/>
                </a:lnTo>
                <a:lnTo>
                  <a:pt x="7817" y="109444"/>
                </a:lnTo>
                <a:lnTo>
                  <a:pt x="6128" y="113920"/>
                </a:lnTo>
                <a:lnTo>
                  <a:pt x="1123" y="125689"/>
                </a:lnTo>
                <a:lnTo>
                  <a:pt x="257" y="132279"/>
                </a:lnTo>
                <a:lnTo>
                  <a:pt x="0" y="135713"/>
                </a:lnTo>
                <a:lnTo>
                  <a:pt x="916" y="136195"/>
                </a:lnTo>
                <a:lnTo>
                  <a:pt x="6691" y="136969"/>
                </a:lnTo>
                <a:lnTo>
                  <a:pt x="7283" y="137032"/>
                </a:lnTo>
                <a:lnTo>
                  <a:pt x="12664" y="132571"/>
                </a:lnTo>
                <a:lnTo>
                  <a:pt x="15074" y="131243"/>
                </a:lnTo>
                <a:lnTo>
                  <a:pt x="20292" y="129767"/>
                </a:lnTo>
                <a:lnTo>
                  <a:pt x="23969" y="128421"/>
                </a:lnTo>
                <a:lnTo>
                  <a:pt x="28325" y="126571"/>
                </a:lnTo>
                <a:lnTo>
                  <a:pt x="38247" y="121976"/>
                </a:lnTo>
                <a:lnTo>
                  <a:pt x="49006" y="116759"/>
                </a:lnTo>
                <a:lnTo>
                  <a:pt x="54542" y="114986"/>
                </a:lnTo>
                <a:lnTo>
                  <a:pt x="60137" y="113805"/>
                </a:lnTo>
                <a:lnTo>
                  <a:pt x="65774" y="113017"/>
                </a:lnTo>
                <a:lnTo>
                  <a:pt x="71435" y="111539"/>
                </a:lnTo>
                <a:lnTo>
                  <a:pt x="77115" y="109602"/>
                </a:lnTo>
                <a:lnTo>
                  <a:pt x="82806" y="107358"/>
                </a:lnTo>
                <a:lnTo>
                  <a:pt x="88505" y="104909"/>
                </a:lnTo>
                <a:lnTo>
                  <a:pt x="99919" y="99648"/>
                </a:lnTo>
                <a:lnTo>
                  <a:pt x="105628" y="97864"/>
                </a:lnTo>
                <a:lnTo>
                  <a:pt x="111341" y="96675"/>
                </a:lnTo>
                <a:lnTo>
                  <a:pt x="117054" y="95882"/>
                </a:lnTo>
                <a:lnTo>
                  <a:pt x="122766" y="95354"/>
                </a:lnTo>
                <a:lnTo>
                  <a:pt x="128481" y="95001"/>
                </a:lnTo>
                <a:lnTo>
                  <a:pt x="134196" y="94766"/>
                </a:lnTo>
                <a:lnTo>
                  <a:pt x="139910" y="95562"/>
                </a:lnTo>
                <a:lnTo>
                  <a:pt x="145625" y="97045"/>
                </a:lnTo>
                <a:lnTo>
                  <a:pt x="151340" y="98987"/>
                </a:lnTo>
                <a:lnTo>
                  <a:pt x="156102" y="100281"/>
                </a:lnTo>
                <a:lnTo>
                  <a:pt x="160229" y="101143"/>
                </a:lnTo>
                <a:lnTo>
                  <a:pt x="163933" y="101719"/>
                </a:lnTo>
                <a:lnTo>
                  <a:pt x="167356" y="103055"/>
                </a:lnTo>
                <a:lnTo>
                  <a:pt x="170589" y="104898"/>
                </a:lnTo>
                <a:lnTo>
                  <a:pt x="173697" y="107079"/>
                </a:lnTo>
                <a:lnTo>
                  <a:pt x="179691" y="112043"/>
                </a:lnTo>
                <a:lnTo>
                  <a:pt x="182623" y="114700"/>
                </a:lnTo>
                <a:lnTo>
                  <a:pt x="188420" y="122732"/>
                </a:lnTo>
                <a:lnTo>
                  <a:pt x="191301" y="127541"/>
                </a:lnTo>
                <a:lnTo>
                  <a:pt x="194500" y="135425"/>
                </a:lnTo>
                <a:lnTo>
                  <a:pt x="195352" y="138860"/>
                </a:lnTo>
                <a:lnTo>
                  <a:pt x="194970" y="143056"/>
                </a:lnTo>
                <a:lnTo>
                  <a:pt x="193760" y="147758"/>
                </a:lnTo>
                <a:lnTo>
                  <a:pt x="192002" y="152797"/>
                </a:lnTo>
                <a:lnTo>
                  <a:pt x="190830" y="158062"/>
                </a:lnTo>
                <a:lnTo>
                  <a:pt x="190049" y="163477"/>
                </a:lnTo>
                <a:lnTo>
                  <a:pt x="189529" y="168992"/>
                </a:lnTo>
                <a:lnTo>
                  <a:pt x="187276" y="173621"/>
                </a:lnTo>
                <a:lnTo>
                  <a:pt x="183869" y="177659"/>
                </a:lnTo>
                <a:lnTo>
                  <a:pt x="179694" y="181304"/>
                </a:lnTo>
                <a:lnTo>
                  <a:pt x="176909" y="185639"/>
                </a:lnTo>
                <a:lnTo>
                  <a:pt x="175054" y="190434"/>
                </a:lnTo>
                <a:lnTo>
                  <a:pt x="173817" y="195536"/>
                </a:lnTo>
                <a:lnTo>
                  <a:pt x="171086" y="199889"/>
                </a:lnTo>
                <a:lnTo>
                  <a:pt x="167362" y="203744"/>
                </a:lnTo>
                <a:lnTo>
                  <a:pt x="162973" y="207267"/>
                </a:lnTo>
                <a:lnTo>
                  <a:pt x="158143" y="211520"/>
                </a:lnTo>
                <a:lnTo>
                  <a:pt x="153017" y="216261"/>
                </a:lnTo>
                <a:lnTo>
                  <a:pt x="135655" y="233006"/>
                </a:lnTo>
                <a:lnTo>
                  <a:pt x="131358" y="236299"/>
                </a:lnTo>
                <a:lnTo>
                  <a:pt x="126588" y="239448"/>
                </a:lnTo>
                <a:lnTo>
                  <a:pt x="121503" y="242499"/>
                </a:lnTo>
                <a:lnTo>
                  <a:pt x="117160" y="244533"/>
                </a:lnTo>
                <a:lnTo>
                  <a:pt x="113314" y="245889"/>
                </a:lnTo>
                <a:lnTo>
                  <a:pt x="109796" y="246794"/>
                </a:lnTo>
                <a:lnTo>
                  <a:pt x="105546" y="248349"/>
                </a:lnTo>
                <a:lnTo>
                  <a:pt x="100808" y="250338"/>
                </a:lnTo>
                <a:lnTo>
                  <a:pt x="95744" y="252617"/>
                </a:lnTo>
                <a:lnTo>
                  <a:pt x="91416" y="254136"/>
                </a:lnTo>
                <a:lnTo>
                  <a:pt x="87578" y="255149"/>
                </a:lnTo>
                <a:lnTo>
                  <a:pt x="84067" y="255824"/>
                </a:lnTo>
                <a:lnTo>
                  <a:pt x="80773" y="256274"/>
                </a:lnTo>
                <a:lnTo>
                  <a:pt x="77626" y="256574"/>
                </a:lnTo>
                <a:lnTo>
                  <a:pt x="71588" y="256907"/>
                </a:lnTo>
                <a:lnTo>
                  <a:pt x="65729" y="257056"/>
                </a:lnTo>
                <a:lnTo>
                  <a:pt x="57076" y="257139"/>
                </a:lnTo>
                <a:lnTo>
                  <a:pt x="55159" y="256198"/>
                </a:lnTo>
                <a:lnTo>
                  <a:pt x="53882" y="254618"/>
                </a:lnTo>
                <a:lnTo>
                  <a:pt x="51831" y="249790"/>
                </a:lnTo>
                <a:lnTo>
                  <a:pt x="46925" y="244403"/>
                </a:lnTo>
                <a:lnTo>
                  <a:pt x="45535" y="241992"/>
                </a:lnTo>
                <a:lnTo>
                  <a:pt x="43990" y="236774"/>
                </a:lnTo>
                <a:lnTo>
                  <a:pt x="44531" y="234049"/>
                </a:lnTo>
                <a:lnTo>
                  <a:pt x="48889" y="226616"/>
                </a:lnTo>
                <a:lnTo>
                  <a:pt x="51326" y="2228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983"/>
          <p:cNvSpPr/>
          <p:nvPr/>
        </p:nvSpPr>
        <p:spPr>
          <a:xfrm>
            <a:off x="8575507" y="2863214"/>
            <a:ext cx="257016" cy="239997"/>
          </a:xfrm>
          <a:custGeom>
            <a:avLst/>
            <a:gdLst/>
            <a:ahLst/>
            <a:cxnLst/>
            <a:rect l="0" t="0" r="0" b="0"/>
            <a:pathLst>
              <a:path w="257016" h="239997">
                <a:moveTo>
                  <a:pt x="119865" y="0"/>
                </a:moveTo>
                <a:lnTo>
                  <a:pt x="112485" y="0"/>
                </a:lnTo>
                <a:lnTo>
                  <a:pt x="104684" y="6845"/>
                </a:lnTo>
                <a:lnTo>
                  <a:pt x="91173" y="20152"/>
                </a:lnTo>
                <a:lnTo>
                  <a:pt x="88354" y="23912"/>
                </a:lnTo>
                <a:lnTo>
                  <a:pt x="85523" y="28324"/>
                </a:lnTo>
                <a:lnTo>
                  <a:pt x="82683" y="33171"/>
                </a:lnTo>
                <a:lnTo>
                  <a:pt x="78884" y="37354"/>
                </a:lnTo>
                <a:lnTo>
                  <a:pt x="74447" y="41095"/>
                </a:lnTo>
                <a:lnTo>
                  <a:pt x="69584" y="44542"/>
                </a:lnTo>
                <a:lnTo>
                  <a:pt x="65389" y="48745"/>
                </a:lnTo>
                <a:lnTo>
                  <a:pt x="61640" y="53452"/>
                </a:lnTo>
                <a:lnTo>
                  <a:pt x="58189" y="58495"/>
                </a:lnTo>
                <a:lnTo>
                  <a:pt x="53983" y="63762"/>
                </a:lnTo>
                <a:lnTo>
                  <a:pt x="49274" y="69178"/>
                </a:lnTo>
                <a:lnTo>
                  <a:pt x="44229" y="74694"/>
                </a:lnTo>
                <a:lnTo>
                  <a:pt x="39913" y="80276"/>
                </a:lnTo>
                <a:lnTo>
                  <a:pt x="36085" y="85903"/>
                </a:lnTo>
                <a:lnTo>
                  <a:pt x="32579" y="91558"/>
                </a:lnTo>
                <a:lnTo>
                  <a:pt x="29289" y="97234"/>
                </a:lnTo>
                <a:lnTo>
                  <a:pt x="23094" y="108621"/>
                </a:lnTo>
                <a:lnTo>
                  <a:pt x="14251" y="125741"/>
                </a:lnTo>
                <a:lnTo>
                  <a:pt x="11356" y="130500"/>
                </a:lnTo>
                <a:lnTo>
                  <a:pt x="8472" y="134625"/>
                </a:lnTo>
                <a:lnTo>
                  <a:pt x="5598" y="138328"/>
                </a:lnTo>
                <a:lnTo>
                  <a:pt x="3682" y="142701"/>
                </a:lnTo>
                <a:lnTo>
                  <a:pt x="2405" y="147522"/>
                </a:lnTo>
                <a:lnTo>
                  <a:pt x="1553" y="152641"/>
                </a:lnTo>
                <a:lnTo>
                  <a:pt x="985" y="157006"/>
                </a:lnTo>
                <a:lnTo>
                  <a:pt x="354" y="164396"/>
                </a:lnTo>
                <a:lnTo>
                  <a:pt x="75" y="170855"/>
                </a:lnTo>
                <a:lnTo>
                  <a:pt x="0" y="173911"/>
                </a:lnTo>
                <a:lnTo>
                  <a:pt x="902" y="176901"/>
                </a:lnTo>
                <a:lnTo>
                  <a:pt x="4445" y="182763"/>
                </a:lnTo>
                <a:lnTo>
                  <a:pt x="6723" y="186612"/>
                </a:lnTo>
                <a:lnTo>
                  <a:pt x="9195" y="191083"/>
                </a:lnTo>
                <a:lnTo>
                  <a:pt x="15453" y="202845"/>
                </a:lnTo>
                <a:lnTo>
                  <a:pt x="21089" y="209433"/>
                </a:lnTo>
                <a:lnTo>
                  <a:pt x="28658" y="214684"/>
                </a:lnTo>
                <a:lnTo>
                  <a:pt x="33343" y="217418"/>
                </a:lnTo>
                <a:lnTo>
                  <a:pt x="41088" y="222996"/>
                </a:lnTo>
                <a:lnTo>
                  <a:pt x="44487" y="225816"/>
                </a:lnTo>
                <a:lnTo>
                  <a:pt x="48658" y="227697"/>
                </a:lnTo>
                <a:lnTo>
                  <a:pt x="53344" y="228951"/>
                </a:lnTo>
                <a:lnTo>
                  <a:pt x="58372" y="229787"/>
                </a:lnTo>
                <a:lnTo>
                  <a:pt x="63630" y="231296"/>
                </a:lnTo>
                <a:lnTo>
                  <a:pt x="69040" y="233255"/>
                </a:lnTo>
                <a:lnTo>
                  <a:pt x="74552" y="235514"/>
                </a:lnTo>
                <a:lnTo>
                  <a:pt x="80132" y="237019"/>
                </a:lnTo>
                <a:lnTo>
                  <a:pt x="85756" y="238023"/>
                </a:lnTo>
                <a:lnTo>
                  <a:pt x="91410" y="238692"/>
                </a:lnTo>
                <a:lnTo>
                  <a:pt x="97085" y="239138"/>
                </a:lnTo>
                <a:lnTo>
                  <a:pt x="102774" y="239436"/>
                </a:lnTo>
                <a:lnTo>
                  <a:pt x="114174" y="239766"/>
                </a:lnTo>
                <a:lnTo>
                  <a:pt x="142728" y="239996"/>
                </a:lnTo>
                <a:lnTo>
                  <a:pt x="147490" y="239055"/>
                </a:lnTo>
                <a:lnTo>
                  <a:pt x="155321" y="235469"/>
                </a:lnTo>
                <a:lnTo>
                  <a:pt x="169634" y="228096"/>
                </a:lnTo>
                <a:lnTo>
                  <a:pt x="174952" y="226359"/>
                </a:lnTo>
                <a:lnTo>
                  <a:pt x="180402" y="225201"/>
                </a:lnTo>
                <a:lnTo>
                  <a:pt x="185941" y="224429"/>
                </a:lnTo>
                <a:lnTo>
                  <a:pt x="190586" y="222962"/>
                </a:lnTo>
                <a:lnTo>
                  <a:pt x="198287" y="218792"/>
                </a:lnTo>
                <a:lnTo>
                  <a:pt x="202626" y="216347"/>
                </a:lnTo>
                <a:lnTo>
                  <a:pt x="212528" y="211090"/>
                </a:lnTo>
                <a:lnTo>
                  <a:pt x="216883" y="207402"/>
                </a:lnTo>
                <a:lnTo>
                  <a:pt x="220739" y="203038"/>
                </a:lnTo>
                <a:lnTo>
                  <a:pt x="224262" y="198224"/>
                </a:lnTo>
                <a:lnTo>
                  <a:pt x="227564" y="194062"/>
                </a:lnTo>
                <a:lnTo>
                  <a:pt x="233771" y="186897"/>
                </a:lnTo>
                <a:lnTo>
                  <a:pt x="236759" y="182701"/>
                </a:lnTo>
                <a:lnTo>
                  <a:pt x="239706" y="177999"/>
                </a:lnTo>
                <a:lnTo>
                  <a:pt x="242621" y="172958"/>
                </a:lnTo>
                <a:lnTo>
                  <a:pt x="244565" y="168646"/>
                </a:lnTo>
                <a:lnTo>
                  <a:pt x="246725" y="161314"/>
                </a:lnTo>
                <a:lnTo>
                  <a:pt x="248254" y="157073"/>
                </a:lnTo>
                <a:lnTo>
                  <a:pt x="250225" y="152340"/>
                </a:lnTo>
                <a:lnTo>
                  <a:pt x="252492" y="147280"/>
                </a:lnTo>
                <a:lnTo>
                  <a:pt x="254003" y="142955"/>
                </a:lnTo>
                <a:lnTo>
                  <a:pt x="255682" y="135608"/>
                </a:lnTo>
                <a:lnTo>
                  <a:pt x="256129" y="131363"/>
                </a:lnTo>
                <a:lnTo>
                  <a:pt x="256429" y="126628"/>
                </a:lnTo>
                <a:lnTo>
                  <a:pt x="256627" y="121566"/>
                </a:lnTo>
                <a:lnTo>
                  <a:pt x="256848" y="110862"/>
                </a:lnTo>
                <a:lnTo>
                  <a:pt x="257015" y="78785"/>
                </a:lnTo>
                <a:lnTo>
                  <a:pt x="256066" y="74431"/>
                </a:lnTo>
                <a:lnTo>
                  <a:pt x="252471" y="67053"/>
                </a:lnTo>
                <a:lnTo>
                  <a:pt x="247699" y="60599"/>
                </a:lnTo>
                <a:lnTo>
                  <a:pt x="242402" y="53604"/>
                </a:lnTo>
                <a:lnTo>
                  <a:pt x="239658" y="49071"/>
                </a:lnTo>
                <a:lnTo>
                  <a:pt x="236874" y="44144"/>
                </a:lnTo>
                <a:lnTo>
                  <a:pt x="233114" y="39907"/>
                </a:lnTo>
                <a:lnTo>
                  <a:pt x="228702" y="36130"/>
                </a:lnTo>
                <a:lnTo>
                  <a:pt x="223855" y="32659"/>
                </a:lnTo>
                <a:lnTo>
                  <a:pt x="218719" y="29393"/>
                </a:lnTo>
                <a:lnTo>
                  <a:pt x="213390" y="26263"/>
                </a:lnTo>
                <a:lnTo>
                  <a:pt x="207933" y="23224"/>
                </a:lnTo>
                <a:lnTo>
                  <a:pt x="203342" y="21198"/>
                </a:lnTo>
                <a:lnTo>
                  <a:pt x="195701" y="18946"/>
                </a:lnTo>
                <a:lnTo>
                  <a:pt x="191378" y="17394"/>
                </a:lnTo>
                <a:lnTo>
                  <a:pt x="186589" y="15406"/>
                </a:lnTo>
                <a:lnTo>
                  <a:pt x="181494" y="13128"/>
                </a:lnTo>
                <a:lnTo>
                  <a:pt x="176191" y="11610"/>
                </a:lnTo>
                <a:lnTo>
                  <a:pt x="170751" y="10598"/>
                </a:lnTo>
                <a:lnTo>
                  <a:pt x="165219" y="9923"/>
                </a:lnTo>
                <a:lnTo>
                  <a:pt x="160578" y="9473"/>
                </a:lnTo>
                <a:lnTo>
                  <a:pt x="152882" y="8973"/>
                </a:lnTo>
                <a:lnTo>
                  <a:pt x="143747" y="8751"/>
                </a:lnTo>
                <a:lnTo>
                  <a:pt x="122360" y="8608"/>
                </a:lnTo>
                <a:lnTo>
                  <a:pt x="117718" y="7644"/>
                </a:lnTo>
                <a:lnTo>
                  <a:pt x="110021" y="4033"/>
                </a:lnTo>
                <a:lnTo>
                  <a:pt x="105683" y="2689"/>
                </a:lnTo>
                <a:lnTo>
                  <a:pt x="100885" y="1793"/>
                </a:lnTo>
                <a:lnTo>
                  <a:pt x="95782" y="1195"/>
                </a:lnTo>
                <a:lnTo>
                  <a:pt x="91427" y="797"/>
                </a:lnTo>
                <a:lnTo>
                  <a:pt x="84048" y="355"/>
                </a:lnTo>
                <a:lnTo>
                  <a:pt x="7700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984"/>
          <p:cNvSpPr/>
          <p:nvPr/>
        </p:nvSpPr>
        <p:spPr>
          <a:xfrm>
            <a:off x="6612256" y="3471862"/>
            <a:ext cx="274320" cy="25718"/>
          </a:xfrm>
          <a:custGeom>
            <a:avLst/>
            <a:gdLst/>
            <a:ahLst/>
            <a:cxnLst/>
            <a:rect l="0" t="0" r="0" b="0"/>
            <a:pathLst>
              <a:path w="274320" h="25718">
                <a:moveTo>
                  <a:pt x="8571" y="0"/>
                </a:moveTo>
                <a:lnTo>
                  <a:pt x="0" y="0"/>
                </a:lnTo>
                <a:lnTo>
                  <a:pt x="7380" y="7381"/>
                </a:lnTo>
                <a:lnTo>
                  <a:pt x="10582" y="8043"/>
                </a:lnTo>
                <a:lnTo>
                  <a:pt x="17740" y="8416"/>
                </a:lnTo>
                <a:lnTo>
                  <a:pt x="28692" y="8542"/>
                </a:lnTo>
                <a:lnTo>
                  <a:pt x="31509" y="9504"/>
                </a:lnTo>
                <a:lnTo>
                  <a:pt x="34341" y="11099"/>
                </a:lnTo>
                <a:lnTo>
                  <a:pt x="37181" y="13114"/>
                </a:lnTo>
                <a:lnTo>
                  <a:pt x="40979" y="14458"/>
                </a:lnTo>
                <a:lnTo>
                  <a:pt x="45416" y="15354"/>
                </a:lnTo>
                <a:lnTo>
                  <a:pt x="50279" y="15951"/>
                </a:lnTo>
                <a:lnTo>
                  <a:pt x="58223" y="16614"/>
                </a:lnTo>
                <a:lnTo>
                  <a:pt x="65882" y="16909"/>
                </a:lnTo>
                <a:lnTo>
                  <a:pt x="91836" y="17114"/>
                </a:lnTo>
                <a:lnTo>
                  <a:pt x="108701" y="17136"/>
                </a:lnTo>
                <a:lnTo>
                  <a:pt x="114377" y="18092"/>
                </a:lnTo>
                <a:lnTo>
                  <a:pt x="120066" y="19681"/>
                </a:lnTo>
                <a:lnTo>
                  <a:pt x="125764" y="21693"/>
                </a:lnTo>
                <a:lnTo>
                  <a:pt x="131467" y="23035"/>
                </a:lnTo>
                <a:lnTo>
                  <a:pt x="137174" y="23929"/>
                </a:lnTo>
                <a:lnTo>
                  <a:pt x="142884" y="24525"/>
                </a:lnTo>
                <a:lnTo>
                  <a:pt x="148596" y="24923"/>
                </a:lnTo>
                <a:lnTo>
                  <a:pt x="154308" y="25188"/>
                </a:lnTo>
                <a:lnTo>
                  <a:pt x="165735" y="25482"/>
                </a:lnTo>
                <a:lnTo>
                  <a:pt x="274319" y="2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985"/>
          <p:cNvSpPr/>
          <p:nvPr/>
        </p:nvSpPr>
        <p:spPr>
          <a:xfrm>
            <a:off x="6912334" y="3317560"/>
            <a:ext cx="308569" cy="313282"/>
          </a:xfrm>
          <a:custGeom>
            <a:avLst/>
            <a:gdLst/>
            <a:ahLst/>
            <a:cxnLst/>
            <a:rect l="0" t="0" r="0" b="0"/>
            <a:pathLst>
              <a:path w="308569" h="313282">
                <a:moveTo>
                  <a:pt x="102828" y="42860"/>
                </a:moveTo>
                <a:lnTo>
                  <a:pt x="102828" y="38309"/>
                </a:lnTo>
                <a:lnTo>
                  <a:pt x="103781" y="36968"/>
                </a:lnTo>
                <a:lnTo>
                  <a:pt x="105368" y="36074"/>
                </a:lnTo>
                <a:lnTo>
                  <a:pt x="110209" y="34640"/>
                </a:lnTo>
                <a:lnTo>
                  <a:pt x="110607" y="33570"/>
                </a:lnTo>
                <a:lnTo>
                  <a:pt x="111048" y="29841"/>
                </a:lnTo>
                <a:lnTo>
                  <a:pt x="112118" y="27513"/>
                </a:lnTo>
                <a:lnTo>
                  <a:pt x="118174" y="19686"/>
                </a:lnTo>
                <a:lnTo>
                  <a:pt x="123301" y="14145"/>
                </a:lnTo>
                <a:lnTo>
                  <a:pt x="126002" y="12287"/>
                </a:lnTo>
                <a:lnTo>
                  <a:pt x="134354" y="8718"/>
                </a:lnTo>
                <a:lnTo>
                  <a:pt x="140017" y="4508"/>
                </a:lnTo>
                <a:lnTo>
                  <a:pt x="143813" y="3005"/>
                </a:lnTo>
                <a:lnTo>
                  <a:pt x="153112" y="1334"/>
                </a:lnTo>
                <a:lnTo>
                  <a:pt x="161054" y="591"/>
                </a:lnTo>
                <a:lnTo>
                  <a:pt x="168712" y="261"/>
                </a:lnTo>
                <a:lnTo>
                  <a:pt x="190114" y="32"/>
                </a:lnTo>
                <a:lnTo>
                  <a:pt x="215823" y="0"/>
                </a:lnTo>
                <a:lnTo>
                  <a:pt x="219115" y="952"/>
                </a:lnTo>
                <a:lnTo>
                  <a:pt x="228300" y="5889"/>
                </a:lnTo>
                <a:lnTo>
                  <a:pt x="237054" y="8728"/>
                </a:lnTo>
                <a:lnTo>
                  <a:pt x="245681" y="15178"/>
                </a:lnTo>
                <a:lnTo>
                  <a:pt x="254269" y="23122"/>
                </a:lnTo>
                <a:lnTo>
                  <a:pt x="268562" y="37179"/>
                </a:lnTo>
                <a:lnTo>
                  <a:pt x="270468" y="40978"/>
                </a:lnTo>
                <a:lnTo>
                  <a:pt x="272584" y="50278"/>
                </a:lnTo>
                <a:lnTo>
                  <a:pt x="273149" y="55425"/>
                </a:lnTo>
                <a:lnTo>
                  <a:pt x="273525" y="60762"/>
                </a:lnTo>
                <a:lnTo>
                  <a:pt x="273776" y="66224"/>
                </a:lnTo>
                <a:lnTo>
                  <a:pt x="274055" y="77374"/>
                </a:lnTo>
                <a:lnTo>
                  <a:pt x="274129" y="83014"/>
                </a:lnTo>
                <a:lnTo>
                  <a:pt x="266559" y="88679"/>
                </a:lnTo>
                <a:lnTo>
                  <a:pt x="253892" y="94361"/>
                </a:lnTo>
                <a:lnTo>
                  <a:pt x="237828" y="100054"/>
                </a:lnTo>
                <a:lnTo>
                  <a:pt x="227118" y="105754"/>
                </a:lnTo>
                <a:lnTo>
                  <a:pt x="219978" y="111459"/>
                </a:lnTo>
                <a:lnTo>
                  <a:pt x="215218" y="117168"/>
                </a:lnTo>
                <a:lnTo>
                  <a:pt x="211093" y="122878"/>
                </a:lnTo>
                <a:lnTo>
                  <a:pt x="207389" y="128590"/>
                </a:lnTo>
                <a:lnTo>
                  <a:pt x="203968" y="134303"/>
                </a:lnTo>
                <a:lnTo>
                  <a:pt x="200734" y="140017"/>
                </a:lnTo>
                <a:lnTo>
                  <a:pt x="194602" y="151446"/>
                </a:lnTo>
                <a:lnTo>
                  <a:pt x="192586" y="157160"/>
                </a:lnTo>
                <a:lnTo>
                  <a:pt x="191242" y="162875"/>
                </a:lnTo>
                <a:lnTo>
                  <a:pt x="190345" y="168590"/>
                </a:lnTo>
                <a:lnTo>
                  <a:pt x="187843" y="173352"/>
                </a:lnTo>
                <a:lnTo>
                  <a:pt x="176172" y="185558"/>
                </a:lnTo>
                <a:lnTo>
                  <a:pt x="172679" y="190380"/>
                </a:lnTo>
                <a:lnTo>
                  <a:pt x="169398" y="195499"/>
                </a:lnTo>
                <a:lnTo>
                  <a:pt x="166258" y="200817"/>
                </a:lnTo>
                <a:lnTo>
                  <a:pt x="163212" y="206267"/>
                </a:lnTo>
                <a:lnTo>
                  <a:pt x="157287" y="217402"/>
                </a:lnTo>
                <a:lnTo>
                  <a:pt x="151480" y="228702"/>
                </a:lnTo>
                <a:lnTo>
                  <a:pt x="145724" y="237534"/>
                </a:lnTo>
                <a:lnTo>
                  <a:pt x="139037" y="245586"/>
                </a:lnTo>
                <a:lnTo>
                  <a:pt x="134588" y="250401"/>
                </a:lnTo>
                <a:lnTo>
                  <a:pt x="118309" y="267264"/>
                </a:lnTo>
                <a:lnTo>
                  <a:pt x="91429" y="294285"/>
                </a:lnTo>
                <a:lnTo>
                  <a:pt x="88561" y="296201"/>
                </a:lnTo>
                <a:lnTo>
                  <a:pt x="74575" y="301817"/>
                </a:lnTo>
                <a:lnTo>
                  <a:pt x="65506" y="305589"/>
                </a:lnTo>
                <a:lnTo>
                  <a:pt x="58300" y="307266"/>
                </a:lnTo>
                <a:lnTo>
                  <a:pt x="51923" y="310551"/>
                </a:lnTo>
                <a:lnTo>
                  <a:pt x="48889" y="312761"/>
                </a:lnTo>
                <a:lnTo>
                  <a:pt x="44961" y="313281"/>
                </a:lnTo>
                <a:lnTo>
                  <a:pt x="35517" y="311320"/>
                </a:lnTo>
                <a:lnTo>
                  <a:pt x="27509" y="309813"/>
                </a:lnTo>
                <a:lnTo>
                  <a:pt x="24041" y="309411"/>
                </a:lnTo>
                <a:lnTo>
                  <a:pt x="21728" y="308190"/>
                </a:lnTo>
                <a:lnTo>
                  <a:pt x="20187" y="306424"/>
                </a:lnTo>
                <a:lnTo>
                  <a:pt x="19159" y="304294"/>
                </a:lnTo>
                <a:lnTo>
                  <a:pt x="17521" y="302874"/>
                </a:lnTo>
                <a:lnTo>
                  <a:pt x="15477" y="301928"/>
                </a:lnTo>
                <a:lnTo>
                  <a:pt x="13161" y="301297"/>
                </a:lnTo>
                <a:lnTo>
                  <a:pt x="8049" y="298056"/>
                </a:lnTo>
                <a:lnTo>
                  <a:pt x="5352" y="295858"/>
                </a:lnTo>
                <a:lnTo>
                  <a:pt x="3554" y="293440"/>
                </a:lnTo>
                <a:lnTo>
                  <a:pt x="1556" y="288214"/>
                </a:lnTo>
                <a:lnTo>
                  <a:pt x="432" y="279916"/>
                </a:lnTo>
                <a:lnTo>
                  <a:pt x="169" y="271725"/>
                </a:lnTo>
                <a:lnTo>
                  <a:pt x="0" y="255496"/>
                </a:lnTo>
                <a:lnTo>
                  <a:pt x="938" y="252245"/>
                </a:lnTo>
                <a:lnTo>
                  <a:pt x="4522" y="246092"/>
                </a:lnTo>
                <a:lnTo>
                  <a:pt x="11893" y="237273"/>
                </a:lnTo>
                <a:lnTo>
                  <a:pt x="19868" y="228961"/>
                </a:lnTo>
                <a:lnTo>
                  <a:pt x="24661" y="224077"/>
                </a:lnTo>
                <a:lnTo>
                  <a:pt x="29762" y="220821"/>
                </a:lnTo>
                <a:lnTo>
                  <a:pt x="35067" y="218651"/>
                </a:lnTo>
                <a:lnTo>
                  <a:pt x="40509" y="217204"/>
                </a:lnTo>
                <a:lnTo>
                  <a:pt x="46042" y="215286"/>
                </a:lnTo>
                <a:lnTo>
                  <a:pt x="51636" y="213056"/>
                </a:lnTo>
                <a:lnTo>
                  <a:pt x="57270" y="210616"/>
                </a:lnTo>
                <a:lnTo>
                  <a:pt x="68610" y="205366"/>
                </a:lnTo>
                <a:lnTo>
                  <a:pt x="74301" y="202632"/>
                </a:lnTo>
                <a:lnTo>
                  <a:pt x="80953" y="199857"/>
                </a:lnTo>
                <a:lnTo>
                  <a:pt x="88244" y="197055"/>
                </a:lnTo>
                <a:lnTo>
                  <a:pt x="95963" y="194234"/>
                </a:lnTo>
                <a:lnTo>
                  <a:pt x="103014" y="192353"/>
                </a:lnTo>
                <a:lnTo>
                  <a:pt x="109620" y="191100"/>
                </a:lnTo>
                <a:lnTo>
                  <a:pt x="115928" y="190264"/>
                </a:lnTo>
                <a:lnTo>
                  <a:pt x="122038" y="189706"/>
                </a:lnTo>
                <a:lnTo>
                  <a:pt x="128018" y="189335"/>
                </a:lnTo>
                <a:lnTo>
                  <a:pt x="133909" y="189087"/>
                </a:lnTo>
                <a:lnTo>
                  <a:pt x="140694" y="189875"/>
                </a:lnTo>
                <a:lnTo>
                  <a:pt x="148074" y="191352"/>
                </a:lnTo>
                <a:lnTo>
                  <a:pt x="155853" y="193290"/>
                </a:lnTo>
                <a:lnTo>
                  <a:pt x="162943" y="194581"/>
                </a:lnTo>
                <a:lnTo>
                  <a:pt x="169574" y="195443"/>
                </a:lnTo>
                <a:lnTo>
                  <a:pt x="175901" y="196017"/>
                </a:lnTo>
                <a:lnTo>
                  <a:pt x="185469" y="199194"/>
                </a:lnTo>
                <a:lnTo>
                  <a:pt x="189355" y="201375"/>
                </a:lnTo>
                <a:lnTo>
                  <a:pt x="198752" y="203799"/>
                </a:lnTo>
                <a:lnTo>
                  <a:pt x="203926" y="204445"/>
                </a:lnTo>
                <a:lnTo>
                  <a:pt x="212213" y="207703"/>
                </a:lnTo>
                <a:lnTo>
                  <a:pt x="219071" y="212326"/>
                </a:lnTo>
                <a:lnTo>
                  <a:pt x="225294" y="217556"/>
                </a:lnTo>
                <a:lnTo>
                  <a:pt x="233775" y="223055"/>
                </a:lnTo>
                <a:lnTo>
                  <a:pt x="242942" y="228674"/>
                </a:lnTo>
                <a:lnTo>
                  <a:pt x="250191" y="234346"/>
                </a:lnTo>
                <a:lnTo>
                  <a:pt x="259627" y="242895"/>
                </a:lnTo>
                <a:lnTo>
                  <a:pt x="272553" y="255480"/>
                </a:lnTo>
                <a:lnTo>
                  <a:pt x="278317" y="261221"/>
                </a:lnTo>
                <a:lnTo>
                  <a:pt x="280781" y="262729"/>
                </a:lnTo>
                <a:lnTo>
                  <a:pt x="286059" y="264404"/>
                </a:lnTo>
                <a:lnTo>
                  <a:pt x="294384" y="265348"/>
                </a:lnTo>
                <a:lnTo>
                  <a:pt x="297208" y="266432"/>
                </a:lnTo>
                <a:lnTo>
                  <a:pt x="306042" y="272477"/>
                </a:lnTo>
                <a:lnTo>
                  <a:pt x="308568" y="2743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986"/>
          <p:cNvSpPr/>
          <p:nvPr/>
        </p:nvSpPr>
        <p:spPr>
          <a:xfrm>
            <a:off x="7264130" y="3334702"/>
            <a:ext cx="255060" cy="247291"/>
          </a:xfrm>
          <a:custGeom>
            <a:avLst/>
            <a:gdLst/>
            <a:ahLst/>
            <a:cxnLst/>
            <a:rect l="0" t="0" r="0" b="0"/>
            <a:pathLst>
              <a:path w="255060" h="247291">
                <a:moveTo>
                  <a:pt x="145367" y="34290"/>
                </a:moveTo>
                <a:lnTo>
                  <a:pt x="145367" y="5597"/>
                </a:lnTo>
                <a:lnTo>
                  <a:pt x="144415" y="3732"/>
                </a:lnTo>
                <a:lnTo>
                  <a:pt x="142827" y="2488"/>
                </a:lnTo>
                <a:lnTo>
                  <a:pt x="137148" y="146"/>
                </a:lnTo>
                <a:lnTo>
                  <a:pt x="130020" y="29"/>
                </a:lnTo>
                <a:lnTo>
                  <a:pt x="124894" y="13"/>
                </a:lnTo>
                <a:lnTo>
                  <a:pt x="123146" y="961"/>
                </a:lnTo>
                <a:lnTo>
                  <a:pt x="121981" y="2546"/>
                </a:lnTo>
                <a:lnTo>
                  <a:pt x="121203" y="4555"/>
                </a:lnTo>
                <a:lnTo>
                  <a:pt x="115260" y="9327"/>
                </a:lnTo>
                <a:lnTo>
                  <a:pt x="111008" y="11933"/>
                </a:lnTo>
                <a:lnTo>
                  <a:pt x="108174" y="14623"/>
                </a:lnTo>
                <a:lnTo>
                  <a:pt x="106284" y="17369"/>
                </a:lnTo>
                <a:lnTo>
                  <a:pt x="103231" y="22959"/>
                </a:lnTo>
                <a:lnTo>
                  <a:pt x="98700" y="28619"/>
                </a:lnTo>
                <a:lnTo>
                  <a:pt x="97111" y="32414"/>
                </a:lnTo>
                <a:lnTo>
                  <a:pt x="96051" y="36850"/>
                </a:lnTo>
                <a:lnTo>
                  <a:pt x="95345" y="41712"/>
                </a:lnTo>
                <a:lnTo>
                  <a:pt x="93922" y="46858"/>
                </a:lnTo>
                <a:lnTo>
                  <a:pt x="92020" y="52193"/>
                </a:lnTo>
                <a:lnTo>
                  <a:pt x="89800" y="57656"/>
                </a:lnTo>
                <a:lnTo>
                  <a:pt x="87367" y="63202"/>
                </a:lnTo>
                <a:lnTo>
                  <a:pt x="82124" y="74445"/>
                </a:lnTo>
                <a:lnTo>
                  <a:pt x="72726" y="80110"/>
                </a:lnTo>
                <a:lnTo>
                  <a:pt x="58840" y="85792"/>
                </a:lnTo>
                <a:lnTo>
                  <a:pt x="41962" y="91484"/>
                </a:lnTo>
                <a:lnTo>
                  <a:pt x="29758" y="97185"/>
                </a:lnTo>
                <a:lnTo>
                  <a:pt x="20669" y="102890"/>
                </a:lnTo>
                <a:lnTo>
                  <a:pt x="13658" y="108598"/>
                </a:lnTo>
                <a:lnTo>
                  <a:pt x="8984" y="114309"/>
                </a:lnTo>
                <a:lnTo>
                  <a:pt x="5867" y="120021"/>
                </a:lnTo>
                <a:lnTo>
                  <a:pt x="3790" y="125734"/>
                </a:lnTo>
                <a:lnTo>
                  <a:pt x="2405" y="131448"/>
                </a:lnTo>
                <a:lnTo>
                  <a:pt x="1482" y="137162"/>
                </a:lnTo>
                <a:lnTo>
                  <a:pt x="866" y="142876"/>
                </a:lnTo>
                <a:lnTo>
                  <a:pt x="456" y="148591"/>
                </a:lnTo>
                <a:lnTo>
                  <a:pt x="182" y="154305"/>
                </a:lnTo>
                <a:lnTo>
                  <a:pt x="0" y="160021"/>
                </a:lnTo>
                <a:lnTo>
                  <a:pt x="831" y="164783"/>
                </a:lnTo>
                <a:lnTo>
                  <a:pt x="2337" y="168910"/>
                </a:lnTo>
                <a:lnTo>
                  <a:pt x="4293" y="172614"/>
                </a:lnTo>
                <a:lnTo>
                  <a:pt x="5598" y="176989"/>
                </a:lnTo>
                <a:lnTo>
                  <a:pt x="6468" y="181810"/>
                </a:lnTo>
                <a:lnTo>
                  <a:pt x="7047" y="186929"/>
                </a:lnTo>
                <a:lnTo>
                  <a:pt x="8387" y="191295"/>
                </a:lnTo>
                <a:lnTo>
                  <a:pt x="12414" y="198685"/>
                </a:lnTo>
                <a:lnTo>
                  <a:pt x="13869" y="202942"/>
                </a:lnTo>
                <a:lnTo>
                  <a:pt x="14839" y="207684"/>
                </a:lnTo>
                <a:lnTo>
                  <a:pt x="15486" y="212751"/>
                </a:lnTo>
                <a:lnTo>
                  <a:pt x="16869" y="217082"/>
                </a:lnTo>
                <a:lnTo>
                  <a:pt x="20947" y="224433"/>
                </a:lnTo>
                <a:lnTo>
                  <a:pt x="23368" y="226775"/>
                </a:lnTo>
                <a:lnTo>
                  <a:pt x="25935" y="228336"/>
                </a:lnTo>
                <a:lnTo>
                  <a:pt x="28597" y="229376"/>
                </a:lnTo>
                <a:lnTo>
                  <a:pt x="34097" y="233072"/>
                </a:lnTo>
                <a:lnTo>
                  <a:pt x="36897" y="235392"/>
                </a:lnTo>
                <a:lnTo>
                  <a:pt x="40669" y="236938"/>
                </a:lnTo>
                <a:lnTo>
                  <a:pt x="45088" y="237969"/>
                </a:lnTo>
                <a:lnTo>
                  <a:pt x="49940" y="238656"/>
                </a:lnTo>
                <a:lnTo>
                  <a:pt x="57870" y="241959"/>
                </a:lnTo>
                <a:lnTo>
                  <a:pt x="64569" y="245650"/>
                </a:lnTo>
                <a:lnTo>
                  <a:pt x="70723" y="247290"/>
                </a:lnTo>
                <a:lnTo>
                  <a:pt x="74649" y="246775"/>
                </a:lnTo>
                <a:lnTo>
                  <a:pt x="79172" y="245479"/>
                </a:lnTo>
                <a:lnTo>
                  <a:pt x="84092" y="243663"/>
                </a:lnTo>
                <a:lnTo>
                  <a:pt x="88325" y="242452"/>
                </a:lnTo>
                <a:lnTo>
                  <a:pt x="95567" y="241107"/>
                </a:lnTo>
                <a:lnTo>
                  <a:pt x="99785" y="239795"/>
                </a:lnTo>
                <a:lnTo>
                  <a:pt x="104502" y="237969"/>
                </a:lnTo>
                <a:lnTo>
                  <a:pt x="109550" y="235798"/>
                </a:lnTo>
                <a:lnTo>
                  <a:pt x="113870" y="234351"/>
                </a:lnTo>
                <a:lnTo>
                  <a:pt x="121209" y="232744"/>
                </a:lnTo>
                <a:lnTo>
                  <a:pt x="124499" y="230410"/>
                </a:lnTo>
                <a:lnTo>
                  <a:pt x="130696" y="222737"/>
                </a:lnTo>
                <a:lnTo>
                  <a:pt x="136624" y="215517"/>
                </a:lnTo>
                <a:lnTo>
                  <a:pt x="142434" y="208180"/>
                </a:lnTo>
                <a:lnTo>
                  <a:pt x="145316" y="203557"/>
                </a:lnTo>
                <a:lnTo>
                  <a:pt x="148191" y="198570"/>
                </a:lnTo>
                <a:lnTo>
                  <a:pt x="151060" y="194292"/>
                </a:lnTo>
                <a:lnTo>
                  <a:pt x="156787" y="187000"/>
                </a:lnTo>
                <a:lnTo>
                  <a:pt x="159648" y="182769"/>
                </a:lnTo>
                <a:lnTo>
                  <a:pt x="162508" y="178044"/>
                </a:lnTo>
                <a:lnTo>
                  <a:pt x="165366" y="172988"/>
                </a:lnTo>
                <a:lnTo>
                  <a:pt x="168225" y="168665"/>
                </a:lnTo>
                <a:lnTo>
                  <a:pt x="173941" y="161322"/>
                </a:lnTo>
                <a:lnTo>
                  <a:pt x="176799" y="157079"/>
                </a:lnTo>
                <a:lnTo>
                  <a:pt x="179657" y="152344"/>
                </a:lnTo>
                <a:lnTo>
                  <a:pt x="182514" y="147283"/>
                </a:lnTo>
                <a:lnTo>
                  <a:pt x="184420" y="142004"/>
                </a:lnTo>
                <a:lnTo>
                  <a:pt x="185690" y="136579"/>
                </a:lnTo>
                <a:lnTo>
                  <a:pt x="186536" y="131058"/>
                </a:lnTo>
                <a:lnTo>
                  <a:pt x="188053" y="125472"/>
                </a:lnTo>
                <a:lnTo>
                  <a:pt x="190017" y="119843"/>
                </a:lnTo>
                <a:lnTo>
                  <a:pt x="192279" y="114185"/>
                </a:lnTo>
                <a:lnTo>
                  <a:pt x="201407" y="108509"/>
                </a:lnTo>
                <a:lnTo>
                  <a:pt x="215111" y="102819"/>
                </a:lnTo>
                <a:lnTo>
                  <a:pt x="231869" y="97121"/>
                </a:lnTo>
                <a:lnTo>
                  <a:pt x="242087" y="91417"/>
                </a:lnTo>
                <a:lnTo>
                  <a:pt x="247947" y="85710"/>
                </a:lnTo>
                <a:lnTo>
                  <a:pt x="250901" y="80000"/>
                </a:lnTo>
                <a:lnTo>
                  <a:pt x="252870" y="74288"/>
                </a:lnTo>
                <a:lnTo>
                  <a:pt x="254183" y="68575"/>
                </a:lnTo>
                <a:lnTo>
                  <a:pt x="255059" y="62862"/>
                </a:lnTo>
                <a:lnTo>
                  <a:pt x="254690" y="58100"/>
                </a:lnTo>
                <a:lnTo>
                  <a:pt x="253492" y="53974"/>
                </a:lnTo>
                <a:lnTo>
                  <a:pt x="249620" y="46848"/>
                </a:lnTo>
                <a:lnTo>
                  <a:pt x="244724" y="40507"/>
                </a:lnTo>
                <a:lnTo>
                  <a:pt x="239373" y="34513"/>
                </a:lnTo>
                <a:lnTo>
                  <a:pt x="233820" y="28674"/>
                </a:lnTo>
                <a:lnTo>
                  <a:pt x="219645" y="14300"/>
                </a:lnTo>
                <a:lnTo>
                  <a:pt x="215841" y="12391"/>
                </a:lnTo>
                <a:lnTo>
                  <a:pt x="211399" y="11118"/>
                </a:lnTo>
                <a:lnTo>
                  <a:pt x="206534" y="10270"/>
                </a:lnTo>
                <a:lnTo>
                  <a:pt x="198588" y="6787"/>
                </a:lnTo>
                <a:lnTo>
                  <a:pt x="195134" y="4525"/>
                </a:lnTo>
                <a:lnTo>
                  <a:pt x="190928" y="3017"/>
                </a:lnTo>
                <a:lnTo>
                  <a:pt x="186219" y="2011"/>
                </a:lnTo>
                <a:lnTo>
                  <a:pt x="181174" y="1341"/>
                </a:lnTo>
                <a:lnTo>
                  <a:pt x="176858" y="894"/>
                </a:lnTo>
                <a:lnTo>
                  <a:pt x="169524" y="397"/>
                </a:lnTo>
                <a:lnTo>
                  <a:pt x="160548" y="177"/>
                </a:lnTo>
                <a:lnTo>
                  <a:pt x="1282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987"/>
          <p:cNvSpPr/>
          <p:nvPr/>
        </p:nvSpPr>
        <p:spPr>
          <a:xfrm>
            <a:off x="7503832" y="3283311"/>
            <a:ext cx="280630" cy="282815"/>
          </a:xfrm>
          <a:custGeom>
            <a:avLst/>
            <a:gdLst/>
            <a:ahLst/>
            <a:cxnLst/>
            <a:rect l="0" t="0" r="0" b="0"/>
            <a:pathLst>
              <a:path w="280630" h="282815">
                <a:moveTo>
                  <a:pt x="119977" y="34246"/>
                </a:moveTo>
                <a:lnTo>
                  <a:pt x="119977" y="46178"/>
                </a:lnTo>
                <a:lnTo>
                  <a:pt x="119025" y="48868"/>
                </a:lnTo>
                <a:lnTo>
                  <a:pt x="114086" y="57205"/>
                </a:lnTo>
                <a:lnTo>
                  <a:pt x="111247" y="65708"/>
                </a:lnTo>
                <a:lnTo>
                  <a:pt x="104797" y="75213"/>
                </a:lnTo>
                <a:lnTo>
                  <a:pt x="102237" y="79654"/>
                </a:lnTo>
                <a:lnTo>
                  <a:pt x="99578" y="84521"/>
                </a:lnTo>
                <a:lnTo>
                  <a:pt x="97805" y="89670"/>
                </a:lnTo>
                <a:lnTo>
                  <a:pt x="96624" y="95008"/>
                </a:lnTo>
                <a:lnTo>
                  <a:pt x="95836" y="100471"/>
                </a:lnTo>
                <a:lnTo>
                  <a:pt x="93405" y="106019"/>
                </a:lnTo>
                <a:lnTo>
                  <a:pt x="89881" y="111622"/>
                </a:lnTo>
                <a:lnTo>
                  <a:pt x="85626" y="117263"/>
                </a:lnTo>
                <a:lnTo>
                  <a:pt x="75168" y="122928"/>
                </a:lnTo>
                <a:lnTo>
                  <a:pt x="60578" y="128610"/>
                </a:lnTo>
                <a:lnTo>
                  <a:pt x="43230" y="134303"/>
                </a:lnTo>
                <a:lnTo>
                  <a:pt x="31665" y="139051"/>
                </a:lnTo>
                <a:lnTo>
                  <a:pt x="23955" y="143168"/>
                </a:lnTo>
                <a:lnTo>
                  <a:pt x="18815" y="146866"/>
                </a:lnTo>
                <a:lnTo>
                  <a:pt x="15388" y="150284"/>
                </a:lnTo>
                <a:lnTo>
                  <a:pt x="13104" y="153514"/>
                </a:lnTo>
                <a:lnTo>
                  <a:pt x="4887" y="170094"/>
                </a:lnTo>
                <a:lnTo>
                  <a:pt x="3245" y="175294"/>
                </a:lnTo>
                <a:lnTo>
                  <a:pt x="2151" y="180665"/>
                </a:lnTo>
                <a:lnTo>
                  <a:pt x="1422" y="186152"/>
                </a:lnTo>
                <a:lnTo>
                  <a:pt x="611" y="194787"/>
                </a:lnTo>
                <a:lnTo>
                  <a:pt x="251" y="202753"/>
                </a:lnTo>
                <a:lnTo>
                  <a:pt x="20" y="220849"/>
                </a:lnTo>
                <a:lnTo>
                  <a:pt x="0" y="224370"/>
                </a:lnTo>
                <a:lnTo>
                  <a:pt x="940" y="227671"/>
                </a:lnTo>
                <a:lnTo>
                  <a:pt x="4525" y="233877"/>
                </a:lnTo>
                <a:lnTo>
                  <a:pt x="6753" y="239811"/>
                </a:lnTo>
                <a:lnTo>
                  <a:pt x="7347" y="242727"/>
                </a:lnTo>
                <a:lnTo>
                  <a:pt x="10548" y="248507"/>
                </a:lnTo>
                <a:lnTo>
                  <a:pt x="17704" y="257116"/>
                </a:lnTo>
                <a:lnTo>
                  <a:pt x="20362" y="259978"/>
                </a:lnTo>
                <a:lnTo>
                  <a:pt x="28397" y="265699"/>
                </a:lnTo>
                <a:lnTo>
                  <a:pt x="33207" y="268558"/>
                </a:lnTo>
                <a:lnTo>
                  <a:pt x="41090" y="271735"/>
                </a:lnTo>
                <a:lnTo>
                  <a:pt x="44526" y="272582"/>
                </a:lnTo>
                <a:lnTo>
                  <a:pt x="50884" y="276063"/>
                </a:lnTo>
                <a:lnTo>
                  <a:pt x="53912" y="278325"/>
                </a:lnTo>
                <a:lnTo>
                  <a:pt x="57836" y="279833"/>
                </a:lnTo>
                <a:lnTo>
                  <a:pt x="62358" y="280838"/>
                </a:lnTo>
                <a:lnTo>
                  <a:pt x="67277" y="281509"/>
                </a:lnTo>
                <a:lnTo>
                  <a:pt x="75282" y="282253"/>
                </a:lnTo>
                <a:lnTo>
                  <a:pt x="82015" y="282584"/>
                </a:lnTo>
                <a:lnTo>
                  <a:pt x="88183" y="282731"/>
                </a:lnTo>
                <a:lnTo>
                  <a:pt x="101561" y="282814"/>
                </a:lnTo>
                <a:lnTo>
                  <a:pt x="105795" y="281873"/>
                </a:lnTo>
                <a:lnTo>
                  <a:pt x="113039" y="278287"/>
                </a:lnTo>
                <a:lnTo>
                  <a:pt x="117257" y="276950"/>
                </a:lnTo>
                <a:lnTo>
                  <a:pt x="121973" y="276059"/>
                </a:lnTo>
                <a:lnTo>
                  <a:pt x="127023" y="275465"/>
                </a:lnTo>
                <a:lnTo>
                  <a:pt x="131343" y="274116"/>
                </a:lnTo>
                <a:lnTo>
                  <a:pt x="138681" y="270077"/>
                </a:lnTo>
                <a:lnTo>
                  <a:pt x="142924" y="267667"/>
                </a:lnTo>
                <a:lnTo>
                  <a:pt x="152719" y="262449"/>
                </a:lnTo>
                <a:lnTo>
                  <a:pt x="160882" y="256955"/>
                </a:lnTo>
                <a:lnTo>
                  <a:pt x="168637" y="251337"/>
                </a:lnTo>
                <a:lnTo>
                  <a:pt x="173373" y="248506"/>
                </a:lnTo>
                <a:lnTo>
                  <a:pt x="178434" y="245666"/>
                </a:lnTo>
                <a:lnTo>
                  <a:pt x="186599" y="239971"/>
                </a:lnTo>
                <a:lnTo>
                  <a:pt x="193402" y="234264"/>
                </a:lnTo>
                <a:lnTo>
                  <a:pt x="199600" y="228553"/>
                </a:lnTo>
                <a:lnTo>
                  <a:pt x="201634" y="225696"/>
                </a:lnTo>
                <a:lnTo>
                  <a:pt x="203895" y="219983"/>
                </a:lnTo>
                <a:lnTo>
                  <a:pt x="207439" y="211728"/>
                </a:lnTo>
                <a:lnTo>
                  <a:pt x="209718" y="206860"/>
                </a:lnTo>
                <a:lnTo>
                  <a:pt x="214790" y="198911"/>
                </a:lnTo>
                <a:lnTo>
                  <a:pt x="217475" y="195458"/>
                </a:lnTo>
                <a:lnTo>
                  <a:pt x="219266" y="191250"/>
                </a:lnTo>
                <a:lnTo>
                  <a:pt x="220460" y="186541"/>
                </a:lnTo>
                <a:lnTo>
                  <a:pt x="221256" y="181496"/>
                </a:lnTo>
                <a:lnTo>
                  <a:pt x="222140" y="173350"/>
                </a:lnTo>
                <a:lnTo>
                  <a:pt x="222376" y="169845"/>
                </a:lnTo>
                <a:lnTo>
                  <a:pt x="223485" y="165603"/>
                </a:lnTo>
                <a:lnTo>
                  <a:pt x="225178" y="160870"/>
                </a:lnTo>
                <a:lnTo>
                  <a:pt x="227258" y="155809"/>
                </a:lnTo>
                <a:lnTo>
                  <a:pt x="234360" y="151483"/>
                </a:lnTo>
                <a:lnTo>
                  <a:pt x="244810" y="147647"/>
                </a:lnTo>
                <a:lnTo>
                  <a:pt x="257492" y="144137"/>
                </a:lnTo>
                <a:lnTo>
                  <a:pt x="265947" y="139892"/>
                </a:lnTo>
                <a:lnTo>
                  <a:pt x="271583" y="135156"/>
                </a:lnTo>
                <a:lnTo>
                  <a:pt x="275341" y="130094"/>
                </a:lnTo>
                <a:lnTo>
                  <a:pt x="277845" y="124815"/>
                </a:lnTo>
                <a:lnTo>
                  <a:pt x="279516" y="119390"/>
                </a:lnTo>
                <a:lnTo>
                  <a:pt x="280629" y="113869"/>
                </a:lnTo>
                <a:lnTo>
                  <a:pt x="280419" y="109236"/>
                </a:lnTo>
                <a:lnTo>
                  <a:pt x="279326" y="105194"/>
                </a:lnTo>
                <a:lnTo>
                  <a:pt x="277644" y="101547"/>
                </a:lnTo>
                <a:lnTo>
                  <a:pt x="276524" y="97211"/>
                </a:lnTo>
                <a:lnTo>
                  <a:pt x="275777" y="92415"/>
                </a:lnTo>
                <a:lnTo>
                  <a:pt x="275279" y="87313"/>
                </a:lnTo>
                <a:lnTo>
                  <a:pt x="273994" y="82959"/>
                </a:lnTo>
                <a:lnTo>
                  <a:pt x="270027" y="75581"/>
                </a:lnTo>
                <a:lnTo>
                  <a:pt x="267636" y="71328"/>
                </a:lnTo>
                <a:lnTo>
                  <a:pt x="262438" y="61522"/>
                </a:lnTo>
                <a:lnTo>
                  <a:pt x="256953" y="53354"/>
                </a:lnTo>
                <a:lnTo>
                  <a:pt x="251341" y="46548"/>
                </a:lnTo>
                <a:lnTo>
                  <a:pt x="245671" y="40349"/>
                </a:lnTo>
                <a:lnTo>
                  <a:pt x="237437" y="34419"/>
                </a:lnTo>
                <a:lnTo>
                  <a:pt x="232574" y="31504"/>
                </a:lnTo>
                <a:lnTo>
                  <a:pt x="224630" y="25725"/>
                </a:lnTo>
                <a:lnTo>
                  <a:pt x="216973" y="19981"/>
                </a:lnTo>
                <a:lnTo>
                  <a:pt x="212264" y="17116"/>
                </a:lnTo>
                <a:lnTo>
                  <a:pt x="207219" y="14253"/>
                </a:lnTo>
                <a:lnTo>
                  <a:pt x="199074" y="8533"/>
                </a:lnTo>
                <a:lnTo>
                  <a:pt x="195569" y="5674"/>
                </a:lnTo>
                <a:lnTo>
                  <a:pt x="189134" y="2497"/>
                </a:lnTo>
                <a:lnTo>
                  <a:pt x="183099" y="1085"/>
                </a:lnTo>
                <a:lnTo>
                  <a:pt x="174345" y="291"/>
                </a:lnTo>
                <a:lnTo>
                  <a:pt x="165720" y="55"/>
                </a:lnTo>
                <a:lnTo>
                  <a:pt x="159993" y="0"/>
                </a:lnTo>
                <a:lnTo>
                  <a:pt x="157132" y="938"/>
                </a:lnTo>
                <a:lnTo>
                  <a:pt x="148555" y="5856"/>
                </a:lnTo>
                <a:lnTo>
                  <a:pt x="145697" y="6747"/>
                </a:lnTo>
                <a:lnTo>
                  <a:pt x="137123" y="85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988"/>
          <p:cNvSpPr/>
          <p:nvPr/>
        </p:nvSpPr>
        <p:spPr>
          <a:xfrm>
            <a:off x="7942215" y="3446147"/>
            <a:ext cx="195945" cy="16788"/>
          </a:xfrm>
          <a:custGeom>
            <a:avLst/>
            <a:gdLst/>
            <a:ahLst/>
            <a:cxnLst/>
            <a:rect l="0" t="0" r="0" b="0"/>
            <a:pathLst>
              <a:path w="195945" h="16788">
                <a:moveTo>
                  <a:pt x="15922" y="8570"/>
                </a:moveTo>
                <a:lnTo>
                  <a:pt x="7703" y="351"/>
                </a:lnTo>
                <a:lnTo>
                  <a:pt x="2903" y="102"/>
                </a:lnTo>
                <a:lnTo>
                  <a:pt x="0" y="29"/>
                </a:lnTo>
                <a:lnTo>
                  <a:pt x="5723" y="2"/>
                </a:lnTo>
                <a:lnTo>
                  <a:pt x="6265" y="0"/>
                </a:lnTo>
                <a:lnTo>
                  <a:pt x="6626" y="952"/>
                </a:lnTo>
                <a:lnTo>
                  <a:pt x="6868" y="2539"/>
                </a:lnTo>
                <a:lnTo>
                  <a:pt x="7028" y="4549"/>
                </a:lnTo>
                <a:lnTo>
                  <a:pt x="8088" y="5889"/>
                </a:lnTo>
                <a:lnTo>
                  <a:pt x="9747" y="6783"/>
                </a:lnTo>
                <a:lnTo>
                  <a:pt x="11805" y="7379"/>
                </a:lnTo>
                <a:lnTo>
                  <a:pt x="14129" y="7776"/>
                </a:lnTo>
                <a:lnTo>
                  <a:pt x="19253" y="8217"/>
                </a:lnTo>
                <a:lnTo>
                  <a:pt x="24705" y="8413"/>
                </a:lnTo>
                <a:lnTo>
                  <a:pt x="27493" y="8465"/>
                </a:lnTo>
                <a:lnTo>
                  <a:pt x="30303" y="9453"/>
                </a:lnTo>
                <a:lnTo>
                  <a:pt x="33129" y="11064"/>
                </a:lnTo>
                <a:lnTo>
                  <a:pt x="35966" y="13090"/>
                </a:lnTo>
                <a:lnTo>
                  <a:pt x="39762" y="14441"/>
                </a:lnTo>
                <a:lnTo>
                  <a:pt x="44198" y="15341"/>
                </a:lnTo>
                <a:lnTo>
                  <a:pt x="49061" y="15942"/>
                </a:lnTo>
                <a:lnTo>
                  <a:pt x="53254" y="16342"/>
                </a:lnTo>
                <a:lnTo>
                  <a:pt x="57002" y="16609"/>
                </a:lnTo>
                <a:lnTo>
                  <a:pt x="60455" y="16787"/>
                </a:lnTo>
                <a:lnTo>
                  <a:pt x="64660" y="15953"/>
                </a:lnTo>
                <a:lnTo>
                  <a:pt x="69369" y="14444"/>
                </a:lnTo>
                <a:lnTo>
                  <a:pt x="74413" y="12486"/>
                </a:lnTo>
                <a:lnTo>
                  <a:pt x="79681" y="11181"/>
                </a:lnTo>
                <a:lnTo>
                  <a:pt x="85098" y="10311"/>
                </a:lnTo>
                <a:lnTo>
                  <a:pt x="90614" y="9731"/>
                </a:lnTo>
                <a:lnTo>
                  <a:pt x="95245" y="9344"/>
                </a:lnTo>
                <a:lnTo>
                  <a:pt x="99284" y="9086"/>
                </a:lnTo>
                <a:lnTo>
                  <a:pt x="102929" y="8914"/>
                </a:lnTo>
                <a:lnTo>
                  <a:pt x="112060" y="8723"/>
                </a:lnTo>
                <a:lnTo>
                  <a:pt x="195944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989"/>
          <p:cNvSpPr/>
          <p:nvPr/>
        </p:nvSpPr>
        <p:spPr>
          <a:xfrm>
            <a:off x="8146881" y="3300777"/>
            <a:ext cx="282745" cy="316771"/>
          </a:xfrm>
          <a:custGeom>
            <a:avLst/>
            <a:gdLst/>
            <a:ahLst/>
            <a:cxnLst/>
            <a:rect l="0" t="0" r="0" b="0"/>
            <a:pathLst>
              <a:path w="282745" h="316771">
                <a:moveTo>
                  <a:pt x="68431" y="76788"/>
                </a:moveTo>
                <a:lnTo>
                  <a:pt x="68431" y="69407"/>
                </a:lnTo>
                <a:lnTo>
                  <a:pt x="74323" y="61606"/>
                </a:lnTo>
                <a:lnTo>
                  <a:pt x="77161" y="53663"/>
                </a:lnTo>
                <a:lnTo>
                  <a:pt x="83613" y="45277"/>
                </a:lnTo>
                <a:lnTo>
                  <a:pt x="91557" y="36759"/>
                </a:lnTo>
                <a:lnTo>
                  <a:pt x="97124" y="31057"/>
                </a:lnTo>
                <a:lnTo>
                  <a:pt x="99941" y="29156"/>
                </a:lnTo>
                <a:lnTo>
                  <a:pt x="108460" y="25527"/>
                </a:lnTo>
                <a:lnTo>
                  <a:pt x="117016" y="18843"/>
                </a:lnTo>
                <a:lnTo>
                  <a:pt x="122727" y="13569"/>
                </a:lnTo>
                <a:lnTo>
                  <a:pt x="126536" y="11782"/>
                </a:lnTo>
                <a:lnTo>
                  <a:pt x="130981" y="10591"/>
                </a:lnTo>
                <a:lnTo>
                  <a:pt x="135847" y="9796"/>
                </a:lnTo>
                <a:lnTo>
                  <a:pt x="143796" y="8914"/>
                </a:lnTo>
                <a:lnTo>
                  <a:pt x="147249" y="8679"/>
                </a:lnTo>
                <a:lnTo>
                  <a:pt x="151457" y="7569"/>
                </a:lnTo>
                <a:lnTo>
                  <a:pt x="156166" y="5877"/>
                </a:lnTo>
                <a:lnTo>
                  <a:pt x="161212" y="3796"/>
                </a:lnTo>
                <a:lnTo>
                  <a:pt x="166480" y="2409"/>
                </a:lnTo>
                <a:lnTo>
                  <a:pt x="171898" y="1484"/>
                </a:lnTo>
                <a:lnTo>
                  <a:pt x="177413" y="868"/>
                </a:lnTo>
                <a:lnTo>
                  <a:pt x="186084" y="183"/>
                </a:lnTo>
                <a:lnTo>
                  <a:pt x="189728" y="0"/>
                </a:lnTo>
                <a:lnTo>
                  <a:pt x="193111" y="831"/>
                </a:lnTo>
                <a:lnTo>
                  <a:pt x="199410" y="4294"/>
                </a:lnTo>
                <a:lnTo>
                  <a:pt x="207923" y="6468"/>
                </a:lnTo>
                <a:lnTo>
                  <a:pt x="212862" y="7048"/>
                </a:lnTo>
                <a:lnTo>
                  <a:pt x="217105" y="8387"/>
                </a:lnTo>
                <a:lnTo>
                  <a:pt x="224361" y="12415"/>
                </a:lnTo>
                <a:lnTo>
                  <a:pt x="230761" y="17380"/>
                </a:lnTo>
                <a:lnTo>
                  <a:pt x="236780" y="22762"/>
                </a:lnTo>
                <a:lnTo>
                  <a:pt x="242631" y="28329"/>
                </a:lnTo>
                <a:lnTo>
                  <a:pt x="244571" y="31147"/>
                </a:lnTo>
                <a:lnTo>
                  <a:pt x="246728" y="36818"/>
                </a:lnTo>
                <a:lnTo>
                  <a:pt x="247687" y="45053"/>
                </a:lnTo>
                <a:lnTo>
                  <a:pt x="247943" y="49916"/>
                </a:lnTo>
                <a:lnTo>
                  <a:pt x="248226" y="60400"/>
                </a:lnTo>
                <a:lnTo>
                  <a:pt x="248441" y="92311"/>
                </a:lnTo>
                <a:lnTo>
                  <a:pt x="243683" y="98567"/>
                </a:lnTo>
                <a:lnTo>
                  <a:pt x="235748" y="105594"/>
                </a:lnTo>
                <a:lnTo>
                  <a:pt x="225697" y="113137"/>
                </a:lnTo>
                <a:lnTo>
                  <a:pt x="218042" y="120071"/>
                </a:lnTo>
                <a:lnTo>
                  <a:pt x="211987" y="126598"/>
                </a:lnTo>
                <a:lnTo>
                  <a:pt x="206998" y="132855"/>
                </a:lnTo>
                <a:lnTo>
                  <a:pt x="202718" y="138931"/>
                </a:lnTo>
                <a:lnTo>
                  <a:pt x="198914" y="144886"/>
                </a:lnTo>
                <a:lnTo>
                  <a:pt x="195425" y="150762"/>
                </a:lnTo>
                <a:lnTo>
                  <a:pt x="192145" y="157536"/>
                </a:lnTo>
                <a:lnTo>
                  <a:pt x="189008" y="164910"/>
                </a:lnTo>
                <a:lnTo>
                  <a:pt x="185963" y="172683"/>
                </a:lnTo>
                <a:lnTo>
                  <a:pt x="182028" y="179771"/>
                </a:lnTo>
                <a:lnTo>
                  <a:pt x="177500" y="186400"/>
                </a:lnTo>
                <a:lnTo>
                  <a:pt x="172576" y="192725"/>
                </a:lnTo>
                <a:lnTo>
                  <a:pt x="168340" y="198847"/>
                </a:lnTo>
                <a:lnTo>
                  <a:pt x="164565" y="204833"/>
                </a:lnTo>
                <a:lnTo>
                  <a:pt x="161096" y="210729"/>
                </a:lnTo>
                <a:lnTo>
                  <a:pt x="156878" y="216564"/>
                </a:lnTo>
                <a:lnTo>
                  <a:pt x="152161" y="222359"/>
                </a:lnTo>
                <a:lnTo>
                  <a:pt x="147111" y="228128"/>
                </a:lnTo>
                <a:lnTo>
                  <a:pt x="141840" y="233879"/>
                </a:lnTo>
                <a:lnTo>
                  <a:pt x="130902" y="245348"/>
                </a:lnTo>
                <a:lnTo>
                  <a:pt x="126272" y="251074"/>
                </a:lnTo>
                <a:lnTo>
                  <a:pt x="122231" y="256796"/>
                </a:lnTo>
                <a:lnTo>
                  <a:pt x="118585" y="262515"/>
                </a:lnTo>
                <a:lnTo>
                  <a:pt x="114250" y="267281"/>
                </a:lnTo>
                <a:lnTo>
                  <a:pt x="109455" y="271411"/>
                </a:lnTo>
                <a:lnTo>
                  <a:pt x="104352" y="275116"/>
                </a:lnTo>
                <a:lnTo>
                  <a:pt x="99046" y="279492"/>
                </a:lnTo>
                <a:lnTo>
                  <a:pt x="93603" y="284314"/>
                </a:lnTo>
                <a:lnTo>
                  <a:pt x="83429" y="293799"/>
                </a:lnTo>
                <a:lnTo>
                  <a:pt x="72345" y="304494"/>
                </a:lnTo>
                <a:lnTo>
                  <a:pt x="66044" y="310706"/>
                </a:lnTo>
                <a:lnTo>
                  <a:pt x="62077" y="312743"/>
                </a:lnTo>
                <a:lnTo>
                  <a:pt x="57528" y="314101"/>
                </a:lnTo>
                <a:lnTo>
                  <a:pt x="52590" y="315006"/>
                </a:lnTo>
                <a:lnTo>
                  <a:pt x="44563" y="316013"/>
                </a:lnTo>
                <a:lnTo>
                  <a:pt x="37820" y="316460"/>
                </a:lnTo>
                <a:lnTo>
                  <a:pt x="31649" y="316659"/>
                </a:lnTo>
                <a:lnTo>
                  <a:pt x="22820" y="316770"/>
                </a:lnTo>
                <a:lnTo>
                  <a:pt x="19926" y="315834"/>
                </a:lnTo>
                <a:lnTo>
                  <a:pt x="14171" y="312253"/>
                </a:lnTo>
                <a:lnTo>
                  <a:pt x="5575" y="304882"/>
                </a:lnTo>
                <a:lnTo>
                  <a:pt x="3668" y="302193"/>
                </a:lnTo>
                <a:lnTo>
                  <a:pt x="1547" y="296665"/>
                </a:lnTo>
                <a:lnTo>
                  <a:pt x="353" y="288198"/>
                </a:lnTo>
                <a:lnTo>
                  <a:pt x="0" y="279657"/>
                </a:lnTo>
                <a:lnTo>
                  <a:pt x="2458" y="271409"/>
                </a:lnTo>
                <a:lnTo>
                  <a:pt x="6724" y="262346"/>
                </a:lnTo>
                <a:lnTo>
                  <a:pt x="11796" y="255143"/>
                </a:lnTo>
                <a:lnTo>
                  <a:pt x="20007" y="245733"/>
                </a:lnTo>
                <a:lnTo>
                  <a:pt x="28176" y="237282"/>
                </a:lnTo>
                <a:lnTo>
                  <a:pt x="33022" y="232361"/>
                </a:lnTo>
                <a:lnTo>
                  <a:pt x="38158" y="229081"/>
                </a:lnTo>
                <a:lnTo>
                  <a:pt x="43487" y="226894"/>
                </a:lnTo>
                <a:lnTo>
                  <a:pt x="48944" y="225436"/>
                </a:lnTo>
                <a:lnTo>
                  <a:pt x="54487" y="223512"/>
                </a:lnTo>
                <a:lnTo>
                  <a:pt x="60087" y="221276"/>
                </a:lnTo>
                <a:lnTo>
                  <a:pt x="65726" y="218833"/>
                </a:lnTo>
                <a:lnTo>
                  <a:pt x="77072" y="213579"/>
                </a:lnTo>
                <a:lnTo>
                  <a:pt x="82764" y="210844"/>
                </a:lnTo>
                <a:lnTo>
                  <a:pt x="88464" y="209021"/>
                </a:lnTo>
                <a:lnTo>
                  <a:pt x="94168" y="207806"/>
                </a:lnTo>
                <a:lnTo>
                  <a:pt x="99877" y="206996"/>
                </a:lnTo>
                <a:lnTo>
                  <a:pt x="104635" y="206456"/>
                </a:lnTo>
                <a:lnTo>
                  <a:pt x="112462" y="205855"/>
                </a:lnTo>
                <a:lnTo>
                  <a:pt x="116834" y="205695"/>
                </a:lnTo>
                <a:lnTo>
                  <a:pt x="126775" y="205517"/>
                </a:lnTo>
                <a:lnTo>
                  <a:pt x="132091" y="206422"/>
                </a:lnTo>
                <a:lnTo>
                  <a:pt x="137542" y="207978"/>
                </a:lnTo>
                <a:lnTo>
                  <a:pt x="143079" y="209968"/>
                </a:lnTo>
                <a:lnTo>
                  <a:pt x="151773" y="212179"/>
                </a:lnTo>
                <a:lnTo>
                  <a:pt x="159764" y="214114"/>
                </a:lnTo>
                <a:lnTo>
                  <a:pt x="164563" y="215964"/>
                </a:lnTo>
                <a:lnTo>
                  <a:pt x="169667" y="218149"/>
                </a:lnTo>
                <a:lnTo>
                  <a:pt x="174974" y="219606"/>
                </a:lnTo>
                <a:lnTo>
                  <a:pt x="180418" y="220577"/>
                </a:lnTo>
                <a:lnTo>
                  <a:pt x="185950" y="221225"/>
                </a:lnTo>
                <a:lnTo>
                  <a:pt x="194640" y="224484"/>
                </a:lnTo>
                <a:lnTo>
                  <a:pt x="201676" y="229108"/>
                </a:lnTo>
                <a:lnTo>
                  <a:pt x="207979" y="234338"/>
                </a:lnTo>
                <a:lnTo>
                  <a:pt x="211945" y="236114"/>
                </a:lnTo>
                <a:lnTo>
                  <a:pt x="216495" y="237298"/>
                </a:lnTo>
                <a:lnTo>
                  <a:pt x="221433" y="238087"/>
                </a:lnTo>
                <a:lnTo>
                  <a:pt x="229459" y="241504"/>
                </a:lnTo>
                <a:lnTo>
                  <a:pt x="236201" y="245245"/>
                </a:lnTo>
                <a:lnTo>
                  <a:pt x="242374" y="246908"/>
                </a:lnTo>
                <a:lnTo>
                  <a:pt x="251204" y="247843"/>
                </a:lnTo>
                <a:lnTo>
                  <a:pt x="259853" y="248121"/>
                </a:lnTo>
                <a:lnTo>
                  <a:pt x="268447" y="248203"/>
                </a:lnTo>
                <a:lnTo>
                  <a:pt x="271307" y="247262"/>
                </a:lnTo>
                <a:lnTo>
                  <a:pt x="274167" y="245682"/>
                </a:lnTo>
                <a:lnTo>
                  <a:pt x="282744" y="2396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990"/>
          <p:cNvSpPr/>
          <p:nvPr/>
        </p:nvSpPr>
        <p:spPr>
          <a:xfrm>
            <a:off x="8465329" y="3317570"/>
            <a:ext cx="163330" cy="247240"/>
          </a:xfrm>
          <a:custGeom>
            <a:avLst/>
            <a:gdLst/>
            <a:ahLst/>
            <a:cxnLst/>
            <a:rect l="0" t="0" r="0" b="0"/>
            <a:pathLst>
              <a:path w="163330" h="247240">
                <a:moveTo>
                  <a:pt x="92883" y="34277"/>
                </a:moveTo>
                <a:lnTo>
                  <a:pt x="92883" y="21507"/>
                </a:lnTo>
                <a:lnTo>
                  <a:pt x="91931" y="19096"/>
                </a:lnTo>
                <a:lnTo>
                  <a:pt x="88332" y="13878"/>
                </a:lnTo>
                <a:lnTo>
                  <a:pt x="86098" y="8383"/>
                </a:lnTo>
                <a:lnTo>
                  <a:pt x="85503" y="5584"/>
                </a:lnTo>
                <a:lnTo>
                  <a:pt x="84153" y="3719"/>
                </a:lnTo>
                <a:lnTo>
                  <a:pt x="82301" y="2475"/>
                </a:lnTo>
                <a:lnTo>
                  <a:pt x="77034" y="479"/>
                </a:lnTo>
                <a:lnTo>
                  <a:pt x="73774" y="206"/>
                </a:lnTo>
                <a:lnTo>
                  <a:pt x="68471" y="30"/>
                </a:lnTo>
                <a:lnTo>
                  <a:pt x="63002" y="0"/>
                </a:lnTo>
                <a:lnTo>
                  <a:pt x="60580" y="948"/>
                </a:lnTo>
                <a:lnTo>
                  <a:pt x="58012" y="2533"/>
                </a:lnTo>
                <a:lnTo>
                  <a:pt x="55349" y="4542"/>
                </a:lnTo>
                <a:lnTo>
                  <a:pt x="53572" y="6834"/>
                </a:lnTo>
                <a:lnTo>
                  <a:pt x="52389" y="9314"/>
                </a:lnTo>
                <a:lnTo>
                  <a:pt x="51599" y="11920"/>
                </a:lnTo>
                <a:lnTo>
                  <a:pt x="48182" y="17356"/>
                </a:lnTo>
                <a:lnTo>
                  <a:pt x="45937" y="20139"/>
                </a:lnTo>
                <a:lnTo>
                  <a:pt x="44441" y="22947"/>
                </a:lnTo>
                <a:lnTo>
                  <a:pt x="42778" y="28606"/>
                </a:lnTo>
                <a:lnTo>
                  <a:pt x="39499" y="34297"/>
                </a:lnTo>
                <a:lnTo>
                  <a:pt x="37292" y="37148"/>
                </a:lnTo>
                <a:lnTo>
                  <a:pt x="35819" y="40954"/>
                </a:lnTo>
                <a:lnTo>
                  <a:pt x="34838" y="45396"/>
                </a:lnTo>
                <a:lnTo>
                  <a:pt x="34183" y="50262"/>
                </a:lnTo>
                <a:lnTo>
                  <a:pt x="33749" y="55411"/>
                </a:lnTo>
                <a:lnTo>
                  <a:pt x="33457" y="60749"/>
                </a:lnTo>
                <a:lnTo>
                  <a:pt x="33134" y="70807"/>
                </a:lnTo>
                <a:lnTo>
                  <a:pt x="32991" y="78453"/>
                </a:lnTo>
                <a:lnTo>
                  <a:pt x="29142" y="83730"/>
                </a:lnTo>
                <a:lnTo>
                  <a:pt x="22767" y="90106"/>
                </a:lnTo>
                <a:lnTo>
                  <a:pt x="14706" y="97214"/>
                </a:lnTo>
                <a:lnTo>
                  <a:pt x="9332" y="103857"/>
                </a:lnTo>
                <a:lnTo>
                  <a:pt x="5750" y="110191"/>
                </a:lnTo>
                <a:lnTo>
                  <a:pt x="3363" y="116319"/>
                </a:lnTo>
                <a:lnTo>
                  <a:pt x="1770" y="122309"/>
                </a:lnTo>
                <a:lnTo>
                  <a:pt x="709" y="128208"/>
                </a:lnTo>
                <a:lnTo>
                  <a:pt x="0" y="134045"/>
                </a:lnTo>
                <a:lnTo>
                  <a:pt x="482" y="139842"/>
                </a:lnTo>
                <a:lnTo>
                  <a:pt x="1754" y="145611"/>
                </a:lnTo>
                <a:lnTo>
                  <a:pt x="3556" y="151362"/>
                </a:lnTo>
                <a:lnTo>
                  <a:pt x="4757" y="157101"/>
                </a:lnTo>
                <a:lnTo>
                  <a:pt x="5557" y="162833"/>
                </a:lnTo>
                <a:lnTo>
                  <a:pt x="6091" y="168558"/>
                </a:lnTo>
                <a:lnTo>
                  <a:pt x="6446" y="174280"/>
                </a:lnTo>
                <a:lnTo>
                  <a:pt x="6842" y="185718"/>
                </a:lnTo>
                <a:lnTo>
                  <a:pt x="7900" y="190483"/>
                </a:lnTo>
                <a:lnTo>
                  <a:pt x="9558" y="194612"/>
                </a:lnTo>
                <a:lnTo>
                  <a:pt x="11616" y="198317"/>
                </a:lnTo>
                <a:lnTo>
                  <a:pt x="16442" y="207514"/>
                </a:lnTo>
                <a:lnTo>
                  <a:pt x="19063" y="212633"/>
                </a:lnTo>
                <a:lnTo>
                  <a:pt x="21763" y="216999"/>
                </a:lnTo>
                <a:lnTo>
                  <a:pt x="24514" y="220862"/>
                </a:lnTo>
                <a:lnTo>
                  <a:pt x="27301" y="224389"/>
                </a:lnTo>
                <a:lnTo>
                  <a:pt x="30112" y="227694"/>
                </a:lnTo>
                <a:lnTo>
                  <a:pt x="32939" y="230849"/>
                </a:lnTo>
                <a:lnTo>
                  <a:pt x="35774" y="233905"/>
                </a:lnTo>
                <a:lnTo>
                  <a:pt x="38618" y="235942"/>
                </a:lnTo>
                <a:lnTo>
                  <a:pt x="41467" y="237300"/>
                </a:lnTo>
                <a:lnTo>
                  <a:pt x="44319" y="238206"/>
                </a:lnTo>
                <a:lnTo>
                  <a:pt x="47171" y="239762"/>
                </a:lnTo>
                <a:lnTo>
                  <a:pt x="50026" y="241752"/>
                </a:lnTo>
                <a:lnTo>
                  <a:pt x="52882" y="244031"/>
                </a:lnTo>
                <a:lnTo>
                  <a:pt x="55738" y="245551"/>
                </a:lnTo>
                <a:lnTo>
                  <a:pt x="58595" y="246563"/>
                </a:lnTo>
                <a:lnTo>
                  <a:pt x="61452" y="247239"/>
                </a:lnTo>
                <a:lnTo>
                  <a:pt x="65261" y="246737"/>
                </a:lnTo>
                <a:lnTo>
                  <a:pt x="69706" y="245450"/>
                </a:lnTo>
                <a:lnTo>
                  <a:pt x="74574" y="243638"/>
                </a:lnTo>
                <a:lnTo>
                  <a:pt x="78771" y="242432"/>
                </a:lnTo>
                <a:lnTo>
                  <a:pt x="82523" y="241627"/>
                </a:lnTo>
                <a:lnTo>
                  <a:pt x="85976" y="241090"/>
                </a:lnTo>
                <a:lnTo>
                  <a:pt x="88279" y="239780"/>
                </a:lnTo>
                <a:lnTo>
                  <a:pt x="89814" y="237954"/>
                </a:lnTo>
                <a:lnTo>
                  <a:pt x="90837" y="235784"/>
                </a:lnTo>
                <a:lnTo>
                  <a:pt x="94513" y="230833"/>
                </a:lnTo>
                <a:lnTo>
                  <a:pt x="96828" y="228180"/>
                </a:lnTo>
                <a:lnTo>
                  <a:pt x="100275" y="225458"/>
                </a:lnTo>
                <a:lnTo>
                  <a:pt x="104478" y="222691"/>
                </a:lnTo>
                <a:lnTo>
                  <a:pt x="109186" y="219894"/>
                </a:lnTo>
                <a:lnTo>
                  <a:pt x="113276" y="216124"/>
                </a:lnTo>
                <a:lnTo>
                  <a:pt x="116957" y="211706"/>
                </a:lnTo>
                <a:lnTo>
                  <a:pt x="120362" y="206856"/>
                </a:lnTo>
                <a:lnTo>
                  <a:pt x="122632" y="201717"/>
                </a:lnTo>
                <a:lnTo>
                  <a:pt x="124145" y="196386"/>
                </a:lnTo>
                <a:lnTo>
                  <a:pt x="125155" y="190927"/>
                </a:lnTo>
                <a:lnTo>
                  <a:pt x="126781" y="185383"/>
                </a:lnTo>
                <a:lnTo>
                  <a:pt x="128816" y="179782"/>
                </a:lnTo>
                <a:lnTo>
                  <a:pt x="131126" y="174143"/>
                </a:lnTo>
                <a:lnTo>
                  <a:pt x="133618" y="168478"/>
                </a:lnTo>
                <a:lnTo>
                  <a:pt x="138927" y="157105"/>
                </a:lnTo>
                <a:lnTo>
                  <a:pt x="140724" y="151405"/>
                </a:lnTo>
                <a:lnTo>
                  <a:pt x="141923" y="145700"/>
                </a:lnTo>
                <a:lnTo>
                  <a:pt x="142721" y="139991"/>
                </a:lnTo>
                <a:lnTo>
                  <a:pt x="144206" y="134280"/>
                </a:lnTo>
                <a:lnTo>
                  <a:pt x="146148" y="128569"/>
                </a:lnTo>
                <a:lnTo>
                  <a:pt x="148396" y="122856"/>
                </a:lnTo>
                <a:lnTo>
                  <a:pt x="151799" y="117142"/>
                </a:lnTo>
                <a:lnTo>
                  <a:pt x="155974" y="111428"/>
                </a:lnTo>
                <a:lnTo>
                  <a:pt x="160660" y="105714"/>
                </a:lnTo>
                <a:lnTo>
                  <a:pt x="162833" y="99999"/>
                </a:lnTo>
                <a:lnTo>
                  <a:pt x="163329" y="94284"/>
                </a:lnTo>
                <a:lnTo>
                  <a:pt x="162707" y="88569"/>
                </a:lnTo>
                <a:lnTo>
                  <a:pt x="162293" y="83807"/>
                </a:lnTo>
                <a:lnTo>
                  <a:pt x="162015" y="79680"/>
                </a:lnTo>
                <a:lnTo>
                  <a:pt x="161832" y="75975"/>
                </a:lnTo>
                <a:lnTo>
                  <a:pt x="160756" y="71601"/>
                </a:lnTo>
                <a:lnTo>
                  <a:pt x="159087" y="66780"/>
                </a:lnTo>
                <a:lnTo>
                  <a:pt x="157021" y="61660"/>
                </a:lnTo>
                <a:lnTo>
                  <a:pt x="154692" y="57295"/>
                </a:lnTo>
                <a:lnTo>
                  <a:pt x="152186" y="53433"/>
                </a:lnTo>
                <a:lnTo>
                  <a:pt x="149564" y="49905"/>
                </a:lnTo>
                <a:lnTo>
                  <a:pt x="146863" y="46601"/>
                </a:lnTo>
                <a:lnTo>
                  <a:pt x="144110" y="43445"/>
                </a:lnTo>
                <a:lnTo>
                  <a:pt x="141322" y="40389"/>
                </a:lnTo>
                <a:lnTo>
                  <a:pt x="135683" y="34454"/>
                </a:lnTo>
                <a:lnTo>
                  <a:pt x="124304" y="22882"/>
                </a:lnTo>
                <a:lnTo>
                  <a:pt x="120498" y="20966"/>
                </a:lnTo>
                <a:lnTo>
                  <a:pt x="116055" y="19687"/>
                </a:lnTo>
                <a:lnTo>
                  <a:pt x="111189" y="18836"/>
                </a:lnTo>
                <a:lnTo>
                  <a:pt x="106992" y="17315"/>
                </a:lnTo>
                <a:lnTo>
                  <a:pt x="103242" y="15349"/>
                </a:lnTo>
                <a:lnTo>
                  <a:pt x="99789" y="13086"/>
                </a:lnTo>
                <a:lnTo>
                  <a:pt x="96534" y="11577"/>
                </a:lnTo>
                <a:lnTo>
                  <a:pt x="93412" y="10571"/>
                </a:lnTo>
                <a:lnTo>
                  <a:pt x="90379" y="9901"/>
                </a:lnTo>
                <a:lnTo>
                  <a:pt x="87403" y="9454"/>
                </a:lnTo>
                <a:lnTo>
                  <a:pt x="84467" y="9156"/>
                </a:lnTo>
                <a:lnTo>
                  <a:pt x="81558" y="8957"/>
                </a:lnTo>
                <a:lnTo>
                  <a:pt x="78665" y="8825"/>
                </a:lnTo>
                <a:lnTo>
                  <a:pt x="67165" y="85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991"/>
          <p:cNvSpPr/>
          <p:nvPr/>
        </p:nvSpPr>
        <p:spPr>
          <a:xfrm>
            <a:off x="8687651" y="3241745"/>
            <a:ext cx="195910" cy="264395"/>
          </a:xfrm>
          <a:custGeom>
            <a:avLst/>
            <a:gdLst/>
            <a:ahLst/>
            <a:cxnLst/>
            <a:rect l="0" t="0" r="0" b="0"/>
            <a:pathLst>
              <a:path w="195910" h="264395">
                <a:moveTo>
                  <a:pt x="76301" y="7232"/>
                </a:moveTo>
                <a:lnTo>
                  <a:pt x="76301" y="32183"/>
                </a:lnTo>
                <a:lnTo>
                  <a:pt x="75349" y="36248"/>
                </a:lnTo>
                <a:lnTo>
                  <a:pt x="71750" y="43306"/>
                </a:lnTo>
                <a:lnTo>
                  <a:pt x="69457" y="47474"/>
                </a:lnTo>
                <a:lnTo>
                  <a:pt x="61679" y="62441"/>
                </a:lnTo>
                <a:lnTo>
                  <a:pt x="47682" y="90221"/>
                </a:lnTo>
                <a:lnTo>
                  <a:pt x="45792" y="95895"/>
                </a:lnTo>
                <a:lnTo>
                  <a:pt x="44532" y="101583"/>
                </a:lnTo>
                <a:lnTo>
                  <a:pt x="43692" y="107280"/>
                </a:lnTo>
                <a:lnTo>
                  <a:pt x="42178" y="113936"/>
                </a:lnTo>
                <a:lnTo>
                  <a:pt x="40219" y="121231"/>
                </a:lnTo>
                <a:lnTo>
                  <a:pt x="37959" y="128951"/>
                </a:lnTo>
                <a:lnTo>
                  <a:pt x="35499" y="136003"/>
                </a:lnTo>
                <a:lnTo>
                  <a:pt x="32907" y="142610"/>
                </a:lnTo>
                <a:lnTo>
                  <a:pt x="30227" y="148919"/>
                </a:lnTo>
                <a:lnTo>
                  <a:pt x="24709" y="161009"/>
                </a:lnTo>
                <a:lnTo>
                  <a:pt x="21904" y="166900"/>
                </a:lnTo>
                <a:lnTo>
                  <a:pt x="18129" y="172733"/>
                </a:lnTo>
                <a:lnTo>
                  <a:pt x="13707" y="178526"/>
                </a:lnTo>
                <a:lnTo>
                  <a:pt x="8854" y="184293"/>
                </a:lnTo>
                <a:lnTo>
                  <a:pt x="5619" y="190043"/>
                </a:lnTo>
                <a:lnTo>
                  <a:pt x="3462" y="195781"/>
                </a:lnTo>
                <a:lnTo>
                  <a:pt x="2024" y="201511"/>
                </a:lnTo>
                <a:lnTo>
                  <a:pt x="1065" y="207237"/>
                </a:lnTo>
                <a:lnTo>
                  <a:pt x="426" y="212958"/>
                </a:lnTo>
                <a:lnTo>
                  <a:pt x="0" y="218678"/>
                </a:lnTo>
                <a:lnTo>
                  <a:pt x="669" y="223444"/>
                </a:lnTo>
                <a:lnTo>
                  <a:pt x="3952" y="231279"/>
                </a:lnTo>
                <a:lnTo>
                  <a:pt x="8587" y="237936"/>
                </a:lnTo>
                <a:lnTo>
                  <a:pt x="11156" y="241045"/>
                </a:lnTo>
                <a:lnTo>
                  <a:pt x="12869" y="244070"/>
                </a:lnTo>
                <a:lnTo>
                  <a:pt x="14771" y="249971"/>
                </a:lnTo>
                <a:lnTo>
                  <a:pt x="17184" y="252878"/>
                </a:lnTo>
                <a:lnTo>
                  <a:pt x="20697" y="255769"/>
                </a:lnTo>
                <a:lnTo>
                  <a:pt x="24945" y="258648"/>
                </a:lnTo>
                <a:lnTo>
                  <a:pt x="28729" y="260567"/>
                </a:lnTo>
                <a:lnTo>
                  <a:pt x="32204" y="261848"/>
                </a:lnTo>
                <a:lnTo>
                  <a:pt x="35473" y="262701"/>
                </a:lnTo>
                <a:lnTo>
                  <a:pt x="38605" y="263270"/>
                </a:lnTo>
                <a:lnTo>
                  <a:pt x="44625" y="263902"/>
                </a:lnTo>
                <a:lnTo>
                  <a:pt x="48516" y="264070"/>
                </a:lnTo>
                <a:lnTo>
                  <a:pt x="62142" y="264307"/>
                </a:lnTo>
                <a:lnTo>
                  <a:pt x="78800" y="264394"/>
                </a:lnTo>
                <a:lnTo>
                  <a:pt x="82729" y="263446"/>
                </a:lnTo>
                <a:lnTo>
                  <a:pt x="87254" y="261861"/>
                </a:lnTo>
                <a:lnTo>
                  <a:pt x="92175" y="259852"/>
                </a:lnTo>
                <a:lnTo>
                  <a:pt x="96408" y="257561"/>
                </a:lnTo>
                <a:lnTo>
                  <a:pt x="100184" y="255080"/>
                </a:lnTo>
                <a:lnTo>
                  <a:pt x="103653" y="252474"/>
                </a:lnTo>
                <a:lnTo>
                  <a:pt x="107871" y="249784"/>
                </a:lnTo>
                <a:lnTo>
                  <a:pt x="112587" y="247039"/>
                </a:lnTo>
                <a:lnTo>
                  <a:pt x="117637" y="244256"/>
                </a:lnTo>
                <a:lnTo>
                  <a:pt x="121956" y="240495"/>
                </a:lnTo>
                <a:lnTo>
                  <a:pt x="125787" y="236083"/>
                </a:lnTo>
                <a:lnTo>
                  <a:pt x="129294" y="231237"/>
                </a:lnTo>
                <a:lnTo>
                  <a:pt x="133537" y="227054"/>
                </a:lnTo>
                <a:lnTo>
                  <a:pt x="138272" y="223312"/>
                </a:lnTo>
                <a:lnTo>
                  <a:pt x="143332" y="219866"/>
                </a:lnTo>
                <a:lnTo>
                  <a:pt x="147658" y="215663"/>
                </a:lnTo>
                <a:lnTo>
                  <a:pt x="151496" y="210956"/>
                </a:lnTo>
                <a:lnTo>
                  <a:pt x="155006" y="205913"/>
                </a:lnTo>
                <a:lnTo>
                  <a:pt x="159251" y="200646"/>
                </a:lnTo>
                <a:lnTo>
                  <a:pt x="163986" y="195230"/>
                </a:lnTo>
                <a:lnTo>
                  <a:pt x="169047" y="189714"/>
                </a:lnTo>
                <a:lnTo>
                  <a:pt x="173375" y="184132"/>
                </a:lnTo>
                <a:lnTo>
                  <a:pt x="177212" y="178505"/>
                </a:lnTo>
                <a:lnTo>
                  <a:pt x="180723" y="172849"/>
                </a:lnTo>
                <a:lnTo>
                  <a:pt x="183063" y="167174"/>
                </a:lnTo>
                <a:lnTo>
                  <a:pt x="184623" y="161485"/>
                </a:lnTo>
                <a:lnTo>
                  <a:pt x="185663" y="155787"/>
                </a:lnTo>
                <a:lnTo>
                  <a:pt x="187309" y="150084"/>
                </a:lnTo>
                <a:lnTo>
                  <a:pt x="189359" y="144376"/>
                </a:lnTo>
                <a:lnTo>
                  <a:pt x="191678" y="138667"/>
                </a:lnTo>
                <a:lnTo>
                  <a:pt x="193223" y="133908"/>
                </a:lnTo>
                <a:lnTo>
                  <a:pt x="194942" y="126080"/>
                </a:lnTo>
                <a:lnTo>
                  <a:pt x="195400" y="121707"/>
                </a:lnTo>
                <a:lnTo>
                  <a:pt x="195706" y="116886"/>
                </a:lnTo>
                <a:lnTo>
                  <a:pt x="195909" y="111767"/>
                </a:lnTo>
                <a:lnTo>
                  <a:pt x="195092" y="107402"/>
                </a:lnTo>
                <a:lnTo>
                  <a:pt x="190344" y="96708"/>
                </a:lnTo>
                <a:lnTo>
                  <a:pt x="188900" y="90496"/>
                </a:lnTo>
                <a:lnTo>
                  <a:pt x="186609" y="86554"/>
                </a:lnTo>
                <a:lnTo>
                  <a:pt x="183178" y="82021"/>
                </a:lnTo>
                <a:lnTo>
                  <a:pt x="178985" y="77094"/>
                </a:lnTo>
                <a:lnTo>
                  <a:pt x="174326" y="69079"/>
                </a:lnTo>
                <a:lnTo>
                  <a:pt x="173084" y="65608"/>
                </a:lnTo>
                <a:lnTo>
                  <a:pt x="170350" y="62342"/>
                </a:lnTo>
                <a:lnTo>
                  <a:pt x="166623" y="59212"/>
                </a:lnTo>
                <a:lnTo>
                  <a:pt x="162233" y="56173"/>
                </a:lnTo>
                <a:lnTo>
                  <a:pt x="157402" y="53194"/>
                </a:lnTo>
                <a:lnTo>
                  <a:pt x="152276" y="50256"/>
                </a:lnTo>
                <a:lnTo>
                  <a:pt x="146954" y="47345"/>
                </a:lnTo>
                <a:lnTo>
                  <a:pt x="142452" y="44451"/>
                </a:lnTo>
                <a:lnTo>
                  <a:pt x="138500" y="41570"/>
                </a:lnTo>
                <a:lnTo>
                  <a:pt x="134912" y="38697"/>
                </a:lnTo>
                <a:lnTo>
                  <a:pt x="130615" y="35828"/>
                </a:lnTo>
                <a:lnTo>
                  <a:pt x="125845" y="32964"/>
                </a:lnTo>
                <a:lnTo>
                  <a:pt x="120760" y="30102"/>
                </a:lnTo>
                <a:lnTo>
                  <a:pt x="116417" y="27241"/>
                </a:lnTo>
                <a:lnTo>
                  <a:pt x="112571" y="24381"/>
                </a:lnTo>
                <a:lnTo>
                  <a:pt x="109053" y="21522"/>
                </a:lnTo>
                <a:lnTo>
                  <a:pt x="104803" y="18664"/>
                </a:lnTo>
                <a:lnTo>
                  <a:pt x="100065" y="15806"/>
                </a:lnTo>
                <a:lnTo>
                  <a:pt x="95001" y="12948"/>
                </a:lnTo>
                <a:lnTo>
                  <a:pt x="90673" y="11043"/>
                </a:lnTo>
                <a:lnTo>
                  <a:pt x="86835" y="9773"/>
                </a:lnTo>
                <a:lnTo>
                  <a:pt x="83324" y="8926"/>
                </a:lnTo>
                <a:lnTo>
                  <a:pt x="79079" y="7409"/>
                </a:lnTo>
                <a:lnTo>
                  <a:pt x="74342" y="5445"/>
                </a:lnTo>
                <a:lnTo>
                  <a:pt x="69281" y="3183"/>
                </a:lnTo>
                <a:lnTo>
                  <a:pt x="64953" y="1675"/>
                </a:lnTo>
                <a:lnTo>
                  <a:pt x="61116" y="670"/>
                </a:lnTo>
                <a:lnTo>
                  <a:pt x="57605" y="0"/>
                </a:lnTo>
                <a:lnTo>
                  <a:pt x="54312" y="505"/>
                </a:lnTo>
                <a:lnTo>
                  <a:pt x="51165" y="1795"/>
                </a:lnTo>
                <a:lnTo>
                  <a:pt x="48113" y="3607"/>
                </a:lnTo>
                <a:lnTo>
                  <a:pt x="42182" y="5621"/>
                </a:lnTo>
                <a:lnTo>
                  <a:pt x="33439" y="72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992"/>
          <p:cNvSpPr/>
          <p:nvPr/>
        </p:nvSpPr>
        <p:spPr>
          <a:xfrm>
            <a:off x="6663690" y="3986212"/>
            <a:ext cx="273965" cy="222529"/>
          </a:xfrm>
          <a:custGeom>
            <a:avLst/>
            <a:gdLst/>
            <a:ahLst/>
            <a:cxnLst/>
            <a:rect l="0" t="0" r="0" b="0"/>
            <a:pathLst>
              <a:path w="273965" h="222529">
                <a:moveTo>
                  <a:pt x="0" y="0"/>
                </a:moveTo>
                <a:lnTo>
                  <a:pt x="8219" y="0"/>
                </a:lnTo>
                <a:lnTo>
                  <a:pt x="13018" y="4551"/>
                </a:lnTo>
                <a:lnTo>
                  <a:pt x="15346" y="5892"/>
                </a:lnTo>
                <a:lnTo>
                  <a:pt x="20473" y="7381"/>
                </a:lnTo>
                <a:lnTo>
                  <a:pt x="22221" y="8731"/>
                </a:lnTo>
                <a:lnTo>
                  <a:pt x="23387" y="10583"/>
                </a:lnTo>
                <a:lnTo>
                  <a:pt x="24163" y="12771"/>
                </a:lnTo>
                <a:lnTo>
                  <a:pt x="27567" y="17741"/>
                </a:lnTo>
                <a:lnTo>
                  <a:pt x="32254" y="23125"/>
                </a:lnTo>
                <a:lnTo>
                  <a:pt x="37513" y="28693"/>
                </a:lnTo>
                <a:lnTo>
                  <a:pt x="63062" y="54476"/>
                </a:lnTo>
                <a:lnTo>
                  <a:pt x="70255" y="61676"/>
                </a:lnTo>
                <a:lnTo>
                  <a:pt x="74459" y="64930"/>
                </a:lnTo>
                <a:lnTo>
                  <a:pt x="79167" y="68052"/>
                </a:lnTo>
                <a:lnTo>
                  <a:pt x="84210" y="71085"/>
                </a:lnTo>
                <a:lnTo>
                  <a:pt x="92354" y="76996"/>
                </a:lnTo>
                <a:lnTo>
                  <a:pt x="100101" y="83750"/>
                </a:lnTo>
                <a:lnTo>
                  <a:pt x="109894" y="93102"/>
                </a:lnTo>
                <a:lnTo>
                  <a:pt x="126118" y="109078"/>
                </a:lnTo>
                <a:lnTo>
                  <a:pt x="131703" y="113676"/>
                </a:lnTo>
                <a:lnTo>
                  <a:pt x="137332" y="117694"/>
                </a:lnTo>
                <a:lnTo>
                  <a:pt x="142990" y="121326"/>
                </a:lnTo>
                <a:lnTo>
                  <a:pt x="148667" y="124699"/>
                </a:lnTo>
                <a:lnTo>
                  <a:pt x="154356" y="127900"/>
                </a:lnTo>
                <a:lnTo>
                  <a:pt x="160053" y="130987"/>
                </a:lnTo>
                <a:lnTo>
                  <a:pt x="165757" y="134950"/>
                </a:lnTo>
                <a:lnTo>
                  <a:pt x="171464" y="139497"/>
                </a:lnTo>
                <a:lnTo>
                  <a:pt x="177175" y="144433"/>
                </a:lnTo>
                <a:lnTo>
                  <a:pt x="182886" y="148676"/>
                </a:lnTo>
                <a:lnTo>
                  <a:pt x="188599" y="152457"/>
                </a:lnTo>
                <a:lnTo>
                  <a:pt x="194313" y="155931"/>
                </a:lnTo>
                <a:lnTo>
                  <a:pt x="199074" y="159199"/>
                </a:lnTo>
                <a:lnTo>
                  <a:pt x="206905" y="165370"/>
                </a:lnTo>
                <a:lnTo>
                  <a:pt x="213560" y="171288"/>
                </a:lnTo>
                <a:lnTo>
                  <a:pt x="219693" y="177093"/>
                </a:lnTo>
                <a:lnTo>
                  <a:pt x="242874" y="200022"/>
                </a:lnTo>
                <a:lnTo>
                  <a:pt x="251456" y="208597"/>
                </a:lnTo>
                <a:lnTo>
                  <a:pt x="254314" y="210502"/>
                </a:lnTo>
                <a:lnTo>
                  <a:pt x="261936" y="213183"/>
                </a:lnTo>
                <a:lnTo>
                  <a:pt x="265245" y="214164"/>
                </a:lnTo>
                <a:lnTo>
                  <a:pt x="265598" y="218819"/>
                </a:lnTo>
                <a:lnTo>
                  <a:pt x="266600" y="220175"/>
                </a:lnTo>
                <a:lnTo>
                  <a:pt x="268220" y="221078"/>
                </a:lnTo>
                <a:lnTo>
                  <a:pt x="273115" y="222528"/>
                </a:lnTo>
                <a:lnTo>
                  <a:pt x="273517" y="221695"/>
                </a:lnTo>
                <a:lnTo>
                  <a:pt x="273964" y="218229"/>
                </a:lnTo>
                <a:lnTo>
                  <a:pt x="273129" y="216923"/>
                </a:lnTo>
                <a:lnTo>
                  <a:pt x="271621" y="216053"/>
                </a:lnTo>
                <a:lnTo>
                  <a:pt x="265747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993"/>
          <p:cNvSpPr/>
          <p:nvPr/>
        </p:nvSpPr>
        <p:spPr>
          <a:xfrm>
            <a:off x="6672262" y="3909060"/>
            <a:ext cx="282894" cy="308611"/>
          </a:xfrm>
          <a:custGeom>
            <a:avLst/>
            <a:gdLst/>
            <a:ahLst/>
            <a:cxnLst/>
            <a:rect l="0" t="0" r="0" b="0"/>
            <a:pathLst>
              <a:path w="282894" h="308611">
                <a:moveTo>
                  <a:pt x="282893" y="0"/>
                </a:moveTo>
                <a:lnTo>
                  <a:pt x="275512" y="0"/>
                </a:lnTo>
                <a:lnTo>
                  <a:pt x="267043" y="7380"/>
                </a:lnTo>
                <a:lnTo>
                  <a:pt x="261581" y="12770"/>
                </a:lnTo>
                <a:lnTo>
                  <a:pt x="256593" y="20280"/>
                </a:lnTo>
                <a:lnTo>
                  <a:pt x="253930" y="24950"/>
                </a:lnTo>
                <a:lnTo>
                  <a:pt x="248431" y="35219"/>
                </a:lnTo>
                <a:lnTo>
                  <a:pt x="245631" y="40624"/>
                </a:lnTo>
                <a:lnTo>
                  <a:pt x="241859" y="46133"/>
                </a:lnTo>
                <a:lnTo>
                  <a:pt x="237439" y="51710"/>
                </a:lnTo>
                <a:lnTo>
                  <a:pt x="232588" y="57333"/>
                </a:lnTo>
                <a:lnTo>
                  <a:pt x="227449" y="63939"/>
                </a:lnTo>
                <a:lnTo>
                  <a:pt x="222117" y="71201"/>
                </a:lnTo>
                <a:lnTo>
                  <a:pt x="216659" y="78900"/>
                </a:lnTo>
                <a:lnTo>
                  <a:pt x="210162" y="85937"/>
                </a:lnTo>
                <a:lnTo>
                  <a:pt x="202973" y="92534"/>
                </a:lnTo>
                <a:lnTo>
                  <a:pt x="195323" y="98837"/>
                </a:lnTo>
                <a:lnTo>
                  <a:pt x="189270" y="105896"/>
                </a:lnTo>
                <a:lnTo>
                  <a:pt x="184283" y="113459"/>
                </a:lnTo>
                <a:lnTo>
                  <a:pt x="180005" y="121359"/>
                </a:lnTo>
                <a:lnTo>
                  <a:pt x="175249" y="128531"/>
                </a:lnTo>
                <a:lnTo>
                  <a:pt x="170173" y="135217"/>
                </a:lnTo>
                <a:lnTo>
                  <a:pt x="164884" y="141580"/>
                </a:lnTo>
                <a:lnTo>
                  <a:pt x="159452" y="148679"/>
                </a:lnTo>
                <a:lnTo>
                  <a:pt x="153927" y="156269"/>
                </a:lnTo>
                <a:lnTo>
                  <a:pt x="148337" y="164187"/>
                </a:lnTo>
                <a:lnTo>
                  <a:pt x="142707" y="171370"/>
                </a:lnTo>
                <a:lnTo>
                  <a:pt x="137048" y="178064"/>
                </a:lnTo>
                <a:lnTo>
                  <a:pt x="131370" y="184432"/>
                </a:lnTo>
                <a:lnTo>
                  <a:pt x="119982" y="196587"/>
                </a:lnTo>
                <a:lnTo>
                  <a:pt x="91436" y="225666"/>
                </a:lnTo>
                <a:lnTo>
                  <a:pt x="67415" y="249756"/>
                </a:lnTo>
                <a:lnTo>
                  <a:pt x="63041" y="253182"/>
                </a:lnTo>
                <a:lnTo>
                  <a:pt x="58220" y="256417"/>
                </a:lnTo>
                <a:lnTo>
                  <a:pt x="53101" y="259527"/>
                </a:lnTo>
                <a:lnTo>
                  <a:pt x="44873" y="268063"/>
                </a:lnTo>
                <a:lnTo>
                  <a:pt x="41346" y="273006"/>
                </a:lnTo>
                <a:lnTo>
                  <a:pt x="38041" y="276301"/>
                </a:lnTo>
                <a:lnTo>
                  <a:pt x="34886" y="278498"/>
                </a:lnTo>
                <a:lnTo>
                  <a:pt x="28840" y="281892"/>
                </a:lnTo>
                <a:lnTo>
                  <a:pt x="22978" y="286575"/>
                </a:lnTo>
                <a:lnTo>
                  <a:pt x="21034" y="289157"/>
                </a:lnTo>
                <a:lnTo>
                  <a:pt x="18873" y="294567"/>
                </a:lnTo>
                <a:lnTo>
                  <a:pt x="17345" y="296390"/>
                </a:lnTo>
                <a:lnTo>
                  <a:pt x="15373" y="297606"/>
                </a:lnTo>
                <a:lnTo>
                  <a:pt x="13106" y="298416"/>
                </a:lnTo>
                <a:lnTo>
                  <a:pt x="8048" y="301857"/>
                </a:lnTo>
                <a:lnTo>
                  <a:pt x="0" y="3086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994"/>
          <p:cNvSpPr/>
          <p:nvPr/>
        </p:nvSpPr>
        <p:spPr>
          <a:xfrm>
            <a:off x="7015162" y="3977640"/>
            <a:ext cx="222886" cy="25718"/>
          </a:xfrm>
          <a:custGeom>
            <a:avLst/>
            <a:gdLst/>
            <a:ahLst/>
            <a:cxnLst/>
            <a:rect l="0" t="0" r="0" b="0"/>
            <a:pathLst>
              <a:path w="222886" h="25718">
                <a:moveTo>
                  <a:pt x="0" y="25717"/>
                </a:moveTo>
                <a:lnTo>
                  <a:pt x="4551" y="21166"/>
                </a:lnTo>
                <a:lnTo>
                  <a:pt x="6845" y="19826"/>
                </a:lnTo>
                <a:lnTo>
                  <a:pt x="9326" y="18932"/>
                </a:lnTo>
                <a:lnTo>
                  <a:pt x="11932" y="18336"/>
                </a:lnTo>
                <a:lnTo>
                  <a:pt x="17368" y="17674"/>
                </a:lnTo>
                <a:lnTo>
                  <a:pt x="20151" y="17498"/>
                </a:lnTo>
                <a:lnTo>
                  <a:pt x="22959" y="16427"/>
                </a:lnTo>
                <a:lnTo>
                  <a:pt x="25784" y="14762"/>
                </a:lnTo>
                <a:lnTo>
                  <a:pt x="28619" y="12698"/>
                </a:lnTo>
                <a:lnTo>
                  <a:pt x="32414" y="11323"/>
                </a:lnTo>
                <a:lnTo>
                  <a:pt x="36850" y="10406"/>
                </a:lnTo>
                <a:lnTo>
                  <a:pt x="41711" y="9794"/>
                </a:lnTo>
                <a:lnTo>
                  <a:pt x="46858" y="9387"/>
                </a:lnTo>
                <a:lnTo>
                  <a:pt x="52194" y="9115"/>
                </a:lnTo>
                <a:lnTo>
                  <a:pt x="57655" y="8934"/>
                </a:lnTo>
                <a:lnTo>
                  <a:pt x="63202" y="7861"/>
                </a:lnTo>
                <a:lnTo>
                  <a:pt x="68805" y="6193"/>
                </a:lnTo>
                <a:lnTo>
                  <a:pt x="74445" y="4128"/>
                </a:lnTo>
                <a:lnTo>
                  <a:pt x="80111" y="2752"/>
                </a:lnTo>
                <a:lnTo>
                  <a:pt x="85792" y="1835"/>
                </a:lnTo>
                <a:lnTo>
                  <a:pt x="91484" y="1223"/>
                </a:lnTo>
                <a:lnTo>
                  <a:pt x="97185" y="815"/>
                </a:lnTo>
                <a:lnTo>
                  <a:pt x="102890" y="543"/>
                </a:lnTo>
                <a:lnTo>
                  <a:pt x="117481" y="161"/>
                </a:lnTo>
                <a:lnTo>
                  <a:pt x="164147" y="2"/>
                </a:lnTo>
                <a:lnTo>
                  <a:pt x="199631" y="0"/>
                </a:lnTo>
                <a:lnTo>
                  <a:pt x="202619" y="952"/>
                </a:lnTo>
                <a:lnTo>
                  <a:pt x="205565" y="2539"/>
                </a:lnTo>
                <a:lnTo>
                  <a:pt x="208481" y="4550"/>
                </a:lnTo>
                <a:lnTo>
                  <a:pt x="211377" y="5891"/>
                </a:lnTo>
                <a:lnTo>
                  <a:pt x="214261" y="6785"/>
                </a:lnTo>
                <a:lnTo>
                  <a:pt x="222885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995"/>
          <p:cNvSpPr/>
          <p:nvPr/>
        </p:nvSpPr>
        <p:spPr>
          <a:xfrm>
            <a:off x="6980872" y="4071937"/>
            <a:ext cx="274321" cy="17146"/>
          </a:xfrm>
          <a:custGeom>
            <a:avLst/>
            <a:gdLst/>
            <a:ahLst/>
            <a:cxnLst/>
            <a:rect l="0" t="0" r="0" b="0"/>
            <a:pathLst>
              <a:path w="274321" h="17146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0" y="6785"/>
                </a:lnTo>
                <a:lnTo>
                  <a:pt x="4551" y="7381"/>
                </a:lnTo>
                <a:lnTo>
                  <a:pt x="5892" y="8731"/>
                </a:lnTo>
                <a:lnTo>
                  <a:pt x="6785" y="10583"/>
                </a:lnTo>
                <a:lnTo>
                  <a:pt x="7381" y="12771"/>
                </a:lnTo>
                <a:lnTo>
                  <a:pt x="8731" y="14229"/>
                </a:lnTo>
                <a:lnTo>
                  <a:pt x="10583" y="15201"/>
                </a:lnTo>
                <a:lnTo>
                  <a:pt x="12771" y="15849"/>
                </a:lnTo>
                <a:lnTo>
                  <a:pt x="16134" y="16281"/>
                </a:lnTo>
                <a:lnTo>
                  <a:pt x="20282" y="16569"/>
                </a:lnTo>
                <a:lnTo>
                  <a:pt x="29017" y="16889"/>
                </a:lnTo>
                <a:lnTo>
                  <a:pt x="39289" y="17069"/>
                </a:lnTo>
                <a:lnTo>
                  <a:pt x="151346" y="17145"/>
                </a:lnTo>
                <a:lnTo>
                  <a:pt x="157096" y="16192"/>
                </a:lnTo>
                <a:lnTo>
                  <a:pt x="162833" y="14605"/>
                </a:lnTo>
                <a:lnTo>
                  <a:pt x="168563" y="12594"/>
                </a:lnTo>
                <a:lnTo>
                  <a:pt x="174288" y="11254"/>
                </a:lnTo>
                <a:lnTo>
                  <a:pt x="180010" y="10360"/>
                </a:lnTo>
                <a:lnTo>
                  <a:pt x="185729" y="9764"/>
                </a:lnTo>
                <a:lnTo>
                  <a:pt x="191446" y="9367"/>
                </a:lnTo>
                <a:lnTo>
                  <a:pt x="197164" y="9102"/>
                </a:lnTo>
                <a:lnTo>
                  <a:pt x="208596" y="8808"/>
                </a:lnTo>
                <a:lnTo>
                  <a:pt x="220028" y="8677"/>
                </a:lnTo>
                <a:lnTo>
                  <a:pt x="224789" y="9595"/>
                </a:lnTo>
                <a:lnTo>
                  <a:pt x="228917" y="11159"/>
                </a:lnTo>
                <a:lnTo>
                  <a:pt x="232621" y="13155"/>
                </a:lnTo>
                <a:lnTo>
                  <a:pt x="236995" y="14485"/>
                </a:lnTo>
                <a:lnTo>
                  <a:pt x="241818" y="15372"/>
                </a:lnTo>
                <a:lnTo>
                  <a:pt x="246937" y="15963"/>
                </a:lnTo>
                <a:lnTo>
                  <a:pt x="251302" y="16357"/>
                </a:lnTo>
                <a:lnTo>
                  <a:pt x="258693" y="16795"/>
                </a:lnTo>
                <a:lnTo>
                  <a:pt x="265152" y="16989"/>
                </a:lnTo>
                <a:lnTo>
                  <a:pt x="274320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996"/>
          <p:cNvSpPr/>
          <p:nvPr/>
        </p:nvSpPr>
        <p:spPr>
          <a:xfrm>
            <a:off x="7375207" y="3797618"/>
            <a:ext cx="222886" cy="368468"/>
          </a:xfrm>
          <a:custGeom>
            <a:avLst/>
            <a:gdLst/>
            <a:ahLst/>
            <a:cxnLst/>
            <a:rect l="0" t="0" r="0" b="0"/>
            <a:pathLst>
              <a:path w="222886" h="368468">
                <a:moveTo>
                  <a:pt x="222885" y="77152"/>
                </a:moveTo>
                <a:lnTo>
                  <a:pt x="218334" y="77152"/>
                </a:lnTo>
                <a:lnTo>
                  <a:pt x="216993" y="76199"/>
                </a:lnTo>
                <a:lnTo>
                  <a:pt x="216100" y="74611"/>
                </a:lnTo>
                <a:lnTo>
                  <a:pt x="214666" y="69771"/>
                </a:lnTo>
                <a:lnTo>
                  <a:pt x="209389" y="69109"/>
                </a:lnTo>
                <a:lnTo>
                  <a:pt x="205316" y="68932"/>
                </a:lnTo>
                <a:lnTo>
                  <a:pt x="202600" y="67862"/>
                </a:lnTo>
                <a:lnTo>
                  <a:pt x="200789" y="66196"/>
                </a:lnTo>
                <a:lnTo>
                  <a:pt x="197825" y="61805"/>
                </a:lnTo>
                <a:lnTo>
                  <a:pt x="193332" y="56678"/>
                </a:lnTo>
                <a:lnTo>
                  <a:pt x="188161" y="51225"/>
                </a:lnTo>
                <a:lnTo>
                  <a:pt x="185448" y="48437"/>
                </a:lnTo>
                <a:lnTo>
                  <a:pt x="183640" y="45626"/>
                </a:lnTo>
                <a:lnTo>
                  <a:pt x="180142" y="37119"/>
                </a:lnTo>
                <a:lnTo>
                  <a:pt x="175948" y="31419"/>
                </a:lnTo>
                <a:lnTo>
                  <a:pt x="173496" y="29518"/>
                </a:lnTo>
                <a:lnTo>
                  <a:pt x="170909" y="28251"/>
                </a:lnTo>
                <a:lnTo>
                  <a:pt x="168232" y="27406"/>
                </a:lnTo>
                <a:lnTo>
                  <a:pt x="162718" y="23928"/>
                </a:lnTo>
                <a:lnTo>
                  <a:pt x="157092" y="19207"/>
                </a:lnTo>
                <a:lnTo>
                  <a:pt x="151416" y="13933"/>
                </a:lnTo>
                <a:lnTo>
                  <a:pt x="142866" y="5609"/>
                </a:lnTo>
                <a:lnTo>
                  <a:pt x="140011" y="3739"/>
                </a:lnTo>
                <a:lnTo>
                  <a:pt x="134300" y="1661"/>
                </a:lnTo>
                <a:lnTo>
                  <a:pt x="128586" y="738"/>
                </a:lnTo>
                <a:lnTo>
                  <a:pt x="122872" y="327"/>
                </a:lnTo>
                <a:lnTo>
                  <a:pt x="117158" y="145"/>
                </a:lnTo>
                <a:lnTo>
                  <a:pt x="102870" y="18"/>
                </a:lnTo>
                <a:lnTo>
                  <a:pt x="90248" y="0"/>
                </a:lnTo>
                <a:lnTo>
                  <a:pt x="88741" y="952"/>
                </a:lnTo>
                <a:lnTo>
                  <a:pt x="87735" y="2539"/>
                </a:lnTo>
                <a:lnTo>
                  <a:pt x="87066" y="4550"/>
                </a:lnTo>
                <a:lnTo>
                  <a:pt x="83781" y="9324"/>
                </a:lnTo>
                <a:lnTo>
                  <a:pt x="79146" y="14621"/>
                </a:lnTo>
                <a:lnTo>
                  <a:pt x="73911" y="20150"/>
                </a:lnTo>
                <a:lnTo>
                  <a:pt x="68409" y="28323"/>
                </a:lnTo>
                <a:lnTo>
                  <a:pt x="62790" y="38305"/>
                </a:lnTo>
                <a:lnTo>
                  <a:pt x="57116" y="49091"/>
                </a:lnTo>
                <a:lnTo>
                  <a:pt x="51421" y="57695"/>
                </a:lnTo>
                <a:lnTo>
                  <a:pt x="48568" y="61323"/>
                </a:lnTo>
                <a:lnTo>
                  <a:pt x="46666" y="65647"/>
                </a:lnTo>
                <a:lnTo>
                  <a:pt x="44553" y="75531"/>
                </a:lnTo>
                <a:lnTo>
                  <a:pt x="41074" y="86274"/>
                </a:lnTo>
                <a:lnTo>
                  <a:pt x="36353" y="97398"/>
                </a:lnTo>
                <a:lnTo>
                  <a:pt x="31079" y="108693"/>
                </a:lnTo>
                <a:lnTo>
                  <a:pt x="28101" y="120063"/>
                </a:lnTo>
                <a:lnTo>
                  <a:pt x="27307" y="125761"/>
                </a:lnTo>
                <a:lnTo>
                  <a:pt x="23884" y="134633"/>
                </a:lnTo>
                <a:lnTo>
                  <a:pt x="20140" y="141752"/>
                </a:lnTo>
                <a:lnTo>
                  <a:pt x="17540" y="152463"/>
                </a:lnTo>
                <a:lnTo>
                  <a:pt x="17155" y="162476"/>
                </a:lnTo>
                <a:lnTo>
                  <a:pt x="23991" y="162797"/>
                </a:lnTo>
                <a:lnTo>
                  <a:pt x="29079" y="162842"/>
                </a:lnTo>
                <a:lnTo>
                  <a:pt x="30816" y="161901"/>
                </a:lnTo>
                <a:lnTo>
                  <a:pt x="31974" y="160321"/>
                </a:lnTo>
                <a:lnTo>
                  <a:pt x="32746" y="158315"/>
                </a:lnTo>
                <a:lnTo>
                  <a:pt x="34213" y="156978"/>
                </a:lnTo>
                <a:lnTo>
                  <a:pt x="36144" y="156087"/>
                </a:lnTo>
                <a:lnTo>
                  <a:pt x="41782" y="155096"/>
                </a:lnTo>
                <a:lnTo>
                  <a:pt x="45952" y="154832"/>
                </a:lnTo>
                <a:lnTo>
                  <a:pt x="50637" y="154656"/>
                </a:lnTo>
                <a:lnTo>
                  <a:pt x="54713" y="153586"/>
                </a:lnTo>
                <a:lnTo>
                  <a:pt x="58383" y="151921"/>
                </a:lnTo>
                <a:lnTo>
                  <a:pt x="61782" y="149858"/>
                </a:lnTo>
                <a:lnTo>
                  <a:pt x="65953" y="148482"/>
                </a:lnTo>
                <a:lnTo>
                  <a:pt x="70639" y="147565"/>
                </a:lnTo>
                <a:lnTo>
                  <a:pt x="75668" y="146954"/>
                </a:lnTo>
                <a:lnTo>
                  <a:pt x="79972" y="146547"/>
                </a:lnTo>
                <a:lnTo>
                  <a:pt x="83795" y="146275"/>
                </a:lnTo>
                <a:lnTo>
                  <a:pt x="87296" y="146093"/>
                </a:lnTo>
                <a:lnTo>
                  <a:pt x="91535" y="146926"/>
                </a:lnTo>
                <a:lnTo>
                  <a:pt x="96266" y="148433"/>
                </a:lnTo>
                <a:lnTo>
                  <a:pt x="101325" y="150390"/>
                </a:lnTo>
                <a:lnTo>
                  <a:pt x="106602" y="151694"/>
                </a:lnTo>
                <a:lnTo>
                  <a:pt x="112026" y="152564"/>
                </a:lnTo>
                <a:lnTo>
                  <a:pt x="117547" y="153144"/>
                </a:lnTo>
                <a:lnTo>
                  <a:pt x="123132" y="153531"/>
                </a:lnTo>
                <a:lnTo>
                  <a:pt x="128761" y="153789"/>
                </a:lnTo>
                <a:lnTo>
                  <a:pt x="134418" y="153960"/>
                </a:lnTo>
                <a:lnTo>
                  <a:pt x="139142" y="155028"/>
                </a:lnTo>
                <a:lnTo>
                  <a:pt x="143244" y="156692"/>
                </a:lnTo>
                <a:lnTo>
                  <a:pt x="146931" y="158753"/>
                </a:lnTo>
                <a:lnTo>
                  <a:pt x="156108" y="163584"/>
                </a:lnTo>
                <a:lnTo>
                  <a:pt x="161222" y="166205"/>
                </a:lnTo>
                <a:lnTo>
                  <a:pt x="165583" y="168906"/>
                </a:lnTo>
                <a:lnTo>
                  <a:pt x="169444" y="171659"/>
                </a:lnTo>
                <a:lnTo>
                  <a:pt x="172971" y="174446"/>
                </a:lnTo>
                <a:lnTo>
                  <a:pt x="177226" y="177257"/>
                </a:lnTo>
                <a:lnTo>
                  <a:pt x="181968" y="180084"/>
                </a:lnTo>
                <a:lnTo>
                  <a:pt x="187035" y="182921"/>
                </a:lnTo>
                <a:lnTo>
                  <a:pt x="190413" y="185764"/>
                </a:lnTo>
                <a:lnTo>
                  <a:pt x="192664" y="188613"/>
                </a:lnTo>
                <a:lnTo>
                  <a:pt x="198374" y="199712"/>
                </a:lnTo>
                <a:lnTo>
                  <a:pt x="203418" y="208775"/>
                </a:lnTo>
                <a:lnTo>
                  <a:pt x="208836" y="215978"/>
                </a:lnTo>
                <a:lnTo>
                  <a:pt x="210661" y="220185"/>
                </a:lnTo>
                <a:lnTo>
                  <a:pt x="212690" y="229940"/>
                </a:lnTo>
                <a:lnTo>
                  <a:pt x="211051" y="240625"/>
                </a:lnTo>
                <a:lnTo>
                  <a:pt x="208101" y="251724"/>
                </a:lnTo>
                <a:lnTo>
                  <a:pt x="206789" y="263007"/>
                </a:lnTo>
                <a:lnTo>
                  <a:pt x="203666" y="274371"/>
                </a:lnTo>
                <a:lnTo>
                  <a:pt x="199104" y="285773"/>
                </a:lnTo>
                <a:lnTo>
                  <a:pt x="193901" y="297190"/>
                </a:lnTo>
                <a:lnTo>
                  <a:pt x="190228" y="301949"/>
                </a:lnTo>
                <a:lnTo>
                  <a:pt x="185873" y="306074"/>
                </a:lnTo>
                <a:lnTo>
                  <a:pt x="181066" y="309777"/>
                </a:lnTo>
                <a:lnTo>
                  <a:pt x="176907" y="314150"/>
                </a:lnTo>
                <a:lnTo>
                  <a:pt x="173184" y="318971"/>
                </a:lnTo>
                <a:lnTo>
                  <a:pt x="169748" y="324089"/>
                </a:lnTo>
                <a:lnTo>
                  <a:pt x="165553" y="328454"/>
                </a:lnTo>
                <a:lnTo>
                  <a:pt x="160852" y="332317"/>
                </a:lnTo>
                <a:lnTo>
                  <a:pt x="155812" y="335844"/>
                </a:lnTo>
                <a:lnTo>
                  <a:pt x="151500" y="339148"/>
                </a:lnTo>
                <a:lnTo>
                  <a:pt x="147672" y="342304"/>
                </a:lnTo>
                <a:lnTo>
                  <a:pt x="144168" y="345360"/>
                </a:lnTo>
                <a:lnTo>
                  <a:pt x="138975" y="348349"/>
                </a:lnTo>
                <a:lnTo>
                  <a:pt x="132654" y="351295"/>
                </a:lnTo>
                <a:lnTo>
                  <a:pt x="125584" y="354212"/>
                </a:lnTo>
                <a:lnTo>
                  <a:pt x="119918" y="357108"/>
                </a:lnTo>
                <a:lnTo>
                  <a:pt x="115188" y="359992"/>
                </a:lnTo>
                <a:lnTo>
                  <a:pt x="111081" y="362867"/>
                </a:lnTo>
                <a:lnTo>
                  <a:pt x="106440" y="364783"/>
                </a:lnTo>
                <a:lnTo>
                  <a:pt x="101439" y="366061"/>
                </a:lnTo>
                <a:lnTo>
                  <a:pt x="96202" y="366913"/>
                </a:lnTo>
                <a:lnTo>
                  <a:pt x="90804" y="367481"/>
                </a:lnTo>
                <a:lnTo>
                  <a:pt x="85301" y="367859"/>
                </a:lnTo>
                <a:lnTo>
                  <a:pt x="75059" y="368280"/>
                </a:lnTo>
                <a:lnTo>
                  <a:pt x="67333" y="368467"/>
                </a:lnTo>
                <a:lnTo>
                  <a:pt x="63938" y="367564"/>
                </a:lnTo>
                <a:lnTo>
                  <a:pt x="57627" y="364022"/>
                </a:lnTo>
                <a:lnTo>
                  <a:pt x="53658" y="361743"/>
                </a:lnTo>
                <a:lnTo>
                  <a:pt x="44168" y="356672"/>
                </a:lnTo>
                <a:lnTo>
                  <a:pt x="39923" y="354938"/>
                </a:lnTo>
                <a:lnTo>
                  <a:pt x="36140" y="353783"/>
                </a:lnTo>
                <a:lnTo>
                  <a:pt x="32666" y="353013"/>
                </a:lnTo>
                <a:lnTo>
                  <a:pt x="26266" y="349616"/>
                </a:lnTo>
                <a:lnTo>
                  <a:pt x="23225" y="347377"/>
                </a:lnTo>
                <a:lnTo>
                  <a:pt x="19293" y="345884"/>
                </a:lnTo>
                <a:lnTo>
                  <a:pt x="14768" y="344889"/>
                </a:lnTo>
                <a:lnTo>
                  <a:pt x="9845" y="344226"/>
                </a:lnTo>
                <a:lnTo>
                  <a:pt x="6564" y="342831"/>
                </a:lnTo>
                <a:lnTo>
                  <a:pt x="4375" y="340949"/>
                </a:lnTo>
                <a:lnTo>
                  <a:pt x="865" y="335635"/>
                </a:lnTo>
                <a:lnTo>
                  <a:pt x="0" y="3257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997"/>
          <p:cNvSpPr/>
          <p:nvPr/>
        </p:nvSpPr>
        <p:spPr>
          <a:xfrm>
            <a:off x="7692787" y="3789045"/>
            <a:ext cx="221986" cy="351470"/>
          </a:xfrm>
          <a:custGeom>
            <a:avLst/>
            <a:gdLst/>
            <a:ahLst/>
            <a:cxnLst/>
            <a:rect l="0" t="0" r="0" b="0"/>
            <a:pathLst>
              <a:path w="221986" h="351470">
                <a:moveTo>
                  <a:pt x="205343" y="8572"/>
                </a:moveTo>
                <a:lnTo>
                  <a:pt x="196801" y="8572"/>
                </a:lnTo>
                <a:lnTo>
                  <a:pt x="196780" y="4021"/>
                </a:lnTo>
                <a:lnTo>
                  <a:pt x="195824" y="2680"/>
                </a:lnTo>
                <a:lnTo>
                  <a:pt x="194234" y="1787"/>
                </a:lnTo>
                <a:lnTo>
                  <a:pt x="189390" y="353"/>
                </a:lnTo>
                <a:lnTo>
                  <a:pt x="182541" y="69"/>
                </a:lnTo>
                <a:lnTo>
                  <a:pt x="177661" y="14"/>
                </a:lnTo>
                <a:lnTo>
                  <a:pt x="143636" y="0"/>
                </a:lnTo>
                <a:lnTo>
                  <a:pt x="139439" y="952"/>
                </a:lnTo>
                <a:lnTo>
                  <a:pt x="134737" y="2540"/>
                </a:lnTo>
                <a:lnTo>
                  <a:pt x="129698" y="4550"/>
                </a:lnTo>
                <a:lnTo>
                  <a:pt x="124433" y="5891"/>
                </a:lnTo>
                <a:lnTo>
                  <a:pt x="119018" y="6785"/>
                </a:lnTo>
                <a:lnTo>
                  <a:pt x="113503" y="7381"/>
                </a:lnTo>
                <a:lnTo>
                  <a:pt x="107921" y="8730"/>
                </a:lnTo>
                <a:lnTo>
                  <a:pt x="102295" y="10583"/>
                </a:lnTo>
                <a:lnTo>
                  <a:pt x="96639" y="12770"/>
                </a:lnTo>
                <a:lnTo>
                  <a:pt x="91916" y="14228"/>
                </a:lnTo>
                <a:lnTo>
                  <a:pt x="87815" y="15200"/>
                </a:lnTo>
                <a:lnTo>
                  <a:pt x="84129" y="15848"/>
                </a:lnTo>
                <a:lnTo>
                  <a:pt x="79766" y="17233"/>
                </a:lnTo>
                <a:lnTo>
                  <a:pt x="74952" y="19108"/>
                </a:lnTo>
                <a:lnTo>
                  <a:pt x="69839" y="21311"/>
                </a:lnTo>
                <a:lnTo>
                  <a:pt x="64524" y="22780"/>
                </a:lnTo>
                <a:lnTo>
                  <a:pt x="59076" y="23759"/>
                </a:lnTo>
                <a:lnTo>
                  <a:pt x="53539" y="24412"/>
                </a:lnTo>
                <a:lnTo>
                  <a:pt x="48896" y="24847"/>
                </a:lnTo>
                <a:lnTo>
                  <a:pt x="44846" y="25137"/>
                </a:lnTo>
                <a:lnTo>
                  <a:pt x="41195" y="25331"/>
                </a:lnTo>
                <a:lnTo>
                  <a:pt x="37809" y="26412"/>
                </a:lnTo>
                <a:lnTo>
                  <a:pt x="31505" y="30154"/>
                </a:lnTo>
                <a:lnTo>
                  <a:pt x="25529" y="32451"/>
                </a:lnTo>
                <a:lnTo>
                  <a:pt x="19698" y="33473"/>
                </a:lnTo>
                <a:lnTo>
                  <a:pt x="13931" y="33927"/>
                </a:lnTo>
                <a:lnTo>
                  <a:pt x="9881" y="34182"/>
                </a:lnTo>
                <a:lnTo>
                  <a:pt x="6394" y="36782"/>
                </a:lnTo>
                <a:lnTo>
                  <a:pt x="0" y="42506"/>
                </a:lnTo>
                <a:lnTo>
                  <a:pt x="4271" y="42757"/>
                </a:lnTo>
                <a:lnTo>
                  <a:pt x="5573" y="43744"/>
                </a:lnTo>
                <a:lnTo>
                  <a:pt x="6440" y="45355"/>
                </a:lnTo>
                <a:lnTo>
                  <a:pt x="7405" y="49685"/>
                </a:lnTo>
                <a:lnTo>
                  <a:pt x="8023" y="60226"/>
                </a:lnTo>
                <a:lnTo>
                  <a:pt x="8145" y="71480"/>
                </a:lnTo>
                <a:lnTo>
                  <a:pt x="8173" y="93137"/>
                </a:lnTo>
                <a:lnTo>
                  <a:pt x="10714" y="103624"/>
                </a:lnTo>
                <a:lnTo>
                  <a:pt x="12726" y="109087"/>
                </a:lnTo>
                <a:lnTo>
                  <a:pt x="14066" y="114635"/>
                </a:lnTo>
                <a:lnTo>
                  <a:pt x="14960" y="120238"/>
                </a:lnTo>
                <a:lnTo>
                  <a:pt x="15954" y="130592"/>
                </a:lnTo>
                <a:lnTo>
                  <a:pt x="16395" y="138368"/>
                </a:lnTo>
                <a:lnTo>
                  <a:pt x="16591" y="147539"/>
                </a:lnTo>
                <a:lnTo>
                  <a:pt x="16643" y="152652"/>
                </a:lnTo>
                <a:lnTo>
                  <a:pt x="14161" y="163412"/>
                </a:lnTo>
                <a:lnTo>
                  <a:pt x="12165" y="168949"/>
                </a:lnTo>
                <a:lnTo>
                  <a:pt x="10835" y="174545"/>
                </a:lnTo>
                <a:lnTo>
                  <a:pt x="9949" y="180181"/>
                </a:lnTo>
                <a:lnTo>
                  <a:pt x="8963" y="190570"/>
                </a:lnTo>
                <a:lnTo>
                  <a:pt x="8525" y="198363"/>
                </a:lnTo>
                <a:lnTo>
                  <a:pt x="8279" y="208105"/>
                </a:lnTo>
                <a:lnTo>
                  <a:pt x="8175" y="231413"/>
                </a:lnTo>
                <a:lnTo>
                  <a:pt x="8175" y="218686"/>
                </a:lnTo>
                <a:lnTo>
                  <a:pt x="9128" y="216276"/>
                </a:lnTo>
                <a:lnTo>
                  <a:pt x="15020" y="208332"/>
                </a:lnTo>
                <a:lnTo>
                  <a:pt x="20107" y="202764"/>
                </a:lnTo>
                <a:lnTo>
                  <a:pt x="28326" y="194275"/>
                </a:lnTo>
                <a:lnTo>
                  <a:pt x="32087" y="191429"/>
                </a:lnTo>
                <a:lnTo>
                  <a:pt x="36499" y="188579"/>
                </a:lnTo>
                <a:lnTo>
                  <a:pt x="41345" y="185727"/>
                </a:lnTo>
                <a:lnTo>
                  <a:pt x="45529" y="183826"/>
                </a:lnTo>
                <a:lnTo>
                  <a:pt x="49270" y="182557"/>
                </a:lnTo>
                <a:lnTo>
                  <a:pt x="52717" y="181713"/>
                </a:lnTo>
                <a:lnTo>
                  <a:pt x="56919" y="180197"/>
                </a:lnTo>
                <a:lnTo>
                  <a:pt x="61627" y="178233"/>
                </a:lnTo>
                <a:lnTo>
                  <a:pt x="66669" y="175972"/>
                </a:lnTo>
                <a:lnTo>
                  <a:pt x="77352" y="170919"/>
                </a:lnTo>
                <a:lnTo>
                  <a:pt x="82868" y="168239"/>
                </a:lnTo>
                <a:lnTo>
                  <a:pt x="88451" y="166452"/>
                </a:lnTo>
                <a:lnTo>
                  <a:pt x="94077" y="165260"/>
                </a:lnTo>
                <a:lnTo>
                  <a:pt x="99733" y="164466"/>
                </a:lnTo>
                <a:lnTo>
                  <a:pt x="105409" y="162984"/>
                </a:lnTo>
                <a:lnTo>
                  <a:pt x="111097" y="161043"/>
                </a:lnTo>
                <a:lnTo>
                  <a:pt x="116795" y="158797"/>
                </a:lnTo>
                <a:lnTo>
                  <a:pt x="121546" y="157300"/>
                </a:lnTo>
                <a:lnTo>
                  <a:pt x="125666" y="156301"/>
                </a:lnTo>
                <a:lnTo>
                  <a:pt x="129365" y="155636"/>
                </a:lnTo>
                <a:lnTo>
                  <a:pt x="133736" y="155192"/>
                </a:lnTo>
                <a:lnTo>
                  <a:pt x="138555" y="154896"/>
                </a:lnTo>
                <a:lnTo>
                  <a:pt x="143673" y="154699"/>
                </a:lnTo>
                <a:lnTo>
                  <a:pt x="148037" y="155520"/>
                </a:lnTo>
                <a:lnTo>
                  <a:pt x="151899" y="157020"/>
                </a:lnTo>
                <a:lnTo>
                  <a:pt x="155426" y="158972"/>
                </a:lnTo>
                <a:lnTo>
                  <a:pt x="164425" y="163681"/>
                </a:lnTo>
                <a:lnTo>
                  <a:pt x="169492" y="166271"/>
                </a:lnTo>
                <a:lnTo>
                  <a:pt x="173822" y="167997"/>
                </a:lnTo>
                <a:lnTo>
                  <a:pt x="177662" y="169148"/>
                </a:lnTo>
                <a:lnTo>
                  <a:pt x="181174" y="169915"/>
                </a:lnTo>
                <a:lnTo>
                  <a:pt x="184467" y="172332"/>
                </a:lnTo>
                <a:lnTo>
                  <a:pt x="190667" y="180097"/>
                </a:lnTo>
                <a:lnTo>
                  <a:pt x="196598" y="187358"/>
                </a:lnTo>
                <a:lnTo>
                  <a:pt x="202408" y="193760"/>
                </a:lnTo>
                <a:lnTo>
                  <a:pt x="208166" y="199780"/>
                </a:lnTo>
                <a:lnTo>
                  <a:pt x="216762" y="208525"/>
                </a:lnTo>
                <a:lnTo>
                  <a:pt x="218671" y="212359"/>
                </a:lnTo>
                <a:lnTo>
                  <a:pt x="220791" y="221699"/>
                </a:lnTo>
                <a:lnTo>
                  <a:pt x="221734" y="232200"/>
                </a:lnTo>
                <a:lnTo>
                  <a:pt x="221985" y="237668"/>
                </a:lnTo>
                <a:lnTo>
                  <a:pt x="221201" y="242265"/>
                </a:lnTo>
                <a:lnTo>
                  <a:pt x="217788" y="249913"/>
                </a:lnTo>
                <a:lnTo>
                  <a:pt x="202324" y="280400"/>
                </a:lnTo>
                <a:lnTo>
                  <a:pt x="196698" y="289087"/>
                </a:lnTo>
                <a:lnTo>
                  <a:pt x="191023" y="297075"/>
                </a:lnTo>
                <a:lnTo>
                  <a:pt x="185326" y="306976"/>
                </a:lnTo>
                <a:lnTo>
                  <a:pt x="181520" y="311331"/>
                </a:lnTo>
                <a:lnTo>
                  <a:pt x="177079" y="315186"/>
                </a:lnTo>
                <a:lnTo>
                  <a:pt x="172213" y="318709"/>
                </a:lnTo>
                <a:lnTo>
                  <a:pt x="168016" y="322010"/>
                </a:lnTo>
                <a:lnTo>
                  <a:pt x="164265" y="325163"/>
                </a:lnTo>
                <a:lnTo>
                  <a:pt x="160813" y="328218"/>
                </a:lnTo>
                <a:lnTo>
                  <a:pt x="156606" y="331206"/>
                </a:lnTo>
                <a:lnTo>
                  <a:pt x="151896" y="334152"/>
                </a:lnTo>
                <a:lnTo>
                  <a:pt x="146852" y="337068"/>
                </a:lnTo>
                <a:lnTo>
                  <a:pt x="142537" y="339012"/>
                </a:lnTo>
                <a:lnTo>
                  <a:pt x="138707" y="340308"/>
                </a:lnTo>
                <a:lnTo>
                  <a:pt x="135201" y="341172"/>
                </a:lnTo>
                <a:lnTo>
                  <a:pt x="130959" y="342700"/>
                </a:lnTo>
                <a:lnTo>
                  <a:pt x="126227" y="344672"/>
                </a:lnTo>
                <a:lnTo>
                  <a:pt x="121167" y="346938"/>
                </a:lnTo>
                <a:lnTo>
                  <a:pt x="115888" y="348450"/>
                </a:lnTo>
                <a:lnTo>
                  <a:pt x="110463" y="349457"/>
                </a:lnTo>
                <a:lnTo>
                  <a:pt x="104943" y="350129"/>
                </a:lnTo>
                <a:lnTo>
                  <a:pt x="100309" y="350577"/>
                </a:lnTo>
                <a:lnTo>
                  <a:pt x="96268" y="350875"/>
                </a:lnTo>
                <a:lnTo>
                  <a:pt x="92621" y="351074"/>
                </a:lnTo>
                <a:lnTo>
                  <a:pt x="83490" y="351295"/>
                </a:lnTo>
                <a:lnTo>
                  <a:pt x="48297" y="351469"/>
                </a:lnTo>
                <a:lnTo>
                  <a:pt x="45401" y="350517"/>
                </a:lnTo>
                <a:lnTo>
                  <a:pt x="39642" y="346921"/>
                </a:lnTo>
                <a:lnTo>
                  <a:pt x="35596" y="344091"/>
                </a:lnTo>
                <a:lnTo>
                  <a:pt x="32110" y="343429"/>
                </a:lnTo>
                <a:lnTo>
                  <a:pt x="25320" y="3429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998"/>
          <p:cNvSpPr/>
          <p:nvPr/>
        </p:nvSpPr>
        <p:spPr>
          <a:xfrm>
            <a:off x="7966742" y="3797617"/>
            <a:ext cx="239986" cy="282883"/>
          </a:xfrm>
          <a:custGeom>
            <a:avLst/>
            <a:gdLst/>
            <a:ahLst/>
            <a:cxnLst/>
            <a:rect l="0" t="0" r="0" b="0"/>
            <a:pathLst>
              <a:path w="239986" h="282883">
                <a:moveTo>
                  <a:pt x="68548" y="25718"/>
                </a:moveTo>
                <a:lnTo>
                  <a:pt x="61167" y="25718"/>
                </a:lnTo>
                <a:lnTo>
                  <a:pt x="60769" y="26670"/>
                </a:lnTo>
                <a:lnTo>
                  <a:pt x="60329" y="30269"/>
                </a:lnTo>
                <a:lnTo>
                  <a:pt x="59258" y="32562"/>
                </a:lnTo>
                <a:lnTo>
                  <a:pt x="54154" y="40340"/>
                </a:lnTo>
                <a:lnTo>
                  <a:pt x="51266" y="48677"/>
                </a:lnTo>
                <a:lnTo>
                  <a:pt x="47215" y="54337"/>
                </a:lnTo>
                <a:lnTo>
                  <a:pt x="42238" y="62567"/>
                </a:lnTo>
                <a:lnTo>
                  <a:pt x="39579" y="67429"/>
                </a:lnTo>
                <a:lnTo>
                  <a:pt x="34083" y="75371"/>
                </a:lnTo>
                <a:lnTo>
                  <a:pt x="28464" y="82076"/>
                </a:lnTo>
                <a:lnTo>
                  <a:pt x="22792" y="88231"/>
                </a:lnTo>
                <a:lnTo>
                  <a:pt x="17097" y="96681"/>
                </a:lnTo>
                <a:lnTo>
                  <a:pt x="14244" y="101602"/>
                </a:lnTo>
                <a:lnTo>
                  <a:pt x="12343" y="106787"/>
                </a:lnTo>
                <a:lnTo>
                  <a:pt x="11075" y="112149"/>
                </a:lnTo>
                <a:lnTo>
                  <a:pt x="10230" y="117629"/>
                </a:lnTo>
                <a:lnTo>
                  <a:pt x="9292" y="126257"/>
                </a:lnTo>
                <a:lnTo>
                  <a:pt x="9041" y="129892"/>
                </a:lnTo>
                <a:lnTo>
                  <a:pt x="7922" y="134219"/>
                </a:lnTo>
                <a:lnTo>
                  <a:pt x="6224" y="139010"/>
                </a:lnTo>
                <a:lnTo>
                  <a:pt x="4138" y="144108"/>
                </a:lnTo>
                <a:lnTo>
                  <a:pt x="1821" y="152313"/>
                </a:lnTo>
                <a:lnTo>
                  <a:pt x="791" y="160087"/>
                </a:lnTo>
                <a:lnTo>
                  <a:pt x="517" y="164827"/>
                </a:lnTo>
                <a:lnTo>
                  <a:pt x="212" y="174221"/>
                </a:lnTo>
                <a:lnTo>
                  <a:pt x="39" y="185818"/>
                </a:lnTo>
                <a:lnTo>
                  <a:pt x="0" y="195616"/>
                </a:lnTo>
                <a:lnTo>
                  <a:pt x="942" y="200895"/>
                </a:lnTo>
                <a:lnTo>
                  <a:pt x="2522" y="206320"/>
                </a:lnTo>
                <a:lnTo>
                  <a:pt x="4528" y="211842"/>
                </a:lnTo>
                <a:lnTo>
                  <a:pt x="6757" y="220517"/>
                </a:lnTo>
                <a:lnTo>
                  <a:pt x="7351" y="224164"/>
                </a:lnTo>
                <a:lnTo>
                  <a:pt x="10551" y="230756"/>
                </a:lnTo>
                <a:lnTo>
                  <a:pt x="12739" y="233848"/>
                </a:lnTo>
                <a:lnTo>
                  <a:pt x="15170" y="242362"/>
                </a:lnTo>
                <a:lnTo>
                  <a:pt x="15817" y="247300"/>
                </a:lnTo>
                <a:lnTo>
                  <a:pt x="19077" y="255326"/>
                </a:lnTo>
                <a:lnTo>
                  <a:pt x="23700" y="262068"/>
                </a:lnTo>
                <a:lnTo>
                  <a:pt x="28931" y="268240"/>
                </a:lnTo>
                <a:lnTo>
                  <a:pt x="31659" y="270267"/>
                </a:lnTo>
                <a:lnTo>
                  <a:pt x="37230" y="272519"/>
                </a:lnTo>
                <a:lnTo>
                  <a:pt x="41002" y="274072"/>
                </a:lnTo>
                <a:lnTo>
                  <a:pt x="45421" y="276059"/>
                </a:lnTo>
                <a:lnTo>
                  <a:pt x="50272" y="278337"/>
                </a:lnTo>
                <a:lnTo>
                  <a:pt x="54459" y="279856"/>
                </a:lnTo>
                <a:lnTo>
                  <a:pt x="61651" y="281543"/>
                </a:lnTo>
                <a:lnTo>
                  <a:pt x="68022" y="282293"/>
                </a:lnTo>
                <a:lnTo>
                  <a:pt x="74982" y="282626"/>
                </a:lnTo>
                <a:lnTo>
                  <a:pt x="89611" y="282814"/>
                </a:lnTo>
                <a:lnTo>
                  <a:pt x="112714" y="282882"/>
                </a:lnTo>
                <a:lnTo>
                  <a:pt x="117042" y="281933"/>
                </a:lnTo>
                <a:lnTo>
                  <a:pt x="121833" y="280348"/>
                </a:lnTo>
                <a:lnTo>
                  <a:pt x="126931" y="278339"/>
                </a:lnTo>
                <a:lnTo>
                  <a:pt x="132235" y="276047"/>
                </a:lnTo>
                <a:lnTo>
                  <a:pt x="143207" y="270960"/>
                </a:lnTo>
                <a:lnTo>
                  <a:pt x="147848" y="268270"/>
                </a:lnTo>
                <a:lnTo>
                  <a:pt x="151895" y="265524"/>
                </a:lnTo>
                <a:lnTo>
                  <a:pt x="155545" y="262741"/>
                </a:lnTo>
                <a:lnTo>
                  <a:pt x="159884" y="259934"/>
                </a:lnTo>
                <a:lnTo>
                  <a:pt x="164681" y="257109"/>
                </a:lnTo>
                <a:lnTo>
                  <a:pt x="169784" y="254274"/>
                </a:lnTo>
                <a:lnTo>
                  <a:pt x="174138" y="251431"/>
                </a:lnTo>
                <a:lnTo>
                  <a:pt x="181517" y="245732"/>
                </a:lnTo>
                <a:lnTo>
                  <a:pt x="187971" y="237484"/>
                </a:lnTo>
                <a:lnTo>
                  <a:pt x="191026" y="232618"/>
                </a:lnTo>
                <a:lnTo>
                  <a:pt x="194967" y="228421"/>
                </a:lnTo>
                <a:lnTo>
                  <a:pt x="199500" y="224671"/>
                </a:lnTo>
                <a:lnTo>
                  <a:pt x="204427" y="221218"/>
                </a:lnTo>
                <a:lnTo>
                  <a:pt x="207711" y="217011"/>
                </a:lnTo>
                <a:lnTo>
                  <a:pt x="209900" y="212302"/>
                </a:lnTo>
                <a:lnTo>
                  <a:pt x="211361" y="207257"/>
                </a:lnTo>
                <a:lnTo>
                  <a:pt x="213286" y="201989"/>
                </a:lnTo>
                <a:lnTo>
                  <a:pt x="215522" y="196572"/>
                </a:lnTo>
                <a:lnTo>
                  <a:pt x="217966" y="191056"/>
                </a:lnTo>
                <a:lnTo>
                  <a:pt x="223221" y="182386"/>
                </a:lnTo>
                <a:lnTo>
                  <a:pt x="228732" y="174406"/>
                </a:lnTo>
                <a:lnTo>
                  <a:pt x="231534" y="169610"/>
                </a:lnTo>
                <a:lnTo>
                  <a:pt x="234355" y="164509"/>
                </a:lnTo>
                <a:lnTo>
                  <a:pt x="237490" y="156300"/>
                </a:lnTo>
                <a:lnTo>
                  <a:pt x="238883" y="148525"/>
                </a:lnTo>
                <a:lnTo>
                  <a:pt x="239254" y="143784"/>
                </a:lnTo>
                <a:lnTo>
                  <a:pt x="239502" y="138719"/>
                </a:lnTo>
                <a:lnTo>
                  <a:pt x="239778" y="128010"/>
                </a:lnTo>
                <a:lnTo>
                  <a:pt x="239985" y="95930"/>
                </a:lnTo>
                <a:lnTo>
                  <a:pt x="239037" y="90623"/>
                </a:lnTo>
                <a:lnTo>
                  <a:pt x="237451" y="85181"/>
                </a:lnTo>
                <a:lnTo>
                  <a:pt x="235442" y="79647"/>
                </a:lnTo>
                <a:lnTo>
                  <a:pt x="230670" y="70959"/>
                </a:lnTo>
                <a:lnTo>
                  <a:pt x="225375" y="63922"/>
                </a:lnTo>
                <a:lnTo>
                  <a:pt x="219846" y="57620"/>
                </a:lnTo>
                <a:lnTo>
                  <a:pt x="214214" y="49104"/>
                </a:lnTo>
                <a:lnTo>
                  <a:pt x="211378" y="44166"/>
                </a:lnTo>
                <a:lnTo>
                  <a:pt x="205687" y="36140"/>
                </a:lnTo>
                <a:lnTo>
                  <a:pt x="202837" y="32665"/>
                </a:lnTo>
                <a:lnTo>
                  <a:pt x="199031" y="29397"/>
                </a:lnTo>
                <a:lnTo>
                  <a:pt x="194589" y="26266"/>
                </a:lnTo>
                <a:lnTo>
                  <a:pt x="189723" y="23226"/>
                </a:lnTo>
                <a:lnTo>
                  <a:pt x="184573" y="20246"/>
                </a:lnTo>
                <a:lnTo>
                  <a:pt x="173772" y="14396"/>
                </a:lnTo>
                <a:lnTo>
                  <a:pt x="169177" y="11502"/>
                </a:lnTo>
                <a:lnTo>
                  <a:pt x="165162" y="8621"/>
                </a:lnTo>
                <a:lnTo>
                  <a:pt x="161532" y="5747"/>
                </a:lnTo>
                <a:lnTo>
                  <a:pt x="156255" y="3831"/>
                </a:lnTo>
                <a:lnTo>
                  <a:pt x="149878" y="2554"/>
                </a:lnTo>
                <a:lnTo>
                  <a:pt x="142771" y="1703"/>
                </a:lnTo>
                <a:lnTo>
                  <a:pt x="136127" y="1135"/>
                </a:lnTo>
                <a:lnTo>
                  <a:pt x="129793" y="757"/>
                </a:lnTo>
                <a:lnTo>
                  <a:pt x="117675" y="336"/>
                </a:lnTo>
                <a:lnTo>
                  <a:pt x="94374" y="67"/>
                </a:lnTo>
                <a:lnTo>
                  <a:pt x="85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999"/>
          <p:cNvSpPr/>
          <p:nvPr/>
        </p:nvSpPr>
        <p:spPr>
          <a:xfrm>
            <a:off x="6252209" y="3686279"/>
            <a:ext cx="2211593" cy="762848"/>
          </a:xfrm>
          <a:custGeom>
            <a:avLst/>
            <a:gdLst/>
            <a:ahLst/>
            <a:cxnLst/>
            <a:rect l="0" t="0" r="0" b="0"/>
            <a:pathLst>
              <a:path w="2211593" h="762848">
                <a:moveTo>
                  <a:pt x="102870" y="119911"/>
                </a:moveTo>
                <a:lnTo>
                  <a:pt x="128660" y="119911"/>
                </a:lnTo>
                <a:lnTo>
                  <a:pt x="132446" y="118958"/>
                </a:lnTo>
                <a:lnTo>
                  <a:pt x="143278" y="114019"/>
                </a:lnTo>
                <a:lnTo>
                  <a:pt x="163522" y="111868"/>
                </a:lnTo>
                <a:lnTo>
                  <a:pt x="169023" y="111691"/>
                </a:lnTo>
                <a:lnTo>
                  <a:pt x="180214" y="108955"/>
                </a:lnTo>
                <a:lnTo>
                  <a:pt x="191537" y="105517"/>
                </a:lnTo>
                <a:lnTo>
                  <a:pt x="257513" y="96946"/>
                </a:lnTo>
                <a:lnTo>
                  <a:pt x="319743" y="91814"/>
                </a:lnTo>
                <a:lnTo>
                  <a:pt x="363409" y="86844"/>
                </a:lnTo>
                <a:lnTo>
                  <a:pt x="431527" y="81177"/>
                </a:lnTo>
                <a:lnTo>
                  <a:pt x="491179" y="70807"/>
                </a:lnTo>
                <a:lnTo>
                  <a:pt x="546286" y="64385"/>
                </a:lnTo>
                <a:lnTo>
                  <a:pt x="603033" y="60789"/>
                </a:lnTo>
                <a:lnTo>
                  <a:pt x="660103" y="57538"/>
                </a:lnTo>
                <a:lnTo>
                  <a:pt x="717237" y="52557"/>
                </a:lnTo>
                <a:lnTo>
                  <a:pt x="775336" y="51573"/>
                </a:lnTo>
                <a:lnTo>
                  <a:pt x="838318" y="48839"/>
                </a:lnTo>
                <a:lnTo>
                  <a:pt x="901454" y="43959"/>
                </a:lnTo>
                <a:lnTo>
                  <a:pt x="963067" y="42995"/>
                </a:lnTo>
                <a:lnTo>
                  <a:pt x="1046233" y="42789"/>
                </a:lnTo>
                <a:lnTo>
                  <a:pt x="1131622" y="35977"/>
                </a:lnTo>
                <a:lnTo>
                  <a:pt x="1200160" y="29989"/>
                </a:lnTo>
                <a:lnTo>
                  <a:pt x="1269686" y="25525"/>
                </a:lnTo>
                <a:lnTo>
                  <a:pt x="1327010" y="19978"/>
                </a:lnTo>
                <a:lnTo>
                  <a:pt x="1385270" y="17911"/>
                </a:lnTo>
                <a:lnTo>
                  <a:pt x="1439150" y="16346"/>
                </a:lnTo>
                <a:lnTo>
                  <a:pt x="1492263" y="11226"/>
                </a:lnTo>
                <a:lnTo>
                  <a:pt x="1548852" y="9285"/>
                </a:lnTo>
                <a:lnTo>
                  <a:pt x="1676744" y="8500"/>
                </a:lnTo>
                <a:lnTo>
                  <a:pt x="1957240" y="8468"/>
                </a:lnTo>
                <a:lnTo>
                  <a:pt x="2018574" y="1087"/>
                </a:lnTo>
                <a:lnTo>
                  <a:pt x="2066766" y="0"/>
                </a:lnTo>
                <a:lnTo>
                  <a:pt x="2080931" y="2482"/>
                </a:lnTo>
                <a:lnTo>
                  <a:pt x="2094528" y="5808"/>
                </a:lnTo>
                <a:lnTo>
                  <a:pt x="2153099" y="8438"/>
                </a:lnTo>
                <a:lnTo>
                  <a:pt x="2156442" y="9400"/>
                </a:lnTo>
                <a:lnTo>
                  <a:pt x="2167022" y="15846"/>
                </a:lnTo>
                <a:lnTo>
                  <a:pt x="2176064" y="24316"/>
                </a:lnTo>
                <a:lnTo>
                  <a:pt x="2177015" y="34331"/>
                </a:lnTo>
                <a:lnTo>
                  <a:pt x="2177392" y="56887"/>
                </a:lnTo>
                <a:lnTo>
                  <a:pt x="2177415" y="91831"/>
                </a:lnTo>
                <a:lnTo>
                  <a:pt x="2174876" y="102986"/>
                </a:lnTo>
                <a:lnTo>
                  <a:pt x="2171524" y="114294"/>
                </a:lnTo>
                <a:lnTo>
                  <a:pt x="2169373" y="137075"/>
                </a:lnTo>
                <a:lnTo>
                  <a:pt x="2168948" y="159919"/>
                </a:lnTo>
                <a:lnTo>
                  <a:pt x="2168874" y="177062"/>
                </a:lnTo>
                <a:lnTo>
                  <a:pt x="2171397" y="188491"/>
                </a:lnTo>
                <a:lnTo>
                  <a:pt x="2174740" y="199921"/>
                </a:lnTo>
                <a:lnTo>
                  <a:pt x="2176623" y="218018"/>
                </a:lnTo>
                <a:lnTo>
                  <a:pt x="2178133" y="240102"/>
                </a:lnTo>
                <a:lnTo>
                  <a:pt x="2183237" y="260086"/>
                </a:lnTo>
                <a:lnTo>
                  <a:pt x="2185173" y="282729"/>
                </a:lnTo>
                <a:lnTo>
                  <a:pt x="2186699" y="301927"/>
                </a:lnTo>
                <a:lnTo>
                  <a:pt x="2191808" y="320632"/>
                </a:lnTo>
                <a:lnTo>
                  <a:pt x="2193746" y="342896"/>
                </a:lnTo>
                <a:lnTo>
                  <a:pt x="2195271" y="361981"/>
                </a:lnTo>
                <a:lnTo>
                  <a:pt x="2201298" y="385497"/>
                </a:lnTo>
                <a:lnTo>
                  <a:pt x="2203271" y="397017"/>
                </a:lnTo>
                <a:lnTo>
                  <a:pt x="2209757" y="419934"/>
                </a:lnTo>
                <a:lnTo>
                  <a:pt x="2211320" y="442805"/>
                </a:lnTo>
                <a:lnTo>
                  <a:pt x="2211592" y="455401"/>
                </a:lnTo>
                <a:lnTo>
                  <a:pt x="2209114" y="464598"/>
                </a:lnTo>
                <a:lnTo>
                  <a:pt x="2204906" y="477945"/>
                </a:lnTo>
                <a:lnTo>
                  <a:pt x="2203289" y="496924"/>
                </a:lnTo>
                <a:lnTo>
                  <a:pt x="2203236" y="499841"/>
                </a:lnTo>
                <a:lnTo>
                  <a:pt x="2202250" y="501785"/>
                </a:lnTo>
                <a:lnTo>
                  <a:pt x="2200640" y="503081"/>
                </a:lnTo>
                <a:lnTo>
                  <a:pt x="2198613" y="503945"/>
                </a:lnTo>
                <a:lnTo>
                  <a:pt x="2187536" y="512903"/>
                </a:lnTo>
                <a:lnTo>
                  <a:pt x="2181897" y="518398"/>
                </a:lnTo>
                <a:lnTo>
                  <a:pt x="2179449" y="519872"/>
                </a:lnTo>
                <a:lnTo>
                  <a:pt x="2171457" y="522898"/>
                </a:lnTo>
                <a:lnTo>
                  <a:pt x="2165877" y="526981"/>
                </a:lnTo>
                <a:lnTo>
                  <a:pt x="2162103" y="528451"/>
                </a:lnTo>
                <a:lnTo>
                  <a:pt x="2144900" y="530810"/>
                </a:lnTo>
                <a:lnTo>
                  <a:pt x="2141450" y="531003"/>
                </a:lnTo>
                <a:lnTo>
                  <a:pt x="2106666" y="540099"/>
                </a:lnTo>
                <a:lnTo>
                  <a:pt x="2094645" y="545612"/>
                </a:lnTo>
                <a:lnTo>
                  <a:pt x="2037168" y="556238"/>
                </a:lnTo>
                <a:lnTo>
                  <a:pt x="2013623" y="557803"/>
                </a:lnTo>
                <a:lnTo>
                  <a:pt x="1968914" y="564864"/>
                </a:lnTo>
                <a:lnTo>
                  <a:pt x="1945140" y="566391"/>
                </a:lnTo>
                <a:lnTo>
                  <a:pt x="1895404" y="573437"/>
                </a:lnTo>
                <a:lnTo>
                  <a:pt x="1835769" y="576746"/>
                </a:lnTo>
                <a:lnTo>
                  <a:pt x="1809170" y="581024"/>
                </a:lnTo>
                <a:lnTo>
                  <a:pt x="1741432" y="582720"/>
                </a:lnTo>
                <a:lnTo>
                  <a:pt x="1674390" y="583772"/>
                </a:lnTo>
                <a:lnTo>
                  <a:pt x="1609252" y="590868"/>
                </a:lnTo>
                <a:lnTo>
                  <a:pt x="1545381" y="591352"/>
                </a:lnTo>
                <a:lnTo>
                  <a:pt x="1437216" y="591397"/>
                </a:lnTo>
                <a:lnTo>
                  <a:pt x="1373285" y="598779"/>
                </a:lnTo>
                <a:lnTo>
                  <a:pt x="1308382" y="599866"/>
                </a:lnTo>
                <a:lnTo>
                  <a:pt x="1171573" y="599970"/>
                </a:lnTo>
                <a:lnTo>
                  <a:pt x="1107640" y="606756"/>
                </a:lnTo>
                <a:lnTo>
                  <a:pt x="1039969" y="615171"/>
                </a:lnTo>
                <a:lnTo>
                  <a:pt x="965491" y="624383"/>
                </a:lnTo>
                <a:lnTo>
                  <a:pt x="897225" y="637505"/>
                </a:lnTo>
                <a:lnTo>
                  <a:pt x="840102" y="648917"/>
                </a:lnTo>
                <a:lnTo>
                  <a:pt x="808355" y="653208"/>
                </a:lnTo>
                <a:lnTo>
                  <a:pt x="734025" y="671514"/>
                </a:lnTo>
                <a:lnTo>
                  <a:pt x="670318" y="681181"/>
                </a:lnTo>
                <a:lnTo>
                  <a:pt x="619227" y="691886"/>
                </a:lnTo>
                <a:lnTo>
                  <a:pt x="578776" y="698349"/>
                </a:lnTo>
                <a:lnTo>
                  <a:pt x="532077" y="709034"/>
                </a:lnTo>
                <a:lnTo>
                  <a:pt x="505951" y="713248"/>
                </a:lnTo>
                <a:lnTo>
                  <a:pt x="454358" y="726179"/>
                </a:lnTo>
                <a:lnTo>
                  <a:pt x="428630" y="730393"/>
                </a:lnTo>
                <a:lnTo>
                  <a:pt x="402910" y="735134"/>
                </a:lnTo>
                <a:lnTo>
                  <a:pt x="358258" y="739496"/>
                </a:lnTo>
                <a:lnTo>
                  <a:pt x="336339" y="743864"/>
                </a:lnTo>
                <a:lnTo>
                  <a:pt x="315238" y="747698"/>
                </a:lnTo>
                <a:lnTo>
                  <a:pt x="293430" y="752327"/>
                </a:lnTo>
                <a:lnTo>
                  <a:pt x="245822" y="755152"/>
                </a:lnTo>
                <a:lnTo>
                  <a:pt x="222901" y="761046"/>
                </a:lnTo>
                <a:lnTo>
                  <a:pt x="156270" y="762844"/>
                </a:lnTo>
                <a:lnTo>
                  <a:pt x="134418" y="762847"/>
                </a:lnTo>
                <a:lnTo>
                  <a:pt x="131522" y="761895"/>
                </a:lnTo>
                <a:lnTo>
                  <a:pt x="122896" y="756957"/>
                </a:lnTo>
                <a:lnTo>
                  <a:pt x="117168" y="755467"/>
                </a:lnTo>
                <a:lnTo>
                  <a:pt x="108589" y="754629"/>
                </a:lnTo>
                <a:lnTo>
                  <a:pt x="105730" y="753559"/>
                </a:lnTo>
                <a:lnTo>
                  <a:pt x="95992" y="746926"/>
                </a:lnTo>
                <a:lnTo>
                  <a:pt x="90249" y="741515"/>
                </a:lnTo>
                <a:lnTo>
                  <a:pt x="87788" y="740053"/>
                </a:lnTo>
                <a:lnTo>
                  <a:pt x="82515" y="738429"/>
                </a:lnTo>
                <a:lnTo>
                  <a:pt x="80728" y="737044"/>
                </a:lnTo>
                <a:lnTo>
                  <a:pt x="79536" y="735168"/>
                </a:lnTo>
                <a:lnTo>
                  <a:pt x="78742" y="732965"/>
                </a:lnTo>
                <a:lnTo>
                  <a:pt x="75319" y="727977"/>
                </a:lnTo>
                <a:lnTo>
                  <a:pt x="73073" y="725313"/>
                </a:lnTo>
                <a:lnTo>
                  <a:pt x="71575" y="722585"/>
                </a:lnTo>
                <a:lnTo>
                  <a:pt x="68516" y="714194"/>
                </a:lnTo>
                <a:lnTo>
                  <a:pt x="62952" y="705675"/>
                </a:lnTo>
                <a:lnTo>
                  <a:pt x="59928" y="697119"/>
                </a:lnTo>
                <a:lnTo>
                  <a:pt x="55845" y="691408"/>
                </a:lnTo>
                <a:lnTo>
                  <a:pt x="54375" y="687598"/>
                </a:lnTo>
                <a:lnTo>
                  <a:pt x="52307" y="673136"/>
                </a:lnTo>
                <a:lnTo>
                  <a:pt x="51608" y="651182"/>
                </a:lnTo>
                <a:lnTo>
                  <a:pt x="51436" y="488493"/>
                </a:lnTo>
                <a:lnTo>
                  <a:pt x="53976" y="471367"/>
                </a:lnTo>
                <a:lnTo>
                  <a:pt x="57327" y="453279"/>
                </a:lnTo>
                <a:lnTo>
                  <a:pt x="58817" y="432539"/>
                </a:lnTo>
                <a:lnTo>
                  <a:pt x="59478" y="413162"/>
                </a:lnTo>
                <a:lnTo>
                  <a:pt x="59903" y="377438"/>
                </a:lnTo>
                <a:lnTo>
                  <a:pt x="62502" y="360098"/>
                </a:lnTo>
                <a:lnTo>
                  <a:pt x="65879" y="342865"/>
                </a:lnTo>
                <a:lnTo>
                  <a:pt x="67380" y="325682"/>
                </a:lnTo>
                <a:lnTo>
                  <a:pt x="68047" y="308519"/>
                </a:lnTo>
                <a:lnTo>
                  <a:pt x="68423" y="282792"/>
                </a:lnTo>
                <a:lnTo>
                  <a:pt x="67557" y="266597"/>
                </a:lnTo>
                <a:lnTo>
                  <a:pt x="63999" y="253050"/>
                </a:lnTo>
                <a:lnTo>
                  <a:pt x="59241" y="243219"/>
                </a:lnTo>
                <a:lnTo>
                  <a:pt x="56640" y="239263"/>
                </a:lnTo>
                <a:lnTo>
                  <a:pt x="53749" y="229789"/>
                </a:lnTo>
                <a:lnTo>
                  <a:pt x="52977" y="224595"/>
                </a:lnTo>
                <a:lnTo>
                  <a:pt x="49581" y="216285"/>
                </a:lnTo>
                <a:lnTo>
                  <a:pt x="42314" y="206251"/>
                </a:lnTo>
                <a:lnTo>
                  <a:pt x="29456" y="191429"/>
                </a:lnTo>
                <a:lnTo>
                  <a:pt x="25873" y="182799"/>
                </a:lnTo>
                <a:lnTo>
                  <a:pt x="21659" y="177071"/>
                </a:lnTo>
                <a:lnTo>
                  <a:pt x="19202" y="175163"/>
                </a:lnTo>
                <a:lnTo>
                  <a:pt x="16612" y="173890"/>
                </a:lnTo>
                <a:lnTo>
                  <a:pt x="10161" y="171848"/>
                </a:lnTo>
                <a:lnTo>
                  <a:pt x="0" y="1713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46)</a:t>
            </a:r>
            <a:endParaRPr lang="en-US" dirty="0"/>
          </a:p>
        </p:txBody>
      </p:sp>
      <p:sp>
        <p:nvSpPr>
          <p:cNvPr id="3" name="SMARTPenAnnotation702"/>
          <p:cNvSpPr/>
          <p:nvPr/>
        </p:nvSpPr>
        <p:spPr>
          <a:xfrm>
            <a:off x="5857888" y="900123"/>
            <a:ext cx="368605" cy="375934"/>
          </a:xfrm>
          <a:custGeom>
            <a:avLst/>
            <a:gdLst/>
            <a:ahLst/>
            <a:cxnLst/>
            <a:rect l="0" t="0" r="0" b="0"/>
            <a:pathLst>
              <a:path w="368605" h="375934">
                <a:moveTo>
                  <a:pt x="222871" y="171439"/>
                </a:moveTo>
                <a:lnTo>
                  <a:pt x="215490" y="164058"/>
                </a:lnTo>
                <a:lnTo>
                  <a:pt x="214828" y="160856"/>
                </a:lnTo>
                <a:lnTo>
                  <a:pt x="214652" y="158669"/>
                </a:lnTo>
                <a:lnTo>
                  <a:pt x="213582" y="156258"/>
                </a:lnTo>
                <a:lnTo>
                  <a:pt x="206949" y="147297"/>
                </a:lnTo>
                <a:lnTo>
                  <a:pt x="196563" y="136604"/>
                </a:lnTo>
                <a:lnTo>
                  <a:pt x="185607" y="125611"/>
                </a:lnTo>
                <a:lnTo>
                  <a:pt x="182789" y="123742"/>
                </a:lnTo>
                <a:lnTo>
                  <a:pt x="177117" y="121665"/>
                </a:lnTo>
                <a:lnTo>
                  <a:pt x="168569" y="120496"/>
                </a:lnTo>
                <a:lnTo>
                  <a:pt x="165714" y="119380"/>
                </a:lnTo>
                <a:lnTo>
                  <a:pt x="160003" y="115599"/>
                </a:lnTo>
                <a:lnTo>
                  <a:pt x="151750" y="113284"/>
                </a:lnTo>
                <a:lnTo>
                  <a:pt x="142685" y="112255"/>
                </a:lnTo>
                <a:lnTo>
                  <a:pt x="132226" y="111675"/>
                </a:lnTo>
                <a:lnTo>
                  <a:pt x="122142" y="111504"/>
                </a:lnTo>
                <a:lnTo>
                  <a:pt x="101221" y="111441"/>
                </a:lnTo>
                <a:lnTo>
                  <a:pt x="92287" y="113976"/>
                </a:lnTo>
                <a:lnTo>
                  <a:pt x="82919" y="117325"/>
                </a:lnTo>
                <a:lnTo>
                  <a:pt x="75580" y="118813"/>
                </a:lnTo>
                <a:lnTo>
                  <a:pt x="69144" y="122015"/>
                </a:lnTo>
                <a:lnTo>
                  <a:pt x="66094" y="124202"/>
                </a:lnTo>
                <a:lnTo>
                  <a:pt x="60165" y="131712"/>
                </a:lnTo>
                <a:lnTo>
                  <a:pt x="54355" y="140448"/>
                </a:lnTo>
                <a:lnTo>
                  <a:pt x="44776" y="151673"/>
                </a:lnTo>
                <a:lnTo>
                  <a:pt x="35451" y="161384"/>
                </a:lnTo>
                <a:lnTo>
                  <a:pt x="27496" y="172050"/>
                </a:lnTo>
                <a:lnTo>
                  <a:pt x="20786" y="183141"/>
                </a:lnTo>
                <a:lnTo>
                  <a:pt x="14628" y="194420"/>
                </a:lnTo>
                <a:lnTo>
                  <a:pt x="5806" y="211480"/>
                </a:lnTo>
                <a:lnTo>
                  <a:pt x="3866" y="218135"/>
                </a:lnTo>
                <a:lnTo>
                  <a:pt x="2573" y="225430"/>
                </a:lnTo>
                <a:lnTo>
                  <a:pt x="1711" y="233150"/>
                </a:lnTo>
                <a:lnTo>
                  <a:pt x="1136" y="240203"/>
                </a:lnTo>
                <a:lnTo>
                  <a:pt x="753" y="246809"/>
                </a:lnTo>
                <a:lnTo>
                  <a:pt x="498" y="253118"/>
                </a:lnTo>
                <a:lnTo>
                  <a:pt x="214" y="267748"/>
                </a:lnTo>
                <a:lnTo>
                  <a:pt x="0" y="309379"/>
                </a:lnTo>
                <a:lnTo>
                  <a:pt x="2532" y="318788"/>
                </a:lnTo>
                <a:lnTo>
                  <a:pt x="5881" y="328368"/>
                </a:lnTo>
                <a:lnTo>
                  <a:pt x="7369" y="335800"/>
                </a:lnTo>
                <a:lnTo>
                  <a:pt x="13110" y="344818"/>
                </a:lnTo>
                <a:lnTo>
                  <a:pt x="21059" y="354224"/>
                </a:lnTo>
                <a:lnTo>
                  <a:pt x="27767" y="361579"/>
                </a:lnTo>
                <a:lnTo>
                  <a:pt x="30890" y="363922"/>
                </a:lnTo>
                <a:lnTo>
                  <a:pt x="36899" y="366524"/>
                </a:lnTo>
                <a:lnTo>
                  <a:pt x="45637" y="367990"/>
                </a:lnTo>
                <a:lnTo>
                  <a:pt x="53930" y="370872"/>
                </a:lnTo>
                <a:lnTo>
                  <a:pt x="63014" y="374376"/>
                </a:lnTo>
                <a:lnTo>
                  <a:pt x="70226" y="375933"/>
                </a:lnTo>
                <a:lnTo>
                  <a:pt x="73483" y="375396"/>
                </a:lnTo>
                <a:lnTo>
                  <a:pt x="82618" y="371042"/>
                </a:lnTo>
                <a:lnTo>
                  <a:pt x="88464" y="369689"/>
                </a:lnTo>
                <a:lnTo>
                  <a:pt x="94237" y="366548"/>
                </a:lnTo>
                <a:lnTo>
                  <a:pt x="105705" y="356770"/>
                </a:lnTo>
                <a:lnTo>
                  <a:pt x="113965" y="351281"/>
                </a:lnTo>
                <a:lnTo>
                  <a:pt x="118835" y="348483"/>
                </a:lnTo>
                <a:lnTo>
                  <a:pt x="126786" y="340296"/>
                </a:lnTo>
                <a:lnTo>
                  <a:pt x="133494" y="330306"/>
                </a:lnTo>
                <a:lnTo>
                  <a:pt x="139650" y="319517"/>
                </a:lnTo>
                <a:lnTo>
                  <a:pt x="145562" y="308371"/>
                </a:lnTo>
                <a:lnTo>
                  <a:pt x="148472" y="302732"/>
                </a:lnTo>
                <a:lnTo>
                  <a:pt x="151364" y="296115"/>
                </a:lnTo>
                <a:lnTo>
                  <a:pt x="154245" y="288847"/>
                </a:lnTo>
                <a:lnTo>
                  <a:pt x="157118" y="281143"/>
                </a:lnTo>
                <a:lnTo>
                  <a:pt x="159986" y="274103"/>
                </a:lnTo>
                <a:lnTo>
                  <a:pt x="162850" y="267504"/>
                </a:lnTo>
                <a:lnTo>
                  <a:pt x="165712" y="261200"/>
                </a:lnTo>
                <a:lnTo>
                  <a:pt x="168573" y="254140"/>
                </a:lnTo>
                <a:lnTo>
                  <a:pt x="171432" y="246575"/>
                </a:lnTo>
                <a:lnTo>
                  <a:pt x="177150" y="230550"/>
                </a:lnTo>
                <a:lnTo>
                  <a:pt x="182866" y="213903"/>
                </a:lnTo>
                <a:lnTo>
                  <a:pt x="185724" y="206416"/>
                </a:lnTo>
                <a:lnTo>
                  <a:pt x="188581" y="199520"/>
                </a:lnTo>
                <a:lnTo>
                  <a:pt x="191439" y="193017"/>
                </a:lnTo>
                <a:lnTo>
                  <a:pt x="194296" y="185824"/>
                </a:lnTo>
                <a:lnTo>
                  <a:pt x="200012" y="170212"/>
                </a:lnTo>
                <a:lnTo>
                  <a:pt x="201916" y="162049"/>
                </a:lnTo>
                <a:lnTo>
                  <a:pt x="203187" y="153749"/>
                </a:lnTo>
                <a:lnTo>
                  <a:pt x="204033" y="145358"/>
                </a:lnTo>
                <a:lnTo>
                  <a:pt x="204598" y="136907"/>
                </a:lnTo>
                <a:lnTo>
                  <a:pt x="204974" y="128415"/>
                </a:lnTo>
                <a:lnTo>
                  <a:pt x="205503" y="105351"/>
                </a:lnTo>
                <a:lnTo>
                  <a:pt x="205578" y="98805"/>
                </a:lnTo>
                <a:lnTo>
                  <a:pt x="204675" y="92537"/>
                </a:lnTo>
                <a:lnTo>
                  <a:pt x="203121" y="86453"/>
                </a:lnTo>
                <a:lnTo>
                  <a:pt x="201132" y="80491"/>
                </a:lnTo>
                <a:lnTo>
                  <a:pt x="196382" y="68788"/>
                </a:lnTo>
                <a:lnTo>
                  <a:pt x="191096" y="58189"/>
                </a:lnTo>
                <a:lnTo>
                  <a:pt x="182765" y="45914"/>
                </a:lnTo>
                <a:lnTo>
                  <a:pt x="177106" y="35958"/>
                </a:lnTo>
                <a:lnTo>
                  <a:pt x="174264" y="32541"/>
                </a:lnTo>
                <a:lnTo>
                  <a:pt x="171417" y="30263"/>
                </a:lnTo>
                <a:lnTo>
                  <a:pt x="168566" y="28744"/>
                </a:lnTo>
                <a:lnTo>
                  <a:pt x="162858" y="21977"/>
                </a:lnTo>
                <a:lnTo>
                  <a:pt x="155984" y="11211"/>
                </a:lnTo>
                <a:lnTo>
                  <a:pt x="145754" y="26"/>
                </a:lnTo>
                <a:lnTo>
                  <a:pt x="150280" y="0"/>
                </a:lnTo>
                <a:lnTo>
                  <a:pt x="151617" y="949"/>
                </a:lnTo>
                <a:lnTo>
                  <a:pt x="152509" y="2534"/>
                </a:lnTo>
                <a:lnTo>
                  <a:pt x="153103" y="4543"/>
                </a:lnTo>
                <a:lnTo>
                  <a:pt x="156303" y="9316"/>
                </a:lnTo>
                <a:lnTo>
                  <a:pt x="158490" y="11922"/>
                </a:lnTo>
                <a:lnTo>
                  <a:pt x="159948" y="14612"/>
                </a:lnTo>
                <a:lnTo>
                  <a:pt x="162953" y="22948"/>
                </a:lnTo>
                <a:lnTo>
                  <a:pt x="167031" y="28608"/>
                </a:lnTo>
                <a:lnTo>
                  <a:pt x="168499" y="32403"/>
                </a:lnTo>
                <a:lnTo>
                  <a:pt x="170131" y="41700"/>
                </a:lnTo>
                <a:lnTo>
                  <a:pt x="173396" y="52182"/>
                </a:lnTo>
                <a:lnTo>
                  <a:pt x="177070" y="63191"/>
                </a:lnTo>
                <a:lnTo>
                  <a:pt x="178703" y="74434"/>
                </a:lnTo>
                <a:lnTo>
                  <a:pt x="179429" y="85781"/>
                </a:lnTo>
                <a:lnTo>
                  <a:pt x="179751" y="97174"/>
                </a:lnTo>
                <a:lnTo>
                  <a:pt x="179895" y="108587"/>
                </a:lnTo>
                <a:lnTo>
                  <a:pt x="180885" y="115250"/>
                </a:lnTo>
                <a:lnTo>
                  <a:pt x="182498" y="122550"/>
                </a:lnTo>
                <a:lnTo>
                  <a:pt x="184526" y="130274"/>
                </a:lnTo>
                <a:lnTo>
                  <a:pt x="185878" y="137328"/>
                </a:lnTo>
                <a:lnTo>
                  <a:pt x="186779" y="143936"/>
                </a:lnTo>
                <a:lnTo>
                  <a:pt x="187380" y="150246"/>
                </a:lnTo>
                <a:lnTo>
                  <a:pt x="187780" y="156358"/>
                </a:lnTo>
                <a:lnTo>
                  <a:pt x="188048" y="162337"/>
                </a:lnTo>
                <a:lnTo>
                  <a:pt x="188226" y="168229"/>
                </a:lnTo>
                <a:lnTo>
                  <a:pt x="190963" y="179855"/>
                </a:lnTo>
                <a:lnTo>
                  <a:pt x="195355" y="192324"/>
                </a:lnTo>
                <a:lnTo>
                  <a:pt x="200482" y="207391"/>
                </a:lnTo>
                <a:lnTo>
                  <a:pt x="203183" y="214457"/>
                </a:lnTo>
                <a:lnTo>
                  <a:pt x="205936" y="221073"/>
                </a:lnTo>
                <a:lnTo>
                  <a:pt x="208723" y="227388"/>
                </a:lnTo>
                <a:lnTo>
                  <a:pt x="210582" y="233503"/>
                </a:lnTo>
                <a:lnTo>
                  <a:pt x="211821" y="239485"/>
                </a:lnTo>
                <a:lnTo>
                  <a:pt x="214151" y="251212"/>
                </a:lnTo>
                <a:lnTo>
                  <a:pt x="218360" y="262774"/>
                </a:lnTo>
                <a:lnTo>
                  <a:pt x="220866" y="274262"/>
                </a:lnTo>
                <a:lnTo>
                  <a:pt x="222933" y="285718"/>
                </a:lnTo>
                <a:lnTo>
                  <a:pt x="227027" y="297160"/>
                </a:lnTo>
                <a:lnTo>
                  <a:pt x="232020" y="306055"/>
                </a:lnTo>
                <a:lnTo>
                  <a:pt x="236463" y="313183"/>
                </a:lnTo>
                <a:lnTo>
                  <a:pt x="239916" y="323504"/>
                </a:lnTo>
                <a:lnTo>
                  <a:pt x="244099" y="333003"/>
                </a:lnTo>
                <a:lnTo>
                  <a:pt x="251810" y="344511"/>
                </a:lnTo>
                <a:lnTo>
                  <a:pt x="254783" y="350912"/>
                </a:lnTo>
                <a:lnTo>
                  <a:pt x="255576" y="353953"/>
                </a:lnTo>
                <a:lnTo>
                  <a:pt x="257057" y="355980"/>
                </a:lnTo>
                <a:lnTo>
                  <a:pt x="258997" y="357331"/>
                </a:lnTo>
                <a:lnTo>
                  <a:pt x="261243" y="358232"/>
                </a:lnTo>
                <a:lnTo>
                  <a:pt x="271691" y="365569"/>
                </a:lnTo>
                <a:lnTo>
                  <a:pt x="281217" y="368207"/>
                </a:lnTo>
                <a:lnTo>
                  <a:pt x="286938" y="368488"/>
                </a:lnTo>
                <a:lnTo>
                  <a:pt x="289395" y="367575"/>
                </a:lnTo>
                <a:lnTo>
                  <a:pt x="294665" y="364021"/>
                </a:lnTo>
                <a:lnTo>
                  <a:pt x="302987" y="356664"/>
                </a:lnTo>
                <a:lnTo>
                  <a:pt x="316036" y="343901"/>
                </a:lnTo>
                <a:lnTo>
                  <a:pt x="368604" y="29145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703"/>
          <p:cNvSpPr/>
          <p:nvPr/>
        </p:nvSpPr>
        <p:spPr>
          <a:xfrm>
            <a:off x="6243637" y="1037272"/>
            <a:ext cx="171451" cy="60009"/>
          </a:xfrm>
          <a:custGeom>
            <a:avLst/>
            <a:gdLst/>
            <a:ahLst/>
            <a:cxnLst/>
            <a:rect l="0" t="0" r="0" b="0"/>
            <a:pathLst>
              <a:path w="171451" h="60009">
                <a:moveTo>
                  <a:pt x="0" y="60008"/>
                </a:moveTo>
                <a:lnTo>
                  <a:pt x="0" y="52627"/>
                </a:lnTo>
                <a:lnTo>
                  <a:pt x="5080" y="51965"/>
                </a:lnTo>
                <a:lnTo>
                  <a:pt x="9102" y="51788"/>
                </a:lnTo>
                <a:lnTo>
                  <a:pt x="12735" y="50718"/>
                </a:lnTo>
                <a:lnTo>
                  <a:pt x="16111" y="49052"/>
                </a:lnTo>
                <a:lnTo>
                  <a:pt x="19313" y="46989"/>
                </a:lnTo>
                <a:lnTo>
                  <a:pt x="23352" y="44661"/>
                </a:lnTo>
                <a:lnTo>
                  <a:pt x="32921" y="39534"/>
                </a:lnTo>
                <a:lnTo>
                  <a:pt x="37188" y="37786"/>
                </a:lnTo>
                <a:lnTo>
                  <a:pt x="40984" y="36621"/>
                </a:lnTo>
                <a:lnTo>
                  <a:pt x="44468" y="35844"/>
                </a:lnTo>
                <a:lnTo>
                  <a:pt x="48695" y="34373"/>
                </a:lnTo>
                <a:lnTo>
                  <a:pt x="53418" y="32441"/>
                </a:lnTo>
                <a:lnTo>
                  <a:pt x="58472" y="30200"/>
                </a:lnTo>
                <a:lnTo>
                  <a:pt x="69167" y="25170"/>
                </a:lnTo>
                <a:lnTo>
                  <a:pt x="74687" y="22495"/>
                </a:lnTo>
                <a:lnTo>
                  <a:pt x="80271" y="20711"/>
                </a:lnTo>
                <a:lnTo>
                  <a:pt x="85899" y="19523"/>
                </a:lnTo>
                <a:lnTo>
                  <a:pt x="91556" y="18730"/>
                </a:lnTo>
                <a:lnTo>
                  <a:pt x="97233" y="17249"/>
                </a:lnTo>
                <a:lnTo>
                  <a:pt x="102922" y="15310"/>
                </a:lnTo>
                <a:lnTo>
                  <a:pt x="108620" y="13064"/>
                </a:lnTo>
                <a:lnTo>
                  <a:pt x="114323" y="11567"/>
                </a:lnTo>
                <a:lnTo>
                  <a:pt x="120030" y="10569"/>
                </a:lnTo>
                <a:lnTo>
                  <a:pt x="125740" y="9903"/>
                </a:lnTo>
                <a:lnTo>
                  <a:pt x="130499" y="9460"/>
                </a:lnTo>
                <a:lnTo>
                  <a:pt x="134624" y="9164"/>
                </a:lnTo>
                <a:lnTo>
                  <a:pt x="138327" y="8967"/>
                </a:lnTo>
                <a:lnTo>
                  <a:pt x="141748" y="7883"/>
                </a:lnTo>
                <a:lnTo>
                  <a:pt x="144982" y="6208"/>
                </a:lnTo>
                <a:lnTo>
                  <a:pt x="148089" y="4139"/>
                </a:lnTo>
                <a:lnTo>
                  <a:pt x="151114" y="2759"/>
                </a:lnTo>
                <a:lnTo>
                  <a:pt x="154082" y="1839"/>
                </a:lnTo>
                <a:lnTo>
                  <a:pt x="161141" y="363"/>
                </a:lnTo>
                <a:lnTo>
                  <a:pt x="164645" y="161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704"/>
          <p:cNvSpPr/>
          <p:nvPr/>
        </p:nvSpPr>
        <p:spPr>
          <a:xfrm>
            <a:off x="6312217" y="1131603"/>
            <a:ext cx="188596" cy="51393"/>
          </a:xfrm>
          <a:custGeom>
            <a:avLst/>
            <a:gdLst/>
            <a:ahLst/>
            <a:cxnLst/>
            <a:rect l="0" t="0" r="0" b="0"/>
            <a:pathLst>
              <a:path w="188596" h="51393">
                <a:moveTo>
                  <a:pt x="0" y="42829"/>
                </a:moveTo>
                <a:lnTo>
                  <a:pt x="0" y="51297"/>
                </a:lnTo>
                <a:lnTo>
                  <a:pt x="4551" y="51371"/>
                </a:lnTo>
                <a:lnTo>
                  <a:pt x="11932" y="51392"/>
                </a:lnTo>
                <a:lnTo>
                  <a:pt x="14622" y="50443"/>
                </a:lnTo>
                <a:lnTo>
                  <a:pt x="17368" y="48857"/>
                </a:lnTo>
                <a:lnTo>
                  <a:pt x="20151" y="46848"/>
                </a:lnTo>
                <a:lnTo>
                  <a:pt x="22959" y="44556"/>
                </a:lnTo>
                <a:lnTo>
                  <a:pt x="25784" y="42075"/>
                </a:lnTo>
                <a:lnTo>
                  <a:pt x="28619" y="39469"/>
                </a:lnTo>
                <a:lnTo>
                  <a:pt x="32414" y="37732"/>
                </a:lnTo>
                <a:lnTo>
                  <a:pt x="36850" y="36573"/>
                </a:lnTo>
                <a:lnTo>
                  <a:pt x="41711" y="35801"/>
                </a:lnTo>
                <a:lnTo>
                  <a:pt x="46858" y="34334"/>
                </a:lnTo>
                <a:lnTo>
                  <a:pt x="52194" y="32403"/>
                </a:lnTo>
                <a:lnTo>
                  <a:pt x="57656" y="30163"/>
                </a:lnTo>
                <a:lnTo>
                  <a:pt x="63202" y="27718"/>
                </a:lnTo>
                <a:lnTo>
                  <a:pt x="74445" y="22460"/>
                </a:lnTo>
                <a:lnTo>
                  <a:pt x="80110" y="20677"/>
                </a:lnTo>
                <a:lnTo>
                  <a:pt x="85792" y="19489"/>
                </a:lnTo>
                <a:lnTo>
                  <a:pt x="91485" y="18696"/>
                </a:lnTo>
                <a:lnTo>
                  <a:pt x="97185" y="17216"/>
                </a:lnTo>
                <a:lnTo>
                  <a:pt x="102890" y="15276"/>
                </a:lnTo>
                <a:lnTo>
                  <a:pt x="108598" y="13030"/>
                </a:lnTo>
                <a:lnTo>
                  <a:pt x="113357" y="11533"/>
                </a:lnTo>
                <a:lnTo>
                  <a:pt x="117481" y="10535"/>
                </a:lnTo>
                <a:lnTo>
                  <a:pt x="121183" y="9870"/>
                </a:lnTo>
                <a:lnTo>
                  <a:pt x="125557" y="8474"/>
                </a:lnTo>
                <a:lnTo>
                  <a:pt x="130377" y="6590"/>
                </a:lnTo>
                <a:lnTo>
                  <a:pt x="135495" y="4382"/>
                </a:lnTo>
                <a:lnTo>
                  <a:pt x="139860" y="2911"/>
                </a:lnTo>
                <a:lnTo>
                  <a:pt x="143723" y="1929"/>
                </a:lnTo>
                <a:lnTo>
                  <a:pt x="147250" y="1275"/>
                </a:lnTo>
                <a:lnTo>
                  <a:pt x="150555" y="839"/>
                </a:lnTo>
                <a:lnTo>
                  <a:pt x="153710" y="548"/>
                </a:lnTo>
                <a:lnTo>
                  <a:pt x="156766" y="354"/>
                </a:lnTo>
                <a:lnTo>
                  <a:pt x="162701" y="139"/>
                </a:lnTo>
                <a:lnTo>
                  <a:pt x="174273" y="0"/>
                </a:lnTo>
                <a:lnTo>
                  <a:pt x="176190" y="942"/>
                </a:lnTo>
                <a:lnTo>
                  <a:pt x="177467" y="2522"/>
                </a:lnTo>
                <a:lnTo>
                  <a:pt x="178319" y="4527"/>
                </a:lnTo>
                <a:lnTo>
                  <a:pt x="179839" y="5865"/>
                </a:lnTo>
                <a:lnTo>
                  <a:pt x="181805" y="6756"/>
                </a:lnTo>
                <a:lnTo>
                  <a:pt x="188595" y="853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705"/>
          <p:cNvSpPr/>
          <p:nvPr/>
        </p:nvSpPr>
        <p:spPr>
          <a:xfrm>
            <a:off x="6732269" y="1046363"/>
            <a:ext cx="265749" cy="239359"/>
          </a:xfrm>
          <a:custGeom>
            <a:avLst/>
            <a:gdLst/>
            <a:ahLst/>
            <a:cxnLst/>
            <a:rect l="0" t="0" r="0" b="0"/>
            <a:pathLst>
              <a:path w="265749" h="239359">
                <a:moveTo>
                  <a:pt x="0" y="16627"/>
                </a:moveTo>
                <a:lnTo>
                  <a:pt x="0" y="24007"/>
                </a:lnTo>
                <a:lnTo>
                  <a:pt x="4552" y="29397"/>
                </a:lnTo>
                <a:lnTo>
                  <a:pt x="5892" y="33713"/>
                </a:lnTo>
                <a:lnTo>
                  <a:pt x="6786" y="39447"/>
                </a:lnTo>
                <a:lnTo>
                  <a:pt x="7382" y="46128"/>
                </a:lnTo>
                <a:lnTo>
                  <a:pt x="7779" y="52487"/>
                </a:lnTo>
                <a:lnTo>
                  <a:pt x="8220" y="64632"/>
                </a:lnTo>
                <a:lnTo>
                  <a:pt x="8469" y="86730"/>
                </a:lnTo>
                <a:lnTo>
                  <a:pt x="9455" y="94795"/>
                </a:lnTo>
                <a:lnTo>
                  <a:pt x="11067" y="103029"/>
                </a:lnTo>
                <a:lnTo>
                  <a:pt x="13093" y="111376"/>
                </a:lnTo>
                <a:lnTo>
                  <a:pt x="14444" y="119797"/>
                </a:lnTo>
                <a:lnTo>
                  <a:pt x="15344" y="128270"/>
                </a:lnTo>
                <a:lnTo>
                  <a:pt x="15945" y="136775"/>
                </a:lnTo>
                <a:lnTo>
                  <a:pt x="16345" y="144351"/>
                </a:lnTo>
                <a:lnTo>
                  <a:pt x="16790" y="157848"/>
                </a:lnTo>
                <a:lnTo>
                  <a:pt x="17040" y="180707"/>
                </a:lnTo>
                <a:lnTo>
                  <a:pt x="18028" y="187926"/>
                </a:lnTo>
                <a:lnTo>
                  <a:pt x="19639" y="194644"/>
                </a:lnTo>
                <a:lnTo>
                  <a:pt x="21665" y="201027"/>
                </a:lnTo>
                <a:lnTo>
                  <a:pt x="23016" y="206235"/>
                </a:lnTo>
                <a:lnTo>
                  <a:pt x="23917" y="210660"/>
                </a:lnTo>
                <a:lnTo>
                  <a:pt x="24917" y="218116"/>
                </a:lnTo>
                <a:lnTo>
                  <a:pt x="25362" y="224605"/>
                </a:lnTo>
                <a:lnTo>
                  <a:pt x="24529" y="227669"/>
                </a:lnTo>
                <a:lnTo>
                  <a:pt x="21062" y="233613"/>
                </a:lnTo>
                <a:lnTo>
                  <a:pt x="17247" y="239358"/>
                </a:lnTo>
                <a:lnTo>
                  <a:pt x="17166" y="232637"/>
                </a:lnTo>
                <a:lnTo>
                  <a:pt x="17146" y="162048"/>
                </a:lnTo>
                <a:lnTo>
                  <a:pt x="18098" y="152627"/>
                </a:lnTo>
                <a:lnTo>
                  <a:pt x="19686" y="142536"/>
                </a:lnTo>
                <a:lnTo>
                  <a:pt x="21697" y="131999"/>
                </a:lnTo>
                <a:lnTo>
                  <a:pt x="23037" y="122116"/>
                </a:lnTo>
                <a:lnTo>
                  <a:pt x="23931" y="112671"/>
                </a:lnTo>
                <a:lnTo>
                  <a:pt x="24527" y="103516"/>
                </a:lnTo>
                <a:lnTo>
                  <a:pt x="25189" y="88264"/>
                </a:lnTo>
                <a:lnTo>
                  <a:pt x="25365" y="81530"/>
                </a:lnTo>
                <a:lnTo>
                  <a:pt x="26435" y="75135"/>
                </a:lnTo>
                <a:lnTo>
                  <a:pt x="28102" y="68967"/>
                </a:lnTo>
                <a:lnTo>
                  <a:pt x="30164" y="62950"/>
                </a:lnTo>
                <a:lnTo>
                  <a:pt x="31540" y="57987"/>
                </a:lnTo>
                <a:lnTo>
                  <a:pt x="32456" y="53725"/>
                </a:lnTo>
                <a:lnTo>
                  <a:pt x="33068" y="49931"/>
                </a:lnTo>
                <a:lnTo>
                  <a:pt x="36287" y="43176"/>
                </a:lnTo>
                <a:lnTo>
                  <a:pt x="38479" y="40041"/>
                </a:lnTo>
                <a:lnTo>
                  <a:pt x="40893" y="37951"/>
                </a:lnTo>
                <a:lnTo>
                  <a:pt x="43455" y="36558"/>
                </a:lnTo>
                <a:lnTo>
                  <a:pt x="46115" y="35629"/>
                </a:lnTo>
                <a:lnTo>
                  <a:pt x="51611" y="32057"/>
                </a:lnTo>
                <a:lnTo>
                  <a:pt x="54410" y="29771"/>
                </a:lnTo>
                <a:lnTo>
                  <a:pt x="57228" y="28247"/>
                </a:lnTo>
                <a:lnTo>
                  <a:pt x="62900" y="26554"/>
                </a:lnTo>
                <a:lnTo>
                  <a:pt x="64794" y="27055"/>
                </a:lnTo>
                <a:lnTo>
                  <a:pt x="66056" y="28341"/>
                </a:lnTo>
                <a:lnTo>
                  <a:pt x="66898" y="30151"/>
                </a:lnTo>
                <a:lnTo>
                  <a:pt x="72633" y="37250"/>
                </a:lnTo>
                <a:lnTo>
                  <a:pt x="74140" y="39900"/>
                </a:lnTo>
                <a:lnTo>
                  <a:pt x="77213" y="49134"/>
                </a:lnTo>
                <a:lnTo>
                  <a:pt x="79098" y="53538"/>
                </a:lnTo>
                <a:lnTo>
                  <a:pt x="83732" y="63512"/>
                </a:lnTo>
                <a:lnTo>
                  <a:pt x="88968" y="74294"/>
                </a:lnTo>
                <a:lnTo>
                  <a:pt x="90744" y="79837"/>
                </a:lnTo>
                <a:lnTo>
                  <a:pt x="91929" y="85437"/>
                </a:lnTo>
                <a:lnTo>
                  <a:pt x="92719" y="91075"/>
                </a:lnTo>
                <a:lnTo>
                  <a:pt x="93246" y="96739"/>
                </a:lnTo>
                <a:lnTo>
                  <a:pt x="93596" y="102420"/>
                </a:lnTo>
                <a:lnTo>
                  <a:pt x="93986" y="113812"/>
                </a:lnTo>
                <a:lnTo>
                  <a:pt x="94160" y="125225"/>
                </a:lnTo>
                <a:lnTo>
                  <a:pt x="95158" y="130935"/>
                </a:lnTo>
                <a:lnTo>
                  <a:pt x="96776" y="136648"/>
                </a:lnTo>
                <a:lnTo>
                  <a:pt x="98807" y="142361"/>
                </a:lnTo>
                <a:lnTo>
                  <a:pt x="100162" y="147122"/>
                </a:lnTo>
                <a:lnTo>
                  <a:pt x="101065" y="151248"/>
                </a:lnTo>
                <a:lnTo>
                  <a:pt x="101667" y="154952"/>
                </a:lnTo>
                <a:lnTo>
                  <a:pt x="102068" y="159326"/>
                </a:lnTo>
                <a:lnTo>
                  <a:pt x="102336" y="164147"/>
                </a:lnTo>
                <a:lnTo>
                  <a:pt x="102764" y="176471"/>
                </a:lnTo>
                <a:lnTo>
                  <a:pt x="102869" y="187885"/>
                </a:lnTo>
                <a:lnTo>
                  <a:pt x="102869" y="187949"/>
                </a:lnTo>
                <a:lnTo>
                  <a:pt x="102871" y="163371"/>
                </a:lnTo>
                <a:lnTo>
                  <a:pt x="103823" y="157319"/>
                </a:lnTo>
                <a:lnTo>
                  <a:pt x="105411" y="150426"/>
                </a:lnTo>
                <a:lnTo>
                  <a:pt x="112196" y="124533"/>
                </a:lnTo>
                <a:lnTo>
                  <a:pt x="114802" y="114282"/>
                </a:lnTo>
                <a:lnTo>
                  <a:pt x="117492" y="104590"/>
                </a:lnTo>
                <a:lnTo>
                  <a:pt x="123022" y="86202"/>
                </a:lnTo>
                <a:lnTo>
                  <a:pt x="131490" y="59784"/>
                </a:lnTo>
                <a:lnTo>
                  <a:pt x="134332" y="52065"/>
                </a:lnTo>
                <a:lnTo>
                  <a:pt x="137180" y="45015"/>
                </a:lnTo>
                <a:lnTo>
                  <a:pt x="140031" y="38410"/>
                </a:lnTo>
                <a:lnTo>
                  <a:pt x="143837" y="33054"/>
                </a:lnTo>
                <a:lnTo>
                  <a:pt x="148279" y="28530"/>
                </a:lnTo>
                <a:lnTo>
                  <a:pt x="153146" y="24562"/>
                </a:lnTo>
                <a:lnTo>
                  <a:pt x="161092" y="17614"/>
                </a:lnTo>
                <a:lnTo>
                  <a:pt x="168752" y="11350"/>
                </a:lnTo>
                <a:lnTo>
                  <a:pt x="173461" y="8347"/>
                </a:lnTo>
                <a:lnTo>
                  <a:pt x="178506" y="5391"/>
                </a:lnTo>
                <a:lnTo>
                  <a:pt x="186652" y="2108"/>
                </a:lnTo>
                <a:lnTo>
                  <a:pt x="193447" y="649"/>
                </a:lnTo>
                <a:lnTo>
                  <a:pt x="199641" y="0"/>
                </a:lnTo>
                <a:lnTo>
                  <a:pt x="202627" y="780"/>
                </a:lnTo>
                <a:lnTo>
                  <a:pt x="208485" y="4186"/>
                </a:lnTo>
                <a:lnTo>
                  <a:pt x="214263" y="8875"/>
                </a:lnTo>
                <a:lnTo>
                  <a:pt x="220005" y="14134"/>
                </a:lnTo>
                <a:lnTo>
                  <a:pt x="225733" y="19646"/>
                </a:lnTo>
                <a:lnTo>
                  <a:pt x="228594" y="23402"/>
                </a:lnTo>
                <a:lnTo>
                  <a:pt x="231454" y="27811"/>
                </a:lnTo>
                <a:lnTo>
                  <a:pt x="234313" y="32655"/>
                </a:lnTo>
                <a:lnTo>
                  <a:pt x="237171" y="37790"/>
                </a:lnTo>
                <a:lnTo>
                  <a:pt x="242888" y="48575"/>
                </a:lnTo>
                <a:lnTo>
                  <a:pt x="244793" y="55071"/>
                </a:lnTo>
                <a:lnTo>
                  <a:pt x="246063" y="62258"/>
                </a:lnTo>
                <a:lnTo>
                  <a:pt x="246909" y="69908"/>
                </a:lnTo>
                <a:lnTo>
                  <a:pt x="247474" y="76912"/>
                </a:lnTo>
                <a:lnTo>
                  <a:pt x="247851" y="83487"/>
                </a:lnTo>
                <a:lnTo>
                  <a:pt x="248101" y="89775"/>
                </a:lnTo>
                <a:lnTo>
                  <a:pt x="248380" y="104382"/>
                </a:lnTo>
                <a:lnTo>
                  <a:pt x="248559" y="132492"/>
                </a:lnTo>
                <a:lnTo>
                  <a:pt x="249526" y="138638"/>
                </a:lnTo>
                <a:lnTo>
                  <a:pt x="251124" y="144640"/>
                </a:lnTo>
                <a:lnTo>
                  <a:pt x="253141" y="150546"/>
                </a:lnTo>
                <a:lnTo>
                  <a:pt x="254486" y="156389"/>
                </a:lnTo>
                <a:lnTo>
                  <a:pt x="255382" y="162189"/>
                </a:lnTo>
                <a:lnTo>
                  <a:pt x="255980" y="167961"/>
                </a:lnTo>
                <a:lnTo>
                  <a:pt x="256378" y="172761"/>
                </a:lnTo>
                <a:lnTo>
                  <a:pt x="256644" y="176914"/>
                </a:lnTo>
                <a:lnTo>
                  <a:pt x="256821" y="180635"/>
                </a:lnTo>
                <a:lnTo>
                  <a:pt x="257891" y="184068"/>
                </a:lnTo>
                <a:lnTo>
                  <a:pt x="261622" y="190422"/>
                </a:lnTo>
                <a:lnTo>
                  <a:pt x="265748" y="19664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706"/>
          <p:cNvSpPr/>
          <p:nvPr/>
        </p:nvSpPr>
        <p:spPr>
          <a:xfrm>
            <a:off x="7041039" y="1054773"/>
            <a:ext cx="291306" cy="229761"/>
          </a:xfrm>
          <a:custGeom>
            <a:avLst/>
            <a:gdLst/>
            <a:ahLst/>
            <a:cxnLst/>
            <a:rect l="0" t="0" r="0" b="0"/>
            <a:pathLst>
              <a:path w="291306" h="229761">
                <a:moveTo>
                  <a:pt x="102711" y="16789"/>
                </a:moveTo>
                <a:lnTo>
                  <a:pt x="102711" y="8321"/>
                </a:lnTo>
                <a:lnTo>
                  <a:pt x="95330" y="845"/>
                </a:lnTo>
                <a:lnTo>
                  <a:pt x="92127" y="178"/>
                </a:lnTo>
                <a:lnTo>
                  <a:pt x="89941" y="0"/>
                </a:lnTo>
                <a:lnTo>
                  <a:pt x="87530" y="834"/>
                </a:lnTo>
                <a:lnTo>
                  <a:pt x="82311" y="4300"/>
                </a:lnTo>
                <a:lnTo>
                  <a:pt x="76817" y="9016"/>
                </a:lnTo>
                <a:lnTo>
                  <a:pt x="71199" y="14287"/>
                </a:lnTo>
                <a:lnTo>
                  <a:pt x="57292" y="27972"/>
                </a:lnTo>
                <a:lnTo>
                  <a:pt x="52430" y="32817"/>
                </a:lnTo>
                <a:lnTo>
                  <a:pt x="48235" y="37952"/>
                </a:lnTo>
                <a:lnTo>
                  <a:pt x="44486" y="43280"/>
                </a:lnTo>
                <a:lnTo>
                  <a:pt x="36828" y="55233"/>
                </a:lnTo>
                <a:lnTo>
                  <a:pt x="27074" y="70070"/>
                </a:lnTo>
                <a:lnTo>
                  <a:pt x="22759" y="77075"/>
                </a:lnTo>
                <a:lnTo>
                  <a:pt x="18930" y="83650"/>
                </a:lnTo>
                <a:lnTo>
                  <a:pt x="15424" y="89938"/>
                </a:lnTo>
                <a:lnTo>
                  <a:pt x="12135" y="96987"/>
                </a:lnTo>
                <a:lnTo>
                  <a:pt x="8989" y="104544"/>
                </a:lnTo>
                <a:lnTo>
                  <a:pt x="5939" y="112440"/>
                </a:lnTo>
                <a:lnTo>
                  <a:pt x="3906" y="119609"/>
                </a:lnTo>
                <a:lnTo>
                  <a:pt x="2551" y="126293"/>
                </a:lnTo>
                <a:lnTo>
                  <a:pt x="1648" y="132654"/>
                </a:lnTo>
                <a:lnTo>
                  <a:pt x="1045" y="138800"/>
                </a:lnTo>
                <a:lnTo>
                  <a:pt x="644" y="144802"/>
                </a:lnTo>
                <a:lnTo>
                  <a:pt x="376" y="150709"/>
                </a:lnTo>
                <a:lnTo>
                  <a:pt x="79" y="162351"/>
                </a:lnTo>
                <a:lnTo>
                  <a:pt x="0" y="168123"/>
                </a:lnTo>
                <a:lnTo>
                  <a:pt x="899" y="173876"/>
                </a:lnTo>
                <a:lnTo>
                  <a:pt x="2452" y="179616"/>
                </a:lnTo>
                <a:lnTo>
                  <a:pt x="4439" y="185348"/>
                </a:lnTo>
                <a:lnTo>
                  <a:pt x="6716" y="190122"/>
                </a:lnTo>
                <a:lnTo>
                  <a:pt x="9187" y="194257"/>
                </a:lnTo>
                <a:lnTo>
                  <a:pt x="13520" y="201391"/>
                </a:lnTo>
                <a:lnTo>
                  <a:pt x="15445" y="207737"/>
                </a:lnTo>
                <a:lnTo>
                  <a:pt x="18841" y="213732"/>
                </a:lnTo>
                <a:lnTo>
                  <a:pt x="21081" y="216664"/>
                </a:lnTo>
                <a:lnTo>
                  <a:pt x="23525" y="218619"/>
                </a:lnTo>
                <a:lnTo>
                  <a:pt x="26108" y="219923"/>
                </a:lnTo>
                <a:lnTo>
                  <a:pt x="31517" y="221371"/>
                </a:lnTo>
                <a:lnTo>
                  <a:pt x="37097" y="222014"/>
                </a:lnTo>
                <a:lnTo>
                  <a:pt x="45292" y="222300"/>
                </a:lnTo>
                <a:lnTo>
                  <a:pt x="56972" y="222484"/>
                </a:lnTo>
                <a:lnTo>
                  <a:pt x="58884" y="221546"/>
                </a:lnTo>
                <a:lnTo>
                  <a:pt x="63547" y="217965"/>
                </a:lnTo>
                <a:lnTo>
                  <a:pt x="66124" y="214724"/>
                </a:lnTo>
                <a:lnTo>
                  <a:pt x="68795" y="210658"/>
                </a:lnTo>
                <a:lnTo>
                  <a:pt x="71527" y="206042"/>
                </a:lnTo>
                <a:lnTo>
                  <a:pt x="73350" y="202013"/>
                </a:lnTo>
                <a:lnTo>
                  <a:pt x="75374" y="194996"/>
                </a:lnTo>
                <a:lnTo>
                  <a:pt x="76866" y="190839"/>
                </a:lnTo>
                <a:lnTo>
                  <a:pt x="78814" y="186162"/>
                </a:lnTo>
                <a:lnTo>
                  <a:pt x="81065" y="181139"/>
                </a:lnTo>
                <a:lnTo>
                  <a:pt x="82564" y="175886"/>
                </a:lnTo>
                <a:lnTo>
                  <a:pt x="83565" y="170479"/>
                </a:lnTo>
                <a:lnTo>
                  <a:pt x="84232" y="164969"/>
                </a:lnTo>
                <a:lnTo>
                  <a:pt x="85629" y="159391"/>
                </a:lnTo>
                <a:lnTo>
                  <a:pt x="87513" y="153767"/>
                </a:lnTo>
                <a:lnTo>
                  <a:pt x="89721" y="148112"/>
                </a:lnTo>
                <a:lnTo>
                  <a:pt x="92146" y="142438"/>
                </a:lnTo>
                <a:lnTo>
                  <a:pt x="97380" y="131053"/>
                </a:lnTo>
                <a:lnTo>
                  <a:pt x="99156" y="124397"/>
                </a:lnTo>
                <a:lnTo>
                  <a:pt x="100342" y="117103"/>
                </a:lnTo>
                <a:lnTo>
                  <a:pt x="101131" y="109382"/>
                </a:lnTo>
                <a:lnTo>
                  <a:pt x="101658" y="102330"/>
                </a:lnTo>
                <a:lnTo>
                  <a:pt x="102009" y="95724"/>
                </a:lnTo>
                <a:lnTo>
                  <a:pt x="102242" y="89415"/>
                </a:lnTo>
                <a:lnTo>
                  <a:pt x="103351" y="83304"/>
                </a:lnTo>
                <a:lnTo>
                  <a:pt x="105042" y="77325"/>
                </a:lnTo>
                <a:lnTo>
                  <a:pt x="107123" y="71434"/>
                </a:lnTo>
                <a:lnTo>
                  <a:pt x="108509" y="66554"/>
                </a:lnTo>
                <a:lnTo>
                  <a:pt x="109434" y="62348"/>
                </a:lnTo>
                <a:lnTo>
                  <a:pt x="110050" y="58592"/>
                </a:lnTo>
                <a:lnTo>
                  <a:pt x="110461" y="54182"/>
                </a:lnTo>
                <a:lnTo>
                  <a:pt x="110735" y="49338"/>
                </a:lnTo>
                <a:lnTo>
                  <a:pt x="111039" y="39828"/>
                </a:lnTo>
                <a:lnTo>
                  <a:pt x="111252" y="27455"/>
                </a:lnTo>
                <a:lnTo>
                  <a:pt x="111274" y="21431"/>
                </a:lnTo>
                <a:lnTo>
                  <a:pt x="110325" y="19884"/>
                </a:lnTo>
                <a:lnTo>
                  <a:pt x="108739" y="18852"/>
                </a:lnTo>
                <a:lnTo>
                  <a:pt x="106730" y="18164"/>
                </a:lnTo>
                <a:lnTo>
                  <a:pt x="105390" y="18658"/>
                </a:lnTo>
                <a:lnTo>
                  <a:pt x="104496" y="19940"/>
                </a:lnTo>
                <a:lnTo>
                  <a:pt x="103504" y="23905"/>
                </a:lnTo>
                <a:lnTo>
                  <a:pt x="103063" y="28842"/>
                </a:lnTo>
                <a:lnTo>
                  <a:pt x="102868" y="34211"/>
                </a:lnTo>
                <a:lnTo>
                  <a:pt x="102757" y="45129"/>
                </a:lnTo>
                <a:lnTo>
                  <a:pt x="102711" y="149799"/>
                </a:lnTo>
                <a:lnTo>
                  <a:pt x="103663" y="155945"/>
                </a:lnTo>
                <a:lnTo>
                  <a:pt x="105251" y="161947"/>
                </a:lnTo>
                <a:lnTo>
                  <a:pt x="107261" y="167854"/>
                </a:lnTo>
                <a:lnTo>
                  <a:pt x="109555" y="172744"/>
                </a:lnTo>
                <a:lnTo>
                  <a:pt x="112036" y="176956"/>
                </a:lnTo>
                <a:lnTo>
                  <a:pt x="114642" y="180717"/>
                </a:lnTo>
                <a:lnTo>
                  <a:pt x="120078" y="187436"/>
                </a:lnTo>
                <a:lnTo>
                  <a:pt x="125670" y="193597"/>
                </a:lnTo>
                <a:lnTo>
                  <a:pt x="131330" y="199510"/>
                </a:lnTo>
                <a:lnTo>
                  <a:pt x="135125" y="201468"/>
                </a:lnTo>
                <a:lnTo>
                  <a:pt x="139560" y="202773"/>
                </a:lnTo>
                <a:lnTo>
                  <a:pt x="144422" y="203644"/>
                </a:lnTo>
                <a:lnTo>
                  <a:pt x="152364" y="207151"/>
                </a:lnTo>
                <a:lnTo>
                  <a:pt x="155816" y="209419"/>
                </a:lnTo>
                <a:lnTo>
                  <a:pt x="159069" y="209979"/>
                </a:lnTo>
                <a:lnTo>
                  <a:pt x="162191" y="209400"/>
                </a:lnTo>
                <a:lnTo>
                  <a:pt x="168199" y="207169"/>
                </a:lnTo>
                <a:lnTo>
                  <a:pt x="174043" y="206177"/>
                </a:lnTo>
                <a:lnTo>
                  <a:pt x="176936" y="204960"/>
                </a:lnTo>
                <a:lnTo>
                  <a:pt x="185557" y="198697"/>
                </a:lnTo>
                <a:lnTo>
                  <a:pt x="191284" y="193522"/>
                </a:lnTo>
                <a:lnTo>
                  <a:pt x="193192" y="189856"/>
                </a:lnTo>
                <a:lnTo>
                  <a:pt x="194464" y="185507"/>
                </a:lnTo>
                <a:lnTo>
                  <a:pt x="195313" y="180703"/>
                </a:lnTo>
                <a:lnTo>
                  <a:pt x="196830" y="175595"/>
                </a:lnTo>
                <a:lnTo>
                  <a:pt x="198795" y="170285"/>
                </a:lnTo>
                <a:lnTo>
                  <a:pt x="201056" y="164839"/>
                </a:lnTo>
                <a:lnTo>
                  <a:pt x="204469" y="158352"/>
                </a:lnTo>
                <a:lnTo>
                  <a:pt x="208650" y="151169"/>
                </a:lnTo>
                <a:lnTo>
                  <a:pt x="213342" y="143523"/>
                </a:lnTo>
                <a:lnTo>
                  <a:pt x="216470" y="135569"/>
                </a:lnTo>
                <a:lnTo>
                  <a:pt x="218555" y="127408"/>
                </a:lnTo>
                <a:lnTo>
                  <a:pt x="219946" y="119110"/>
                </a:lnTo>
                <a:lnTo>
                  <a:pt x="221824" y="110720"/>
                </a:lnTo>
                <a:lnTo>
                  <a:pt x="224030" y="102270"/>
                </a:lnTo>
                <a:lnTo>
                  <a:pt x="226453" y="93779"/>
                </a:lnTo>
                <a:lnTo>
                  <a:pt x="228068" y="85261"/>
                </a:lnTo>
                <a:lnTo>
                  <a:pt x="229145" y="76724"/>
                </a:lnTo>
                <a:lnTo>
                  <a:pt x="229862" y="68176"/>
                </a:lnTo>
                <a:lnTo>
                  <a:pt x="230341" y="60572"/>
                </a:lnTo>
                <a:lnTo>
                  <a:pt x="230872" y="47043"/>
                </a:lnTo>
                <a:lnTo>
                  <a:pt x="231172" y="33267"/>
                </a:lnTo>
                <a:lnTo>
                  <a:pt x="231298" y="16838"/>
                </a:lnTo>
                <a:lnTo>
                  <a:pt x="231298" y="112466"/>
                </a:lnTo>
                <a:lnTo>
                  <a:pt x="232251" y="120578"/>
                </a:lnTo>
                <a:lnTo>
                  <a:pt x="233838" y="128844"/>
                </a:lnTo>
                <a:lnTo>
                  <a:pt x="235849" y="137213"/>
                </a:lnTo>
                <a:lnTo>
                  <a:pt x="238143" y="144697"/>
                </a:lnTo>
                <a:lnTo>
                  <a:pt x="240624" y="151591"/>
                </a:lnTo>
                <a:lnTo>
                  <a:pt x="243230" y="158092"/>
                </a:lnTo>
                <a:lnTo>
                  <a:pt x="244968" y="164331"/>
                </a:lnTo>
                <a:lnTo>
                  <a:pt x="246127" y="170395"/>
                </a:lnTo>
                <a:lnTo>
                  <a:pt x="246899" y="176343"/>
                </a:lnTo>
                <a:lnTo>
                  <a:pt x="248366" y="181261"/>
                </a:lnTo>
                <a:lnTo>
                  <a:pt x="250297" y="185492"/>
                </a:lnTo>
                <a:lnTo>
                  <a:pt x="252537" y="189265"/>
                </a:lnTo>
                <a:lnTo>
                  <a:pt x="257565" y="195998"/>
                </a:lnTo>
                <a:lnTo>
                  <a:pt x="262975" y="202165"/>
                </a:lnTo>
                <a:lnTo>
                  <a:pt x="268554" y="208081"/>
                </a:lnTo>
                <a:lnTo>
                  <a:pt x="277050" y="216767"/>
                </a:lnTo>
                <a:lnTo>
                  <a:pt x="279897" y="218687"/>
                </a:lnTo>
                <a:lnTo>
                  <a:pt x="285600" y="220822"/>
                </a:lnTo>
                <a:lnTo>
                  <a:pt x="287502" y="222343"/>
                </a:lnTo>
                <a:lnTo>
                  <a:pt x="288770" y="224310"/>
                </a:lnTo>
                <a:lnTo>
                  <a:pt x="290804" y="229760"/>
                </a:lnTo>
                <a:lnTo>
                  <a:pt x="290972" y="229255"/>
                </a:lnTo>
                <a:lnTo>
                  <a:pt x="291305" y="22252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707"/>
          <p:cNvSpPr/>
          <p:nvPr/>
        </p:nvSpPr>
        <p:spPr>
          <a:xfrm>
            <a:off x="7315200" y="951547"/>
            <a:ext cx="8573" cy="1"/>
          </a:xfrm>
          <a:custGeom>
            <a:avLst/>
            <a:gdLst/>
            <a:ahLst/>
            <a:cxnLst/>
            <a:rect l="0" t="0" r="0" b="0"/>
            <a:pathLst>
              <a:path w="8573" h="1">
                <a:moveTo>
                  <a:pt x="8572" y="0"/>
                </a:move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708"/>
          <p:cNvSpPr/>
          <p:nvPr/>
        </p:nvSpPr>
        <p:spPr>
          <a:xfrm>
            <a:off x="7358062" y="1062990"/>
            <a:ext cx="377191" cy="205588"/>
          </a:xfrm>
          <a:custGeom>
            <a:avLst/>
            <a:gdLst/>
            <a:ahLst/>
            <a:cxnLst/>
            <a:rect l="0" t="0" r="0" b="0"/>
            <a:pathLst>
              <a:path w="377191" h="205588">
                <a:moveTo>
                  <a:pt x="0" y="0"/>
                </a:moveTo>
                <a:lnTo>
                  <a:pt x="4551" y="4550"/>
                </a:lnTo>
                <a:lnTo>
                  <a:pt x="5892" y="6843"/>
                </a:lnTo>
                <a:lnTo>
                  <a:pt x="8731" y="15574"/>
                </a:lnTo>
                <a:lnTo>
                  <a:pt x="10583" y="19908"/>
                </a:lnTo>
                <a:lnTo>
                  <a:pt x="15181" y="29802"/>
                </a:lnTo>
                <a:lnTo>
                  <a:pt x="28693" y="57311"/>
                </a:lnTo>
                <a:lnTo>
                  <a:pt x="30559" y="63925"/>
                </a:lnTo>
                <a:lnTo>
                  <a:pt x="31803" y="71191"/>
                </a:lnTo>
                <a:lnTo>
                  <a:pt x="32632" y="78893"/>
                </a:lnTo>
                <a:lnTo>
                  <a:pt x="34137" y="85933"/>
                </a:lnTo>
                <a:lnTo>
                  <a:pt x="36093" y="92531"/>
                </a:lnTo>
                <a:lnTo>
                  <a:pt x="43397" y="113459"/>
                </a:lnTo>
                <a:lnTo>
                  <a:pt x="46076" y="121359"/>
                </a:lnTo>
                <a:lnTo>
                  <a:pt x="47862" y="127578"/>
                </a:lnTo>
                <a:lnTo>
                  <a:pt x="49054" y="132677"/>
                </a:lnTo>
                <a:lnTo>
                  <a:pt x="49847" y="137029"/>
                </a:lnTo>
                <a:lnTo>
                  <a:pt x="50377" y="141835"/>
                </a:lnTo>
                <a:lnTo>
                  <a:pt x="50729" y="146944"/>
                </a:lnTo>
                <a:lnTo>
                  <a:pt x="50964" y="152255"/>
                </a:lnTo>
                <a:lnTo>
                  <a:pt x="52074" y="157701"/>
                </a:lnTo>
                <a:lnTo>
                  <a:pt x="53766" y="163236"/>
                </a:lnTo>
                <a:lnTo>
                  <a:pt x="55847" y="168831"/>
                </a:lnTo>
                <a:lnTo>
                  <a:pt x="57234" y="173514"/>
                </a:lnTo>
                <a:lnTo>
                  <a:pt x="58158" y="177588"/>
                </a:lnTo>
                <a:lnTo>
                  <a:pt x="58775" y="181257"/>
                </a:lnTo>
                <a:lnTo>
                  <a:pt x="59186" y="184655"/>
                </a:lnTo>
                <a:lnTo>
                  <a:pt x="59642" y="190971"/>
                </a:lnTo>
                <a:lnTo>
                  <a:pt x="59845" y="196953"/>
                </a:lnTo>
                <a:lnTo>
                  <a:pt x="60005" y="205587"/>
                </a:lnTo>
                <a:lnTo>
                  <a:pt x="60007" y="193794"/>
                </a:lnTo>
                <a:lnTo>
                  <a:pt x="60961" y="190156"/>
                </a:lnTo>
                <a:lnTo>
                  <a:pt x="62548" y="185826"/>
                </a:lnTo>
                <a:lnTo>
                  <a:pt x="64559" y="181034"/>
                </a:lnTo>
                <a:lnTo>
                  <a:pt x="65899" y="174981"/>
                </a:lnTo>
                <a:lnTo>
                  <a:pt x="66793" y="168089"/>
                </a:lnTo>
                <a:lnTo>
                  <a:pt x="67389" y="160637"/>
                </a:lnTo>
                <a:lnTo>
                  <a:pt x="68738" y="152811"/>
                </a:lnTo>
                <a:lnTo>
                  <a:pt x="70591" y="144736"/>
                </a:lnTo>
                <a:lnTo>
                  <a:pt x="80407" y="106695"/>
                </a:lnTo>
                <a:lnTo>
                  <a:pt x="83132" y="97800"/>
                </a:lnTo>
                <a:lnTo>
                  <a:pt x="85902" y="89965"/>
                </a:lnTo>
                <a:lnTo>
                  <a:pt x="88701" y="82836"/>
                </a:lnTo>
                <a:lnTo>
                  <a:pt x="94350" y="67296"/>
                </a:lnTo>
                <a:lnTo>
                  <a:pt x="97190" y="59151"/>
                </a:lnTo>
                <a:lnTo>
                  <a:pt x="100036" y="52769"/>
                </a:lnTo>
                <a:lnTo>
                  <a:pt x="102886" y="47562"/>
                </a:lnTo>
                <a:lnTo>
                  <a:pt x="105739" y="43138"/>
                </a:lnTo>
                <a:lnTo>
                  <a:pt x="108592" y="38283"/>
                </a:lnTo>
                <a:lnTo>
                  <a:pt x="111447" y="33142"/>
                </a:lnTo>
                <a:lnTo>
                  <a:pt x="114303" y="27809"/>
                </a:lnTo>
                <a:lnTo>
                  <a:pt x="117160" y="24255"/>
                </a:lnTo>
                <a:lnTo>
                  <a:pt x="120017" y="21885"/>
                </a:lnTo>
                <a:lnTo>
                  <a:pt x="131128" y="16009"/>
                </a:lnTo>
                <a:lnTo>
                  <a:pt x="140195" y="11877"/>
                </a:lnTo>
                <a:lnTo>
                  <a:pt x="150654" y="9551"/>
                </a:lnTo>
                <a:lnTo>
                  <a:pt x="156810" y="9007"/>
                </a:lnTo>
                <a:lnTo>
                  <a:pt x="159785" y="9815"/>
                </a:lnTo>
                <a:lnTo>
                  <a:pt x="165630" y="13252"/>
                </a:lnTo>
                <a:lnTo>
                  <a:pt x="171403" y="17954"/>
                </a:lnTo>
                <a:lnTo>
                  <a:pt x="177144" y="23219"/>
                </a:lnTo>
                <a:lnTo>
                  <a:pt x="182871" y="28735"/>
                </a:lnTo>
                <a:lnTo>
                  <a:pt x="185731" y="32491"/>
                </a:lnTo>
                <a:lnTo>
                  <a:pt x="188591" y="36901"/>
                </a:lnTo>
                <a:lnTo>
                  <a:pt x="191450" y="41745"/>
                </a:lnTo>
                <a:lnTo>
                  <a:pt x="193356" y="47832"/>
                </a:lnTo>
                <a:lnTo>
                  <a:pt x="194627" y="54748"/>
                </a:lnTo>
                <a:lnTo>
                  <a:pt x="195473" y="62216"/>
                </a:lnTo>
                <a:lnTo>
                  <a:pt x="196990" y="69100"/>
                </a:lnTo>
                <a:lnTo>
                  <a:pt x="198955" y="75594"/>
                </a:lnTo>
                <a:lnTo>
                  <a:pt x="201216" y="81828"/>
                </a:lnTo>
                <a:lnTo>
                  <a:pt x="202724" y="87889"/>
                </a:lnTo>
                <a:lnTo>
                  <a:pt x="203729" y="93835"/>
                </a:lnTo>
                <a:lnTo>
                  <a:pt x="204400" y="99704"/>
                </a:lnTo>
                <a:lnTo>
                  <a:pt x="204847" y="106474"/>
                </a:lnTo>
                <a:lnTo>
                  <a:pt x="205145" y="113845"/>
                </a:lnTo>
                <a:lnTo>
                  <a:pt x="205563" y="135332"/>
                </a:lnTo>
                <a:lnTo>
                  <a:pt x="205622" y="141656"/>
                </a:lnTo>
                <a:lnTo>
                  <a:pt x="206614" y="147777"/>
                </a:lnTo>
                <a:lnTo>
                  <a:pt x="208228" y="153763"/>
                </a:lnTo>
                <a:lnTo>
                  <a:pt x="210256" y="159658"/>
                </a:lnTo>
                <a:lnTo>
                  <a:pt x="211608" y="164541"/>
                </a:lnTo>
                <a:lnTo>
                  <a:pt x="212510" y="168749"/>
                </a:lnTo>
                <a:lnTo>
                  <a:pt x="213111" y="172507"/>
                </a:lnTo>
                <a:lnTo>
                  <a:pt x="214464" y="175964"/>
                </a:lnTo>
                <a:lnTo>
                  <a:pt x="218508" y="182346"/>
                </a:lnTo>
                <a:lnTo>
                  <a:pt x="223479" y="188358"/>
                </a:lnTo>
                <a:lnTo>
                  <a:pt x="226139" y="191294"/>
                </a:lnTo>
                <a:lnTo>
                  <a:pt x="234173" y="197097"/>
                </a:lnTo>
                <a:lnTo>
                  <a:pt x="243143" y="201898"/>
                </a:lnTo>
                <a:lnTo>
                  <a:pt x="250303" y="204032"/>
                </a:lnTo>
                <a:lnTo>
                  <a:pt x="253547" y="203649"/>
                </a:lnTo>
                <a:lnTo>
                  <a:pt x="256661" y="202441"/>
                </a:lnTo>
                <a:lnTo>
                  <a:pt x="259690" y="200683"/>
                </a:lnTo>
                <a:lnTo>
                  <a:pt x="265595" y="198730"/>
                </a:lnTo>
                <a:lnTo>
                  <a:pt x="268503" y="198209"/>
                </a:lnTo>
                <a:lnTo>
                  <a:pt x="274275" y="195090"/>
                </a:lnTo>
                <a:lnTo>
                  <a:pt x="280967" y="189576"/>
                </a:lnTo>
                <a:lnTo>
                  <a:pt x="285419" y="185439"/>
                </a:lnTo>
                <a:lnTo>
                  <a:pt x="300786" y="170515"/>
                </a:lnTo>
                <a:lnTo>
                  <a:pt x="318495" y="152956"/>
                </a:lnTo>
                <a:lnTo>
                  <a:pt x="322820" y="147690"/>
                </a:lnTo>
                <a:lnTo>
                  <a:pt x="327608" y="141323"/>
                </a:lnTo>
                <a:lnTo>
                  <a:pt x="332705" y="134220"/>
                </a:lnTo>
                <a:lnTo>
                  <a:pt x="338008" y="128532"/>
                </a:lnTo>
                <a:lnTo>
                  <a:pt x="343450" y="123788"/>
                </a:lnTo>
                <a:lnTo>
                  <a:pt x="348981" y="119673"/>
                </a:lnTo>
                <a:lnTo>
                  <a:pt x="353621" y="115024"/>
                </a:lnTo>
                <a:lnTo>
                  <a:pt x="357668" y="110020"/>
                </a:lnTo>
                <a:lnTo>
                  <a:pt x="361317" y="104779"/>
                </a:lnTo>
                <a:lnTo>
                  <a:pt x="364703" y="101285"/>
                </a:lnTo>
                <a:lnTo>
                  <a:pt x="367913" y="98956"/>
                </a:lnTo>
                <a:lnTo>
                  <a:pt x="377190" y="942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709"/>
          <p:cNvSpPr/>
          <p:nvPr/>
        </p:nvSpPr>
        <p:spPr>
          <a:xfrm>
            <a:off x="5996378" y="1637381"/>
            <a:ext cx="212970" cy="239951"/>
          </a:xfrm>
          <a:custGeom>
            <a:avLst/>
            <a:gdLst/>
            <a:ahLst/>
            <a:cxnLst/>
            <a:rect l="0" t="0" r="0" b="0"/>
            <a:pathLst>
              <a:path w="212970" h="239951">
                <a:moveTo>
                  <a:pt x="152962" y="17111"/>
                </a:moveTo>
                <a:lnTo>
                  <a:pt x="145580" y="17111"/>
                </a:lnTo>
                <a:lnTo>
                  <a:pt x="140191" y="12560"/>
                </a:lnTo>
                <a:lnTo>
                  <a:pt x="133853" y="6528"/>
                </a:lnTo>
                <a:lnTo>
                  <a:pt x="131650" y="4341"/>
                </a:lnTo>
                <a:lnTo>
                  <a:pt x="129229" y="2883"/>
                </a:lnTo>
                <a:lnTo>
                  <a:pt x="123998" y="1262"/>
                </a:lnTo>
                <a:lnTo>
                  <a:pt x="118499" y="542"/>
                </a:lnTo>
                <a:lnTo>
                  <a:pt x="112880" y="222"/>
                </a:lnTo>
                <a:lnTo>
                  <a:pt x="107207" y="80"/>
                </a:lnTo>
                <a:lnTo>
                  <a:pt x="98659" y="0"/>
                </a:lnTo>
                <a:lnTo>
                  <a:pt x="94852" y="941"/>
                </a:lnTo>
                <a:lnTo>
                  <a:pt x="90410" y="2521"/>
                </a:lnTo>
                <a:lnTo>
                  <a:pt x="85543" y="4527"/>
                </a:lnTo>
                <a:lnTo>
                  <a:pt x="81346" y="5864"/>
                </a:lnTo>
                <a:lnTo>
                  <a:pt x="77595" y="6756"/>
                </a:lnTo>
                <a:lnTo>
                  <a:pt x="74142" y="7350"/>
                </a:lnTo>
                <a:lnTo>
                  <a:pt x="70888" y="9651"/>
                </a:lnTo>
                <a:lnTo>
                  <a:pt x="67766" y="13090"/>
                </a:lnTo>
                <a:lnTo>
                  <a:pt x="64732" y="17288"/>
                </a:lnTo>
                <a:lnTo>
                  <a:pt x="58821" y="24492"/>
                </a:lnTo>
                <a:lnTo>
                  <a:pt x="55911" y="27747"/>
                </a:lnTo>
                <a:lnTo>
                  <a:pt x="47598" y="36443"/>
                </a:lnTo>
                <a:lnTo>
                  <a:pt x="42715" y="41429"/>
                </a:lnTo>
                <a:lnTo>
                  <a:pt x="38506" y="47611"/>
                </a:lnTo>
                <a:lnTo>
                  <a:pt x="34748" y="54589"/>
                </a:lnTo>
                <a:lnTo>
                  <a:pt x="31290" y="62099"/>
                </a:lnTo>
                <a:lnTo>
                  <a:pt x="28032" y="69963"/>
                </a:lnTo>
                <a:lnTo>
                  <a:pt x="24908" y="78063"/>
                </a:lnTo>
                <a:lnTo>
                  <a:pt x="21872" y="86321"/>
                </a:lnTo>
                <a:lnTo>
                  <a:pt x="18896" y="93731"/>
                </a:lnTo>
                <a:lnTo>
                  <a:pt x="15960" y="100576"/>
                </a:lnTo>
                <a:lnTo>
                  <a:pt x="13049" y="107044"/>
                </a:lnTo>
                <a:lnTo>
                  <a:pt x="11109" y="114214"/>
                </a:lnTo>
                <a:lnTo>
                  <a:pt x="9816" y="121851"/>
                </a:lnTo>
                <a:lnTo>
                  <a:pt x="8953" y="129801"/>
                </a:lnTo>
                <a:lnTo>
                  <a:pt x="7426" y="137957"/>
                </a:lnTo>
                <a:lnTo>
                  <a:pt x="5456" y="146253"/>
                </a:lnTo>
                <a:lnTo>
                  <a:pt x="3189" y="154641"/>
                </a:lnTo>
                <a:lnTo>
                  <a:pt x="1679" y="163090"/>
                </a:lnTo>
                <a:lnTo>
                  <a:pt x="671" y="171580"/>
                </a:lnTo>
                <a:lnTo>
                  <a:pt x="0" y="180098"/>
                </a:lnTo>
                <a:lnTo>
                  <a:pt x="505" y="187682"/>
                </a:lnTo>
                <a:lnTo>
                  <a:pt x="1794" y="194642"/>
                </a:lnTo>
                <a:lnTo>
                  <a:pt x="3605" y="201188"/>
                </a:lnTo>
                <a:lnTo>
                  <a:pt x="5766" y="206504"/>
                </a:lnTo>
                <a:lnTo>
                  <a:pt x="8159" y="211000"/>
                </a:lnTo>
                <a:lnTo>
                  <a:pt x="10706" y="214951"/>
                </a:lnTo>
                <a:lnTo>
                  <a:pt x="16077" y="221880"/>
                </a:lnTo>
                <a:lnTo>
                  <a:pt x="21639" y="228134"/>
                </a:lnTo>
                <a:lnTo>
                  <a:pt x="27286" y="234089"/>
                </a:lnTo>
                <a:lnTo>
                  <a:pt x="31078" y="236058"/>
                </a:lnTo>
                <a:lnTo>
                  <a:pt x="35511" y="237371"/>
                </a:lnTo>
                <a:lnTo>
                  <a:pt x="40371" y="238246"/>
                </a:lnTo>
                <a:lnTo>
                  <a:pt x="45516" y="238829"/>
                </a:lnTo>
                <a:lnTo>
                  <a:pt x="50851" y="239218"/>
                </a:lnTo>
                <a:lnTo>
                  <a:pt x="56313" y="239478"/>
                </a:lnTo>
                <a:lnTo>
                  <a:pt x="67462" y="239766"/>
                </a:lnTo>
                <a:lnTo>
                  <a:pt x="90141" y="239950"/>
                </a:lnTo>
                <a:lnTo>
                  <a:pt x="95841" y="239013"/>
                </a:lnTo>
                <a:lnTo>
                  <a:pt x="101546" y="237436"/>
                </a:lnTo>
                <a:lnTo>
                  <a:pt x="128941" y="228060"/>
                </a:lnTo>
                <a:lnTo>
                  <a:pt x="135995" y="225371"/>
                </a:lnTo>
                <a:lnTo>
                  <a:pt x="142603" y="222626"/>
                </a:lnTo>
                <a:lnTo>
                  <a:pt x="148914" y="219844"/>
                </a:lnTo>
                <a:lnTo>
                  <a:pt x="155025" y="216084"/>
                </a:lnTo>
                <a:lnTo>
                  <a:pt x="161005" y="211672"/>
                </a:lnTo>
                <a:lnTo>
                  <a:pt x="166896" y="206826"/>
                </a:lnTo>
                <a:lnTo>
                  <a:pt x="172729" y="202643"/>
                </a:lnTo>
                <a:lnTo>
                  <a:pt x="178522" y="198901"/>
                </a:lnTo>
                <a:lnTo>
                  <a:pt x="184290" y="195454"/>
                </a:lnTo>
                <a:lnTo>
                  <a:pt x="189087" y="192204"/>
                </a:lnTo>
                <a:lnTo>
                  <a:pt x="193238" y="189085"/>
                </a:lnTo>
                <a:lnTo>
                  <a:pt x="196957" y="186053"/>
                </a:lnTo>
                <a:lnTo>
                  <a:pt x="200390" y="183079"/>
                </a:lnTo>
                <a:lnTo>
                  <a:pt x="203631" y="180144"/>
                </a:lnTo>
                <a:lnTo>
                  <a:pt x="212969" y="17141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710"/>
          <p:cNvSpPr/>
          <p:nvPr/>
        </p:nvSpPr>
        <p:spPr>
          <a:xfrm>
            <a:off x="6295072" y="1645920"/>
            <a:ext cx="128588" cy="25718"/>
          </a:xfrm>
          <a:custGeom>
            <a:avLst/>
            <a:gdLst/>
            <a:ahLst/>
            <a:cxnLst/>
            <a:rect l="0" t="0" r="0" b="0"/>
            <a:pathLst>
              <a:path w="128588" h="25718">
                <a:moveTo>
                  <a:pt x="0" y="25717"/>
                </a:moveTo>
                <a:lnTo>
                  <a:pt x="24951" y="25717"/>
                </a:lnTo>
                <a:lnTo>
                  <a:pt x="29016" y="24765"/>
                </a:lnTo>
                <a:lnTo>
                  <a:pt x="32679" y="23177"/>
                </a:lnTo>
                <a:lnTo>
                  <a:pt x="36074" y="21166"/>
                </a:lnTo>
                <a:lnTo>
                  <a:pt x="40242" y="19826"/>
                </a:lnTo>
                <a:lnTo>
                  <a:pt x="44925" y="18932"/>
                </a:lnTo>
                <a:lnTo>
                  <a:pt x="49953" y="18336"/>
                </a:lnTo>
                <a:lnTo>
                  <a:pt x="55210" y="16987"/>
                </a:lnTo>
                <a:lnTo>
                  <a:pt x="60619" y="15134"/>
                </a:lnTo>
                <a:lnTo>
                  <a:pt x="66130" y="12947"/>
                </a:lnTo>
                <a:lnTo>
                  <a:pt x="70757" y="11489"/>
                </a:lnTo>
                <a:lnTo>
                  <a:pt x="74794" y="10516"/>
                </a:lnTo>
                <a:lnTo>
                  <a:pt x="78438" y="9868"/>
                </a:lnTo>
                <a:lnTo>
                  <a:pt x="82772" y="9436"/>
                </a:lnTo>
                <a:lnTo>
                  <a:pt x="87566" y="9148"/>
                </a:lnTo>
                <a:lnTo>
                  <a:pt x="92668" y="8956"/>
                </a:lnTo>
                <a:lnTo>
                  <a:pt x="97021" y="7876"/>
                </a:lnTo>
                <a:lnTo>
                  <a:pt x="100875" y="6203"/>
                </a:lnTo>
                <a:lnTo>
                  <a:pt x="104398" y="4135"/>
                </a:lnTo>
                <a:lnTo>
                  <a:pt x="107699" y="2757"/>
                </a:lnTo>
                <a:lnTo>
                  <a:pt x="110852" y="1837"/>
                </a:lnTo>
                <a:lnTo>
                  <a:pt x="118205" y="363"/>
                </a:lnTo>
                <a:lnTo>
                  <a:pt x="121751" y="161"/>
                </a:lnTo>
                <a:lnTo>
                  <a:pt x="12858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711"/>
          <p:cNvSpPr/>
          <p:nvPr/>
        </p:nvSpPr>
        <p:spPr>
          <a:xfrm>
            <a:off x="6320790" y="1731645"/>
            <a:ext cx="197168" cy="42863"/>
          </a:xfrm>
          <a:custGeom>
            <a:avLst/>
            <a:gdLst/>
            <a:ahLst/>
            <a:cxnLst/>
            <a:rect l="0" t="0" r="0" b="0"/>
            <a:pathLst>
              <a:path w="197168" h="42863">
                <a:moveTo>
                  <a:pt x="0" y="42862"/>
                </a:moveTo>
                <a:lnTo>
                  <a:pt x="41733" y="42862"/>
                </a:lnTo>
                <a:lnTo>
                  <a:pt x="46872" y="41909"/>
                </a:lnTo>
                <a:lnTo>
                  <a:pt x="52203" y="40322"/>
                </a:lnTo>
                <a:lnTo>
                  <a:pt x="57662" y="38311"/>
                </a:lnTo>
                <a:lnTo>
                  <a:pt x="63206" y="36971"/>
                </a:lnTo>
                <a:lnTo>
                  <a:pt x="68807" y="36077"/>
                </a:lnTo>
                <a:lnTo>
                  <a:pt x="74446" y="35481"/>
                </a:lnTo>
                <a:lnTo>
                  <a:pt x="80111" y="34132"/>
                </a:lnTo>
                <a:lnTo>
                  <a:pt x="85792" y="32279"/>
                </a:lnTo>
                <a:lnTo>
                  <a:pt x="91485" y="30092"/>
                </a:lnTo>
                <a:lnTo>
                  <a:pt x="97185" y="28634"/>
                </a:lnTo>
                <a:lnTo>
                  <a:pt x="102889" y="27661"/>
                </a:lnTo>
                <a:lnTo>
                  <a:pt x="108598" y="27013"/>
                </a:lnTo>
                <a:lnTo>
                  <a:pt x="113356" y="26581"/>
                </a:lnTo>
                <a:lnTo>
                  <a:pt x="117480" y="26293"/>
                </a:lnTo>
                <a:lnTo>
                  <a:pt x="121183" y="26101"/>
                </a:lnTo>
                <a:lnTo>
                  <a:pt x="125556" y="25021"/>
                </a:lnTo>
                <a:lnTo>
                  <a:pt x="130377" y="23348"/>
                </a:lnTo>
                <a:lnTo>
                  <a:pt x="135494" y="21280"/>
                </a:lnTo>
                <a:lnTo>
                  <a:pt x="140812" y="18949"/>
                </a:lnTo>
                <a:lnTo>
                  <a:pt x="151800" y="13819"/>
                </a:lnTo>
                <a:lnTo>
                  <a:pt x="157398" y="12070"/>
                </a:lnTo>
                <a:lnTo>
                  <a:pt x="163034" y="10904"/>
                </a:lnTo>
                <a:lnTo>
                  <a:pt x="168697" y="10127"/>
                </a:lnTo>
                <a:lnTo>
                  <a:pt x="173425" y="9608"/>
                </a:lnTo>
                <a:lnTo>
                  <a:pt x="177529" y="9263"/>
                </a:lnTo>
                <a:lnTo>
                  <a:pt x="181218" y="9033"/>
                </a:lnTo>
                <a:lnTo>
                  <a:pt x="184629" y="7927"/>
                </a:lnTo>
                <a:lnTo>
                  <a:pt x="187856" y="6237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712"/>
          <p:cNvSpPr/>
          <p:nvPr/>
        </p:nvSpPr>
        <p:spPr>
          <a:xfrm>
            <a:off x="6680834" y="1560194"/>
            <a:ext cx="212942" cy="360032"/>
          </a:xfrm>
          <a:custGeom>
            <a:avLst/>
            <a:gdLst/>
            <a:ahLst/>
            <a:cxnLst/>
            <a:rect l="0" t="0" r="0" b="0"/>
            <a:pathLst>
              <a:path w="212942" h="360032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1" y="6786"/>
                </a:lnTo>
                <a:lnTo>
                  <a:pt x="4551" y="7381"/>
                </a:lnTo>
                <a:lnTo>
                  <a:pt x="6844" y="9684"/>
                </a:lnTo>
                <a:lnTo>
                  <a:pt x="11932" y="17322"/>
                </a:lnTo>
                <a:lnTo>
                  <a:pt x="14829" y="24526"/>
                </a:lnTo>
                <a:lnTo>
                  <a:pt x="17068" y="31856"/>
                </a:lnTo>
                <a:lnTo>
                  <a:pt x="21239" y="41464"/>
                </a:lnTo>
                <a:lnTo>
                  <a:pt x="22732" y="47645"/>
                </a:lnTo>
                <a:lnTo>
                  <a:pt x="23727" y="54624"/>
                </a:lnTo>
                <a:lnTo>
                  <a:pt x="24391" y="62133"/>
                </a:lnTo>
                <a:lnTo>
                  <a:pt x="24833" y="69997"/>
                </a:lnTo>
                <a:lnTo>
                  <a:pt x="25325" y="86355"/>
                </a:lnTo>
                <a:lnTo>
                  <a:pt x="26409" y="94718"/>
                </a:lnTo>
                <a:lnTo>
                  <a:pt x="28083" y="103150"/>
                </a:lnTo>
                <a:lnTo>
                  <a:pt x="30152" y="111630"/>
                </a:lnTo>
                <a:lnTo>
                  <a:pt x="31532" y="120140"/>
                </a:lnTo>
                <a:lnTo>
                  <a:pt x="32451" y="128671"/>
                </a:lnTo>
                <a:lnTo>
                  <a:pt x="33064" y="137216"/>
                </a:lnTo>
                <a:lnTo>
                  <a:pt x="33473" y="146722"/>
                </a:lnTo>
                <a:lnTo>
                  <a:pt x="33928" y="167445"/>
                </a:lnTo>
                <a:lnTo>
                  <a:pt x="35001" y="177353"/>
                </a:lnTo>
                <a:lnTo>
                  <a:pt x="36669" y="186815"/>
                </a:lnTo>
                <a:lnTo>
                  <a:pt x="38734" y="195981"/>
                </a:lnTo>
                <a:lnTo>
                  <a:pt x="40110" y="204950"/>
                </a:lnTo>
                <a:lnTo>
                  <a:pt x="41028" y="213786"/>
                </a:lnTo>
                <a:lnTo>
                  <a:pt x="41640" y="222534"/>
                </a:lnTo>
                <a:lnTo>
                  <a:pt x="43000" y="231224"/>
                </a:lnTo>
                <a:lnTo>
                  <a:pt x="44859" y="239874"/>
                </a:lnTo>
                <a:lnTo>
                  <a:pt x="47052" y="248499"/>
                </a:lnTo>
                <a:lnTo>
                  <a:pt x="48513" y="256154"/>
                </a:lnTo>
                <a:lnTo>
                  <a:pt x="49487" y="263162"/>
                </a:lnTo>
                <a:lnTo>
                  <a:pt x="50136" y="269739"/>
                </a:lnTo>
                <a:lnTo>
                  <a:pt x="51522" y="276029"/>
                </a:lnTo>
                <a:lnTo>
                  <a:pt x="53398" y="282127"/>
                </a:lnTo>
                <a:lnTo>
                  <a:pt x="55602" y="288097"/>
                </a:lnTo>
                <a:lnTo>
                  <a:pt x="57070" y="293982"/>
                </a:lnTo>
                <a:lnTo>
                  <a:pt x="58050" y="299811"/>
                </a:lnTo>
                <a:lnTo>
                  <a:pt x="59138" y="310415"/>
                </a:lnTo>
                <a:lnTo>
                  <a:pt x="59622" y="318302"/>
                </a:lnTo>
                <a:lnTo>
                  <a:pt x="59894" y="328098"/>
                </a:lnTo>
                <a:lnTo>
                  <a:pt x="60007" y="342748"/>
                </a:lnTo>
                <a:lnTo>
                  <a:pt x="60008" y="222827"/>
                </a:lnTo>
                <a:lnTo>
                  <a:pt x="60961" y="214274"/>
                </a:lnTo>
                <a:lnTo>
                  <a:pt x="62548" y="205715"/>
                </a:lnTo>
                <a:lnTo>
                  <a:pt x="64559" y="197151"/>
                </a:lnTo>
                <a:lnTo>
                  <a:pt x="66852" y="189536"/>
                </a:lnTo>
                <a:lnTo>
                  <a:pt x="69333" y="182556"/>
                </a:lnTo>
                <a:lnTo>
                  <a:pt x="71939" y="175996"/>
                </a:lnTo>
                <a:lnTo>
                  <a:pt x="74630" y="169719"/>
                </a:lnTo>
                <a:lnTo>
                  <a:pt x="80160" y="157663"/>
                </a:lnTo>
                <a:lnTo>
                  <a:pt x="85792" y="148495"/>
                </a:lnTo>
                <a:lnTo>
                  <a:pt x="91470" y="141246"/>
                </a:lnTo>
                <a:lnTo>
                  <a:pt x="97168" y="134849"/>
                </a:lnTo>
                <a:lnTo>
                  <a:pt x="102876" y="128831"/>
                </a:lnTo>
                <a:lnTo>
                  <a:pt x="105732" y="125892"/>
                </a:lnTo>
                <a:lnTo>
                  <a:pt x="109541" y="123933"/>
                </a:lnTo>
                <a:lnTo>
                  <a:pt x="113985" y="122627"/>
                </a:lnTo>
                <a:lnTo>
                  <a:pt x="118852" y="121757"/>
                </a:lnTo>
                <a:lnTo>
                  <a:pt x="123050" y="121177"/>
                </a:lnTo>
                <a:lnTo>
                  <a:pt x="126801" y="120790"/>
                </a:lnTo>
                <a:lnTo>
                  <a:pt x="130254" y="120531"/>
                </a:lnTo>
                <a:lnTo>
                  <a:pt x="134461" y="120360"/>
                </a:lnTo>
                <a:lnTo>
                  <a:pt x="144216" y="120168"/>
                </a:lnTo>
                <a:lnTo>
                  <a:pt x="148532" y="121070"/>
                </a:lnTo>
                <a:lnTo>
                  <a:pt x="152362" y="122624"/>
                </a:lnTo>
                <a:lnTo>
                  <a:pt x="155867" y="124612"/>
                </a:lnTo>
                <a:lnTo>
                  <a:pt x="162302" y="129361"/>
                </a:lnTo>
                <a:lnTo>
                  <a:pt x="165351" y="131961"/>
                </a:lnTo>
                <a:lnTo>
                  <a:pt x="171280" y="139930"/>
                </a:lnTo>
                <a:lnTo>
                  <a:pt x="174194" y="144722"/>
                </a:lnTo>
                <a:lnTo>
                  <a:pt x="178042" y="149821"/>
                </a:lnTo>
                <a:lnTo>
                  <a:pt x="182512" y="155126"/>
                </a:lnTo>
                <a:lnTo>
                  <a:pt x="191607" y="165148"/>
                </a:lnTo>
                <a:lnTo>
                  <a:pt x="198824" y="172777"/>
                </a:lnTo>
                <a:lnTo>
                  <a:pt x="201129" y="177097"/>
                </a:lnTo>
                <a:lnTo>
                  <a:pt x="205327" y="192279"/>
                </a:lnTo>
                <a:lnTo>
                  <a:pt x="209684" y="203250"/>
                </a:lnTo>
                <a:lnTo>
                  <a:pt x="211227" y="209795"/>
                </a:lnTo>
                <a:lnTo>
                  <a:pt x="212256" y="217016"/>
                </a:lnTo>
                <a:lnTo>
                  <a:pt x="212941" y="224688"/>
                </a:lnTo>
                <a:lnTo>
                  <a:pt x="212446" y="231707"/>
                </a:lnTo>
                <a:lnTo>
                  <a:pt x="211163" y="238291"/>
                </a:lnTo>
                <a:lnTo>
                  <a:pt x="209356" y="244586"/>
                </a:lnTo>
                <a:lnTo>
                  <a:pt x="208151" y="250688"/>
                </a:lnTo>
                <a:lnTo>
                  <a:pt x="207347" y="256660"/>
                </a:lnTo>
                <a:lnTo>
                  <a:pt x="206812" y="262547"/>
                </a:lnTo>
                <a:lnTo>
                  <a:pt x="205503" y="268377"/>
                </a:lnTo>
                <a:lnTo>
                  <a:pt x="203677" y="274168"/>
                </a:lnTo>
                <a:lnTo>
                  <a:pt x="201507" y="279934"/>
                </a:lnTo>
                <a:lnTo>
                  <a:pt x="198156" y="285683"/>
                </a:lnTo>
                <a:lnTo>
                  <a:pt x="194016" y="291420"/>
                </a:lnTo>
                <a:lnTo>
                  <a:pt x="189352" y="297150"/>
                </a:lnTo>
                <a:lnTo>
                  <a:pt x="185290" y="302876"/>
                </a:lnTo>
                <a:lnTo>
                  <a:pt x="181630" y="308597"/>
                </a:lnTo>
                <a:lnTo>
                  <a:pt x="178237" y="314317"/>
                </a:lnTo>
                <a:lnTo>
                  <a:pt x="175022" y="320035"/>
                </a:lnTo>
                <a:lnTo>
                  <a:pt x="168911" y="331468"/>
                </a:lnTo>
                <a:lnTo>
                  <a:pt x="163019" y="340359"/>
                </a:lnTo>
                <a:lnTo>
                  <a:pt x="160115" y="344064"/>
                </a:lnTo>
                <a:lnTo>
                  <a:pt x="156273" y="347486"/>
                </a:lnTo>
                <a:lnTo>
                  <a:pt x="151807" y="350720"/>
                </a:lnTo>
                <a:lnTo>
                  <a:pt x="146925" y="353829"/>
                </a:lnTo>
                <a:lnTo>
                  <a:pt x="142718" y="355901"/>
                </a:lnTo>
                <a:lnTo>
                  <a:pt x="138960" y="357282"/>
                </a:lnTo>
                <a:lnTo>
                  <a:pt x="135503" y="358204"/>
                </a:lnTo>
                <a:lnTo>
                  <a:pt x="131293" y="358817"/>
                </a:lnTo>
                <a:lnTo>
                  <a:pt x="126582" y="359227"/>
                </a:lnTo>
                <a:lnTo>
                  <a:pt x="117219" y="359682"/>
                </a:lnTo>
                <a:lnTo>
                  <a:pt x="109883" y="359884"/>
                </a:lnTo>
                <a:lnTo>
                  <a:pt x="84174" y="360031"/>
                </a:lnTo>
                <a:lnTo>
                  <a:pt x="81833" y="359084"/>
                </a:lnTo>
                <a:lnTo>
                  <a:pt x="80274" y="357499"/>
                </a:lnTo>
                <a:lnTo>
                  <a:pt x="77587" y="353199"/>
                </a:lnTo>
                <a:lnTo>
                  <a:pt x="75538" y="350719"/>
                </a:lnTo>
                <a:lnTo>
                  <a:pt x="68581" y="34290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713"/>
          <p:cNvSpPr/>
          <p:nvPr/>
        </p:nvSpPr>
        <p:spPr>
          <a:xfrm>
            <a:off x="7006987" y="1705961"/>
            <a:ext cx="213916" cy="176019"/>
          </a:xfrm>
          <a:custGeom>
            <a:avLst/>
            <a:gdLst/>
            <a:ahLst/>
            <a:cxnLst/>
            <a:rect l="0" t="0" r="0" b="0"/>
            <a:pathLst>
              <a:path w="213916" h="176019">
                <a:moveTo>
                  <a:pt x="76755" y="34256"/>
                </a:moveTo>
                <a:lnTo>
                  <a:pt x="76755" y="12944"/>
                </a:lnTo>
                <a:lnTo>
                  <a:pt x="75803" y="11476"/>
                </a:lnTo>
                <a:lnTo>
                  <a:pt x="74215" y="10497"/>
                </a:lnTo>
                <a:lnTo>
                  <a:pt x="72204" y="9844"/>
                </a:lnTo>
                <a:lnTo>
                  <a:pt x="70863" y="8456"/>
                </a:lnTo>
                <a:lnTo>
                  <a:pt x="69970" y="6579"/>
                </a:lnTo>
                <a:lnTo>
                  <a:pt x="68536" y="1272"/>
                </a:lnTo>
                <a:lnTo>
                  <a:pt x="67466" y="837"/>
                </a:lnTo>
                <a:lnTo>
                  <a:pt x="61408" y="224"/>
                </a:lnTo>
                <a:lnTo>
                  <a:pt x="52592" y="0"/>
                </a:lnTo>
                <a:lnTo>
                  <a:pt x="49189" y="2521"/>
                </a:lnTo>
                <a:lnTo>
                  <a:pt x="44501" y="6817"/>
                </a:lnTo>
                <a:lnTo>
                  <a:pt x="39242" y="11901"/>
                </a:lnTo>
                <a:lnTo>
                  <a:pt x="36507" y="15543"/>
                </a:lnTo>
                <a:lnTo>
                  <a:pt x="33730" y="19875"/>
                </a:lnTo>
                <a:lnTo>
                  <a:pt x="30927" y="24669"/>
                </a:lnTo>
                <a:lnTo>
                  <a:pt x="28106" y="30722"/>
                </a:lnTo>
                <a:lnTo>
                  <a:pt x="25272" y="37615"/>
                </a:lnTo>
                <a:lnTo>
                  <a:pt x="22431" y="45068"/>
                </a:lnTo>
                <a:lnTo>
                  <a:pt x="19584" y="51941"/>
                </a:lnTo>
                <a:lnTo>
                  <a:pt x="16733" y="58429"/>
                </a:lnTo>
                <a:lnTo>
                  <a:pt x="13881" y="64659"/>
                </a:lnTo>
                <a:lnTo>
                  <a:pt x="11979" y="71670"/>
                </a:lnTo>
                <a:lnTo>
                  <a:pt x="10711" y="79201"/>
                </a:lnTo>
                <a:lnTo>
                  <a:pt x="9866" y="87079"/>
                </a:lnTo>
                <a:lnTo>
                  <a:pt x="8349" y="94236"/>
                </a:lnTo>
                <a:lnTo>
                  <a:pt x="6387" y="100913"/>
                </a:lnTo>
                <a:lnTo>
                  <a:pt x="4126" y="107269"/>
                </a:lnTo>
                <a:lnTo>
                  <a:pt x="2617" y="113411"/>
                </a:lnTo>
                <a:lnTo>
                  <a:pt x="1613" y="119411"/>
                </a:lnTo>
                <a:lnTo>
                  <a:pt x="942" y="125316"/>
                </a:lnTo>
                <a:lnTo>
                  <a:pt x="496" y="130205"/>
                </a:lnTo>
                <a:lnTo>
                  <a:pt x="199" y="134417"/>
                </a:lnTo>
                <a:lnTo>
                  <a:pt x="0" y="138178"/>
                </a:lnTo>
                <a:lnTo>
                  <a:pt x="820" y="141637"/>
                </a:lnTo>
                <a:lnTo>
                  <a:pt x="2319" y="144896"/>
                </a:lnTo>
                <a:lnTo>
                  <a:pt x="4271" y="148021"/>
                </a:lnTo>
                <a:lnTo>
                  <a:pt x="5572" y="151057"/>
                </a:lnTo>
                <a:lnTo>
                  <a:pt x="6440" y="154033"/>
                </a:lnTo>
                <a:lnTo>
                  <a:pt x="7018" y="156970"/>
                </a:lnTo>
                <a:lnTo>
                  <a:pt x="8356" y="159880"/>
                </a:lnTo>
                <a:lnTo>
                  <a:pt x="10201" y="162773"/>
                </a:lnTo>
                <a:lnTo>
                  <a:pt x="12383" y="165654"/>
                </a:lnTo>
                <a:lnTo>
                  <a:pt x="14791" y="167575"/>
                </a:lnTo>
                <a:lnTo>
                  <a:pt x="17347" y="168855"/>
                </a:lnTo>
                <a:lnTo>
                  <a:pt x="20005" y="169709"/>
                </a:lnTo>
                <a:lnTo>
                  <a:pt x="25498" y="173197"/>
                </a:lnTo>
                <a:lnTo>
                  <a:pt x="28296" y="175461"/>
                </a:lnTo>
                <a:lnTo>
                  <a:pt x="31114" y="176018"/>
                </a:lnTo>
                <a:lnTo>
                  <a:pt x="33946" y="175436"/>
                </a:lnTo>
                <a:lnTo>
                  <a:pt x="39631" y="173203"/>
                </a:lnTo>
                <a:lnTo>
                  <a:pt x="45333" y="172210"/>
                </a:lnTo>
                <a:lnTo>
                  <a:pt x="47235" y="170993"/>
                </a:lnTo>
                <a:lnTo>
                  <a:pt x="48503" y="169229"/>
                </a:lnTo>
                <a:lnTo>
                  <a:pt x="50863" y="163777"/>
                </a:lnTo>
                <a:lnTo>
                  <a:pt x="55088" y="155003"/>
                </a:lnTo>
                <a:lnTo>
                  <a:pt x="57547" y="150949"/>
                </a:lnTo>
                <a:lnTo>
                  <a:pt x="60140" y="147294"/>
                </a:lnTo>
                <a:lnTo>
                  <a:pt x="62821" y="143905"/>
                </a:lnTo>
                <a:lnTo>
                  <a:pt x="64608" y="139740"/>
                </a:lnTo>
                <a:lnTo>
                  <a:pt x="65799" y="135059"/>
                </a:lnTo>
                <a:lnTo>
                  <a:pt x="66594" y="130033"/>
                </a:lnTo>
                <a:lnTo>
                  <a:pt x="68076" y="123825"/>
                </a:lnTo>
                <a:lnTo>
                  <a:pt x="70016" y="116828"/>
                </a:lnTo>
                <a:lnTo>
                  <a:pt x="72263" y="109307"/>
                </a:lnTo>
                <a:lnTo>
                  <a:pt x="73760" y="102387"/>
                </a:lnTo>
                <a:lnTo>
                  <a:pt x="74759" y="95869"/>
                </a:lnTo>
                <a:lnTo>
                  <a:pt x="75424" y="89619"/>
                </a:lnTo>
                <a:lnTo>
                  <a:pt x="76820" y="82595"/>
                </a:lnTo>
                <a:lnTo>
                  <a:pt x="78703" y="75054"/>
                </a:lnTo>
                <a:lnTo>
                  <a:pt x="80912" y="67170"/>
                </a:lnTo>
                <a:lnTo>
                  <a:pt x="83336" y="60009"/>
                </a:lnTo>
                <a:lnTo>
                  <a:pt x="85905" y="53330"/>
                </a:lnTo>
                <a:lnTo>
                  <a:pt x="88570" y="46972"/>
                </a:lnTo>
                <a:lnTo>
                  <a:pt x="90347" y="41781"/>
                </a:lnTo>
                <a:lnTo>
                  <a:pt x="91531" y="37367"/>
                </a:lnTo>
                <a:lnTo>
                  <a:pt x="92320" y="33473"/>
                </a:lnTo>
                <a:lnTo>
                  <a:pt x="92847" y="29924"/>
                </a:lnTo>
                <a:lnTo>
                  <a:pt x="93198" y="26605"/>
                </a:lnTo>
                <a:lnTo>
                  <a:pt x="93888" y="17276"/>
                </a:lnTo>
                <a:lnTo>
                  <a:pt x="93899" y="33608"/>
                </a:lnTo>
                <a:lnTo>
                  <a:pt x="94852" y="38587"/>
                </a:lnTo>
                <a:lnTo>
                  <a:pt x="96439" y="43811"/>
                </a:lnTo>
                <a:lnTo>
                  <a:pt x="98450" y="49198"/>
                </a:lnTo>
                <a:lnTo>
                  <a:pt x="99791" y="54695"/>
                </a:lnTo>
                <a:lnTo>
                  <a:pt x="100685" y="60265"/>
                </a:lnTo>
                <a:lnTo>
                  <a:pt x="101281" y="65882"/>
                </a:lnTo>
                <a:lnTo>
                  <a:pt x="102630" y="71533"/>
                </a:lnTo>
                <a:lnTo>
                  <a:pt x="104483" y="77205"/>
                </a:lnTo>
                <a:lnTo>
                  <a:pt x="106671" y="82891"/>
                </a:lnTo>
                <a:lnTo>
                  <a:pt x="109080" y="88587"/>
                </a:lnTo>
                <a:lnTo>
                  <a:pt x="114300" y="99996"/>
                </a:lnTo>
                <a:lnTo>
                  <a:pt x="122593" y="117129"/>
                </a:lnTo>
                <a:lnTo>
                  <a:pt x="125411" y="121889"/>
                </a:lnTo>
                <a:lnTo>
                  <a:pt x="128242" y="126016"/>
                </a:lnTo>
                <a:lnTo>
                  <a:pt x="131082" y="129719"/>
                </a:lnTo>
                <a:lnTo>
                  <a:pt x="133929" y="133141"/>
                </a:lnTo>
                <a:lnTo>
                  <a:pt x="136778" y="136374"/>
                </a:lnTo>
                <a:lnTo>
                  <a:pt x="142485" y="142507"/>
                </a:lnTo>
                <a:lnTo>
                  <a:pt x="148195" y="148407"/>
                </a:lnTo>
                <a:lnTo>
                  <a:pt x="151052" y="150362"/>
                </a:lnTo>
                <a:lnTo>
                  <a:pt x="156767" y="152534"/>
                </a:lnTo>
                <a:lnTo>
                  <a:pt x="162480" y="153499"/>
                </a:lnTo>
                <a:lnTo>
                  <a:pt x="168195" y="153928"/>
                </a:lnTo>
                <a:lnTo>
                  <a:pt x="173910" y="154119"/>
                </a:lnTo>
                <a:lnTo>
                  <a:pt x="176768" y="153217"/>
                </a:lnTo>
                <a:lnTo>
                  <a:pt x="182482" y="149675"/>
                </a:lnTo>
                <a:lnTo>
                  <a:pt x="185340" y="146444"/>
                </a:lnTo>
                <a:lnTo>
                  <a:pt x="188197" y="142386"/>
                </a:lnTo>
                <a:lnTo>
                  <a:pt x="191055" y="137775"/>
                </a:lnTo>
                <a:lnTo>
                  <a:pt x="194865" y="133749"/>
                </a:lnTo>
                <a:lnTo>
                  <a:pt x="199311" y="130112"/>
                </a:lnTo>
                <a:lnTo>
                  <a:pt x="204179" y="126735"/>
                </a:lnTo>
                <a:lnTo>
                  <a:pt x="207424" y="123531"/>
                </a:lnTo>
                <a:lnTo>
                  <a:pt x="209588" y="120443"/>
                </a:lnTo>
                <a:lnTo>
                  <a:pt x="213915" y="11140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714"/>
          <p:cNvSpPr/>
          <p:nvPr/>
        </p:nvSpPr>
        <p:spPr>
          <a:xfrm>
            <a:off x="7263765" y="1568767"/>
            <a:ext cx="68580" cy="308461"/>
          </a:xfrm>
          <a:custGeom>
            <a:avLst/>
            <a:gdLst/>
            <a:ahLst/>
            <a:cxnLst/>
            <a:rect l="0" t="0" r="0" b="0"/>
            <a:pathLst>
              <a:path w="68580" h="308461">
                <a:moveTo>
                  <a:pt x="0" y="0"/>
                </a:moveTo>
                <a:lnTo>
                  <a:pt x="0" y="41711"/>
                </a:lnTo>
                <a:lnTo>
                  <a:pt x="952" y="46858"/>
                </a:lnTo>
                <a:lnTo>
                  <a:pt x="2540" y="52193"/>
                </a:lnTo>
                <a:lnTo>
                  <a:pt x="4551" y="57656"/>
                </a:lnTo>
                <a:lnTo>
                  <a:pt x="5891" y="63202"/>
                </a:lnTo>
                <a:lnTo>
                  <a:pt x="6785" y="68805"/>
                </a:lnTo>
                <a:lnTo>
                  <a:pt x="7381" y="74445"/>
                </a:lnTo>
                <a:lnTo>
                  <a:pt x="7777" y="80110"/>
                </a:lnTo>
                <a:lnTo>
                  <a:pt x="8043" y="85792"/>
                </a:lnTo>
                <a:lnTo>
                  <a:pt x="8219" y="91484"/>
                </a:lnTo>
                <a:lnTo>
                  <a:pt x="9289" y="98137"/>
                </a:lnTo>
                <a:lnTo>
                  <a:pt x="10956" y="105430"/>
                </a:lnTo>
                <a:lnTo>
                  <a:pt x="13018" y="113149"/>
                </a:lnTo>
                <a:lnTo>
                  <a:pt x="14394" y="120200"/>
                </a:lnTo>
                <a:lnTo>
                  <a:pt x="15310" y="126806"/>
                </a:lnTo>
                <a:lnTo>
                  <a:pt x="15922" y="133115"/>
                </a:lnTo>
                <a:lnTo>
                  <a:pt x="17282" y="140178"/>
                </a:lnTo>
                <a:lnTo>
                  <a:pt x="19142" y="147745"/>
                </a:lnTo>
                <a:lnTo>
                  <a:pt x="21333" y="155647"/>
                </a:lnTo>
                <a:lnTo>
                  <a:pt x="22795" y="163772"/>
                </a:lnTo>
                <a:lnTo>
                  <a:pt x="23769" y="172046"/>
                </a:lnTo>
                <a:lnTo>
                  <a:pt x="24418" y="180420"/>
                </a:lnTo>
                <a:lnTo>
                  <a:pt x="25804" y="187907"/>
                </a:lnTo>
                <a:lnTo>
                  <a:pt x="27680" y="194804"/>
                </a:lnTo>
                <a:lnTo>
                  <a:pt x="29883" y="201307"/>
                </a:lnTo>
                <a:lnTo>
                  <a:pt x="31352" y="207547"/>
                </a:lnTo>
                <a:lnTo>
                  <a:pt x="32331" y="213612"/>
                </a:lnTo>
                <a:lnTo>
                  <a:pt x="32984" y="219561"/>
                </a:lnTo>
                <a:lnTo>
                  <a:pt x="34372" y="226384"/>
                </a:lnTo>
                <a:lnTo>
                  <a:pt x="36249" y="233790"/>
                </a:lnTo>
                <a:lnTo>
                  <a:pt x="38454" y="241585"/>
                </a:lnTo>
                <a:lnTo>
                  <a:pt x="39923" y="248687"/>
                </a:lnTo>
                <a:lnTo>
                  <a:pt x="40903" y="255326"/>
                </a:lnTo>
                <a:lnTo>
                  <a:pt x="41556" y="261657"/>
                </a:lnTo>
                <a:lnTo>
                  <a:pt x="42944" y="266831"/>
                </a:lnTo>
                <a:lnTo>
                  <a:pt x="44822" y="271232"/>
                </a:lnTo>
                <a:lnTo>
                  <a:pt x="47026" y="275119"/>
                </a:lnTo>
                <a:lnTo>
                  <a:pt x="48496" y="278663"/>
                </a:lnTo>
                <a:lnTo>
                  <a:pt x="50564" y="288201"/>
                </a:lnTo>
                <a:lnTo>
                  <a:pt x="51176" y="297060"/>
                </a:lnTo>
                <a:lnTo>
                  <a:pt x="51320" y="302842"/>
                </a:lnTo>
                <a:lnTo>
                  <a:pt x="52310" y="304764"/>
                </a:lnTo>
                <a:lnTo>
                  <a:pt x="53923" y="306046"/>
                </a:lnTo>
                <a:lnTo>
                  <a:pt x="59651" y="308460"/>
                </a:lnTo>
                <a:lnTo>
                  <a:pt x="59902" y="304015"/>
                </a:lnTo>
                <a:lnTo>
                  <a:pt x="60889" y="302689"/>
                </a:lnTo>
                <a:lnTo>
                  <a:pt x="62500" y="301805"/>
                </a:lnTo>
                <a:lnTo>
                  <a:pt x="68579" y="30003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715"/>
          <p:cNvSpPr/>
          <p:nvPr/>
        </p:nvSpPr>
        <p:spPr>
          <a:xfrm>
            <a:off x="7444172" y="1714500"/>
            <a:ext cx="290932" cy="171301"/>
          </a:xfrm>
          <a:custGeom>
            <a:avLst/>
            <a:gdLst/>
            <a:ahLst/>
            <a:cxnLst/>
            <a:rect l="0" t="0" r="0" b="0"/>
            <a:pathLst>
              <a:path w="290932" h="171301">
                <a:moveTo>
                  <a:pt x="33905" y="0"/>
                </a:moveTo>
                <a:lnTo>
                  <a:pt x="25342" y="0"/>
                </a:lnTo>
                <a:lnTo>
                  <a:pt x="20785" y="4550"/>
                </a:lnTo>
                <a:lnTo>
                  <a:pt x="19443" y="6843"/>
                </a:lnTo>
                <a:lnTo>
                  <a:pt x="17953" y="11931"/>
                </a:lnTo>
                <a:lnTo>
                  <a:pt x="17555" y="14621"/>
                </a:lnTo>
                <a:lnTo>
                  <a:pt x="17290" y="17368"/>
                </a:lnTo>
                <a:lnTo>
                  <a:pt x="17114" y="20151"/>
                </a:lnTo>
                <a:lnTo>
                  <a:pt x="16043" y="23911"/>
                </a:lnTo>
                <a:lnTo>
                  <a:pt x="14377" y="28323"/>
                </a:lnTo>
                <a:lnTo>
                  <a:pt x="12313" y="33169"/>
                </a:lnTo>
                <a:lnTo>
                  <a:pt x="10938" y="38305"/>
                </a:lnTo>
                <a:lnTo>
                  <a:pt x="10021" y="43634"/>
                </a:lnTo>
                <a:lnTo>
                  <a:pt x="9411" y="49092"/>
                </a:lnTo>
                <a:lnTo>
                  <a:pt x="8050" y="54635"/>
                </a:lnTo>
                <a:lnTo>
                  <a:pt x="6191" y="60236"/>
                </a:lnTo>
                <a:lnTo>
                  <a:pt x="3999" y="65875"/>
                </a:lnTo>
                <a:lnTo>
                  <a:pt x="2538" y="71539"/>
                </a:lnTo>
                <a:lnTo>
                  <a:pt x="1564" y="77220"/>
                </a:lnTo>
                <a:lnTo>
                  <a:pt x="914" y="82912"/>
                </a:lnTo>
                <a:lnTo>
                  <a:pt x="481" y="88612"/>
                </a:lnTo>
                <a:lnTo>
                  <a:pt x="192" y="94317"/>
                </a:lnTo>
                <a:lnTo>
                  <a:pt x="0" y="100025"/>
                </a:lnTo>
                <a:lnTo>
                  <a:pt x="824" y="105736"/>
                </a:lnTo>
                <a:lnTo>
                  <a:pt x="2326" y="111448"/>
                </a:lnTo>
                <a:lnTo>
                  <a:pt x="4280" y="117161"/>
                </a:lnTo>
                <a:lnTo>
                  <a:pt x="5583" y="121922"/>
                </a:lnTo>
                <a:lnTo>
                  <a:pt x="6451" y="126049"/>
                </a:lnTo>
                <a:lnTo>
                  <a:pt x="7029" y="129752"/>
                </a:lnTo>
                <a:lnTo>
                  <a:pt x="8368" y="134126"/>
                </a:lnTo>
                <a:lnTo>
                  <a:pt x="10213" y="138948"/>
                </a:lnTo>
                <a:lnTo>
                  <a:pt x="12396" y="144066"/>
                </a:lnTo>
                <a:lnTo>
                  <a:pt x="15755" y="148432"/>
                </a:lnTo>
                <a:lnTo>
                  <a:pt x="19901" y="152294"/>
                </a:lnTo>
                <a:lnTo>
                  <a:pt x="24569" y="155822"/>
                </a:lnTo>
                <a:lnTo>
                  <a:pt x="28633" y="159126"/>
                </a:lnTo>
                <a:lnTo>
                  <a:pt x="32296" y="162281"/>
                </a:lnTo>
                <a:lnTo>
                  <a:pt x="35690" y="165337"/>
                </a:lnTo>
                <a:lnTo>
                  <a:pt x="38905" y="167375"/>
                </a:lnTo>
                <a:lnTo>
                  <a:pt x="45017" y="169639"/>
                </a:lnTo>
                <a:lnTo>
                  <a:pt x="53813" y="170913"/>
                </a:lnTo>
                <a:lnTo>
                  <a:pt x="62121" y="171211"/>
                </a:lnTo>
                <a:lnTo>
                  <a:pt x="67003" y="171291"/>
                </a:lnTo>
                <a:lnTo>
                  <a:pt x="71211" y="170391"/>
                </a:lnTo>
                <a:lnTo>
                  <a:pt x="78425" y="166852"/>
                </a:lnTo>
                <a:lnTo>
                  <a:pt x="84807" y="162104"/>
                </a:lnTo>
                <a:lnTo>
                  <a:pt x="87842" y="159504"/>
                </a:lnTo>
                <a:lnTo>
                  <a:pt x="90818" y="155866"/>
                </a:lnTo>
                <a:lnTo>
                  <a:pt x="93754" y="151535"/>
                </a:lnTo>
                <a:lnTo>
                  <a:pt x="96665" y="146743"/>
                </a:lnTo>
                <a:lnTo>
                  <a:pt x="100510" y="142596"/>
                </a:lnTo>
                <a:lnTo>
                  <a:pt x="104978" y="138879"/>
                </a:lnTo>
                <a:lnTo>
                  <a:pt x="109862" y="135448"/>
                </a:lnTo>
                <a:lnTo>
                  <a:pt x="114071" y="130304"/>
                </a:lnTo>
                <a:lnTo>
                  <a:pt x="117829" y="124017"/>
                </a:lnTo>
                <a:lnTo>
                  <a:pt x="130704" y="97945"/>
                </a:lnTo>
                <a:lnTo>
                  <a:pt x="133680" y="91014"/>
                </a:lnTo>
                <a:lnTo>
                  <a:pt x="136617" y="83536"/>
                </a:lnTo>
                <a:lnTo>
                  <a:pt x="142419" y="67607"/>
                </a:lnTo>
                <a:lnTo>
                  <a:pt x="148174" y="51002"/>
                </a:lnTo>
                <a:lnTo>
                  <a:pt x="151041" y="44479"/>
                </a:lnTo>
                <a:lnTo>
                  <a:pt x="153906" y="39178"/>
                </a:lnTo>
                <a:lnTo>
                  <a:pt x="156768" y="34691"/>
                </a:lnTo>
                <a:lnTo>
                  <a:pt x="158676" y="30747"/>
                </a:lnTo>
                <a:lnTo>
                  <a:pt x="159949" y="27165"/>
                </a:lnTo>
                <a:lnTo>
                  <a:pt x="160797" y="23825"/>
                </a:lnTo>
                <a:lnTo>
                  <a:pt x="161362" y="20646"/>
                </a:lnTo>
                <a:lnTo>
                  <a:pt x="161739" y="17574"/>
                </a:lnTo>
                <a:lnTo>
                  <a:pt x="161990" y="14573"/>
                </a:lnTo>
                <a:lnTo>
                  <a:pt x="163110" y="12573"/>
                </a:lnTo>
                <a:lnTo>
                  <a:pt x="164810" y="11239"/>
                </a:lnTo>
                <a:lnTo>
                  <a:pt x="170699" y="8728"/>
                </a:lnTo>
                <a:lnTo>
                  <a:pt x="170956" y="13169"/>
                </a:lnTo>
                <a:lnTo>
                  <a:pt x="171043" y="24156"/>
                </a:lnTo>
                <a:lnTo>
                  <a:pt x="171064" y="65884"/>
                </a:lnTo>
                <a:lnTo>
                  <a:pt x="172018" y="72498"/>
                </a:lnTo>
                <a:lnTo>
                  <a:pt x="173604" y="79764"/>
                </a:lnTo>
                <a:lnTo>
                  <a:pt x="175616" y="87466"/>
                </a:lnTo>
                <a:lnTo>
                  <a:pt x="176956" y="94505"/>
                </a:lnTo>
                <a:lnTo>
                  <a:pt x="177850" y="101104"/>
                </a:lnTo>
                <a:lnTo>
                  <a:pt x="178446" y="107407"/>
                </a:lnTo>
                <a:lnTo>
                  <a:pt x="178844" y="113515"/>
                </a:lnTo>
                <a:lnTo>
                  <a:pt x="179108" y="119491"/>
                </a:lnTo>
                <a:lnTo>
                  <a:pt x="179285" y="125381"/>
                </a:lnTo>
                <a:lnTo>
                  <a:pt x="180355" y="130260"/>
                </a:lnTo>
                <a:lnTo>
                  <a:pt x="182021" y="134465"/>
                </a:lnTo>
                <a:lnTo>
                  <a:pt x="184084" y="138220"/>
                </a:lnTo>
                <a:lnTo>
                  <a:pt x="186411" y="141677"/>
                </a:lnTo>
                <a:lnTo>
                  <a:pt x="188917" y="144933"/>
                </a:lnTo>
                <a:lnTo>
                  <a:pt x="191538" y="148057"/>
                </a:lnTo>
                <a:lnTo>
                  <a:pt x="194239" y="151092"/>
                </a:lnTo>
                <a:lnTo>
                  <a:pt x="199780" y="157004"/>
                </a:lnTo>
                <a:lnTo>
                  <a:pt x="208254" y="165688"/>
                </a:lnTo>
                <a:lnTo>
                  <a:pt x="212050" y="167608"/>
                </a:lnTo>
                <a:lnTo>
                  <a:pt x="216486" y="168889"/>
                </a:lnTo>
                <a:lnTo>
                  <a:pt x="225542" y="170311"/>
                </a:lnTo>
                <a:lnTo>
                  <a:pt x="232743" y="170944"/>
                </a:lnTo>
                <a:lnTo>
                  <a:pt x="239117" y="171225"/>
                </a:lnTo>
                <a:lnTo>
                  <a:pt x="242151" y="171300"/>
                </a:lnTo>
                <a:lnTo>
                  <a:pt x="245126" y="170397"/>
                </a:lnTo>
                <a:lnTo>
                  <a:pt x="250971" y="166854"/>
                </a:lnTo>
                <a:lnTo>
                  <a:pt x="256744" y="162105"/>
                </a:lnTo>
                <a:lnTo>
                  <a:pt x="259616" y="159505"/>
                </a:lnTo>
                <a:lnTo>
                  <a:pt x="262484" y="155866"/>
                </a:lnTo>
                <a:lnTo>
                  <a:pt x="265349" y="151536"/>
                </a:lnTo>
                <a:lnTo>
                  <a:pt x="268211" y="146744"/>
                </a:lnTo>
                <a:lnTo>
                  <a:pt x="271071" y="141644"/>
                </a:lnTo>
                <a:lnTo>
                  <a:pt x="276790" y="130898"/>
                </a:lnTo>
                <a:lnTo>
                  <a:pt x="285364" y="114137"/>
                </a:lnTo>
                <a:lnTo>
                  <a:pt x="287270" y="107524"/>
                </a:lnTo>
                <a:lnTo>
                  <a:pt x="288540" y="100258"/>
                </a:lnTo>
                <a:lnTo>
                  <a:pt x="289386" y="92556"/>
                </a:lnTo>
                <a:lnTo>
                  <a:pt x="289951" y="85516"/>
                </a:lnTo>
                <a:lnTo>
                  <a:pt x="290327" y="78918"/>
                </a:lnTo>
                <a:lnTo>
                  <a:pt x="290746" y="66507"/>
                </a:lnTo>
                <a:lnTo>
                  <a:pt x="290931" y="54641"/>
                </a:lnTo>
                <a:lnTo>
                  <a:pt x="290028" y="49762"/>
                </a:lnTo>
                <a:lnTo>
                  <a:pt x="288474" y="45557"/>
                </a:lnTo>
                <a:lnTo>
                  <a:pt x="284207" y="37392"/>
                </a:lnTo>
                <a:lnTo>
                  <a:pt x="279135" y="27414"/>
                </a:lnTo>
                <a:lnTo>
                  <a:pt x="276449" y="23990"/>
                </a:lnTo>
                <a:lnTo>
                  <a:pt x="273706" y="21709"/>
                </a:lnTo>
                <a:lnTo>
                  <a:pt x="268118" y="18220"/>
                </a:lnTo>
                <a:lnTo>
                  <a:pt x="262459" y="13495"/>
                </a:lnTo>
                <a:lnTo>
                  <a:pt x="259618" y="11854"/>
                </a:lnTo>
                <a:lnTo>
                  <a:pt x="253919" y="10031"/>
                </a:lnTo>
                <a:lnTo>
                  <a:pt x="245357" y="9004"/>
                </a:lnTo>
                <a:lnTo>
                  <a:pt x="242500" y="9813"/>
                </a:lnTo>
                <a:lnTo>
                  <a:pt x="233929" y="14549"/>
                </a:lnTo>
                <a:lnTo>
                  <a:pt x="225040" y="16632"/>
                </a:lnTo>
                <a:lnTo>
                  <a:pt x="224194" y="16803"/>
                </a:lnTo>
                <a:lnTo>
                  <a:pt x="220712" y="19533"/>
                </a:lnTo>
                <a:lnTo>
                  <a:pt x="213928" y="257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716"/>
          <p:cNvSpPr/>
          <p:nvPr/>
        </p:nvSpPr>
        <p:spPr>
          <a:xfrm>
            <a:off x="7820977" y="1680210"/>
            <a:ext cx="205741" cy="196767"/>
          </a:xfrm>
          <a:custGeom>
            <a:avLst/>
            <a:gdLst/>
            <a:ahLst/>
            <a:cxnLst/>
            <a:rect l="0" t="0" r="0" b="0"/>
            <a:pathLst>
              <a:path w="205741" h="196767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0"/>
                </a:lnTo>
                <a:lnTo>
                  <a:pt x="5891" y="8730"/>
                </a:lnTo>
                <a:lnTo>
                  <a:pt x="6785" y="10582"/>
                </a:lnTo>
                <a:lnTo>
                  <a:pt x="7778" y="15180"/>
                </a:lnTo>
                <a:lnTo>
                  <a:pt x="8220" y="20399"/>
                </a:lnTo>
                <a:lnTo>
                  <a:pt x="8416" y="25894"/>
                </a:lnTo>
                <a:lnTo>
                  <a:pt x="8468" y="28692"/>
                </a:lnTo>
                <a:lnTo>
                  <a:pt x="9455" y="32463"/>
                </a:lnTo>
                <a:lnTo>
                  <a:pt x="11066" y="36882"/>
                </a:lnTo>
                <a:lnTo>
                  <a:pt x="13092" y="41733"/>
                </a:lnTo>
                <a:lnTo>
                  <a:pt x="14443" y="47824"/>
                </a:lnTo>
                <a:lnTo>
                  <a:pt x="15344" y="54743"/>
                </a:lnTo>
                <a:lnTo>
                  <a:pt x="15945" y="62212"/>
                </a:lnTo>
                <a:lnTo>
                  <a:pt x="17298" y="69097"/>
                </a:lnTo>
                <a:lnTo>
                  <a:pt x="19152" y="75592"/>
                </a:lnTo>
                <a:lnTo>
                  <a:pt x="21340" y="81827"/>
                </a:lnTo>
                <a:lnTo>
                  <a:pt x="23751" y="87889"/>
                </a:lnTo>
                <a:lnTo>
                  <a:pt x="26312" y="93835"/>
                </a:lnTo>
                <a:lnTo>
                  <a:pt x="28971" y="99704"/>
                </a:lnTo>
                <a:lnTo>
                  <a:pt x="30744" y="106474"/>
                </a:lnTo>
                <a:lnTo>
                  <a:pt x="31926" y="113845"/>
                </a:lnTo>
                <a:lnTo>
                  <a:pt x="32714" y="121617"/>
                </a:lnTo>
                <a:lnTo>
                  <a:pt x="34192" y="128703"/>
                </a:lnTo>
                <a:lnTo>
                  <a:pt x="36130" y="135332"/>
                </a:lnTo>
                <a:lnTo>
                  <a:pt x="38375" y="141656"/>
                </a:lnTo>
                <a:lnTo>
                  <a:pt x="39871" y="147777"/>
                </a:lnTo>
                <a:lnTo>
                  <a:pt x="40868" y="153763"/>
                </a:lnTo>
                <a:lnTo>
                  <a:pt x="41533" y="159658"/>
                </a:lnTo>
                <a:lnTo>
                  <a:pt x="41976" y="164541"/>
                </a:lnTo>
                <a:lnTo>
                  <a:pt x="42271" y="168749"/>
                </a:lnTo>
                <a:lnTo>
                  <a:pt x="42469" y="172507"/>
                </a:lnTo>
                <a:lnTo>
                  <a:pt x="43552" y="175964"/>
                </a:lnTo>
                <a:lnTo>
                  <a:pt x="45228" y="179222"/>
                </a:lnTo>
                <a:lnTo>
                  <a:pt x="50209" y="186743"/>
                </a:lnTo>
                <a:lnTo>
                  <a:pt x="50890" y="190312"/>
                </a:lnTo>
                <a:lnTo>
                  <a:pt x="51404" y="196766"/>
                </a:lnTo>
                <a:lnTo>
                  <a:pt x="51435" y="156613"/>
                </a:lnTo>
                <a:lnTo>
                  <a:pt x="52388" y="150129"/>
                </a:lnTo>
                <a:lnTo>
                  <a:pt x="53974" y="142948"/>
                </a:lnTo>
                <a:lnTo>
                  <a:pt x="55986" y="135304"/>
                </a:lnTo>
                <a:lnTo>
                  <a:pt x="57327" y="127350"/>
                </a:lnTo>
                <a:lnTo>
                  <a:pt x="58220" y="119190"/>
                </a:lnTo>
                <a:lnTo>
                  <a:pt x="58817" y="110892"/>
                </a:lnTo>
                <a:lnTo>
                  <a:pt x="60165" y="103455"/>
                </a:lnTo>
                <a:lnTo>
                  <a:pt x="62018" y="96593"/>
                </a:lnTo>
                <a:lnTo>
                  <a:pt x="64206" y="90113"/>
                </a:lnTo>
                <a:lnTo>
                  <a:pt x="66617" y="83887"/>
                </a:lnTo>
                <a:lnTo>
                  <a:pt x="69177" y="77832"/>
                </a:lnTo>
                <a:lnTo>
                  <a:pt x="71835" y="71890"/>
                </a:lnTo>
                <a:lnTo>
                  <a:pt x="74561" y="66977"/>
                </a:lnTo>
                <a:lnTo>
                  <a:pt x="77330" y="62749"/>
                </a:lnTo>
                <a:lnTo>
                  <a:pt x="80128" y="58977"/>
                </a:lnTo>
                <a:lnTo>
                  <a:pt x="82945" y="55510"/>
                </a:lnTo>
                <a:lnTo>
                  <a:pt x="85777" y="52247"/>
                </a:lnTo>
                <a:lnTo>
                  <a:pt x="88617" y="49119"/>
                </a:lnTo>
                <a:lnTo>
                  <a:pt x="94313" y="43103"/>
                </a:lnTo>
                <a:lnTo>
                  <a:pt x="97166" y="40165"/>
                </a:lnTo>
                <a:lnTo>
                  <a:pt x="100972" y="38207"/>
                </a:lnTo>
                <a:lnTo>
                  <a:pt x="105415" y="36901"/>
                </a:lnTo>
                <a:lnTo>
                  <a:pt x="110282" y="36030"/>
                </a:lnTo>
                <a:lnTo>
                  <a:pt x="114478" y="35450"/>
                </a:lnTo>
                <a:lnTo>
                  <a:pt x="118229" y="35063"/>
                </a:lnTo>
                <a:lnTo>
                  <a:pt x="121682" y="34805"/>
                </a:lnTo>
                <a:lnTo>
                  <a:pt x="128058" y="34519"/>
                </a:lnTo>
                <a:lnTo>
                  <a:pt x="131093" y="34442"/>
                </a:lnTo>
                <a:lnTo>
                  <a:pt x="134068" y="35344"/>
                </a:lnTo>
                <a:lnTo>
                  <a:pt x="139913" y="38886"/>
                </a:lnTo>
                <a:lnTo>
                  <a:pt x="145687" y="43635"/>
                </a:lnTo>
                <a:lnTo>
                  <a:pt x="148559" y="46235"/>
                </a:lnTo>
                <a:lnTo>
                  <a:pt x="151427" y="49873"/>
                </a:lnTo>
                <a:lnTo>
                  <a:pt x="154292" y="54204"/>
                </a:lnTo>
                <a:lnTo>
                  <a:pt x="157153" y="58996"/>
                </a:lnTo>
                <a:lnTo>
                  <a:pt x="160014" y="64095"/>
                </a:lnTo>
                <a:lnTo>
                  <a:pt x="165732" y="74841"/>
                </a:lnTo>
                <a:lnTo>
                  <a:pt x="174307" y="91602"/>
                </a:lnTo>
                <a:lnTo>
                  <a:pt x="176213" y="97263"/>
                </a:lnTo>
                <a:lnTo>
                  <a:pt x="177483" y="102942"/>
                </a:lnTo>
                <a:lnTo>
                  <a:pt x="178330" y="108633"/>
                </a:lnTo>
                <a:lnTo>
                  <a:pt x="178893" y="114332"/>
                </a:lnTo>
                <a:lnTo>
                  <a:pt x="179270" y="120036"/>
                </a:lnTo>
                <a:lnTo>
                  <a:pt x="179521" y="125744"/>
                </a:lnTo>
                <a:lnTo>
                  <a:pt x="180641" y="131454"/>
                </a:lnTo>
                <a:lnTo>
                  <a:pt x="182339" y="137166"/>
                </a:lnTo>
                <a:lnTo>
                  <a:pt x="184425" y="142879"/>
                </a:lnTo>
                <a:lnTo>
                  <a:pt x="185814" y="147640"/>
                </a:lnTo>
                <a:lnTo>
                  <a:pt x="186741" y="151766"/>
                </a:lnTo>
                <a:lnTo>
                  <a:pt x="187359" y="155470"/>
                </a:lnTo>
                <a:lnTo>
                  <a:pt x="187772" y="159844"/>
                </a:lnTo>
                <a:lnTo>
                  <a:pt x="188045" y="164665"/>
                </a:lnTo>
                <a:lnTo>
                  <a:pt x="188351" y="174149"/>
                </a:lnTo>
                <a:lnTo>
                  <a:pt x="188562" y="186504"/>
                </a:lnTo>
                <a:lnTo>
                  <a:pt x="191121" y="190206"/>
                </a:lnTo>
                <a:lnTo>
                  <a:pt x="196814" y="196760"/>
                </a:lnTo>
                <a:lnTo>
                  <a:pt x="202989" y="191195"/>
                </a:lnTo>
                <a:lnTo>
                  <a:pt x="205740" y="18859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717"/>
          <p:cNvSpPr/>
          <p:nvPr/>
        </p:nvSpPr>
        <p:spPr>
          <a:xfrm>
            <a:off x="8112442" y="1697765"/>
            <a:ext cx="248603" cy="479605"/>
          </a:xfrm>
          <a:custGeom>
            <a:avLst/>
            <a:gdLst/>
            <a:ahLst/>
            <a:cxnLst/>
            <a:rect l="0" t="0" r="0" b="0"/>
            <a:pathLst>
              <a:path w="248603" h="479605">
                <a:moveTo>
                  <a:pt x="0" y="16735"/>
                </a:moveTo>
                <a:lnTo>
                  <a:pt x="0" y="138072"/>
                </a:lnTo>
                <a:lnTo>
                  <a:pt x="2540" y="151942"/>
                </a:lnTo>
                <a:lnTo>
                  <a:pt x="5891" y="164457"/>
                </a:lnTo>
                <a:lnTo>
                  <a:pt x="7382" y="176369"/>
                </a:lnTo>
                <a:lnTo>
                  <a:pt x="8220" y="189234"/>
                </a:lnTo>
                <a:lnTo>
                  <a:pt x="9290" y="192694"/>
                </a:lnTo>
                <a:lnTo>
                  <a:pt x="15923" y="203478"/>
                </a:lnTo>
                <a:lnTo>
                  <a:pt x="17283" y="204095"/>
                </a:lnTo>
                <a:lnTo>
                  <a:pt x="24419" y="205167"/>
                </a:lnTo>
                <a:lnTo>
                  <a:pt x="29884" y="205281"/>
                </a:lnTo>
                <a:lnTo>
                  <a:pt x="37535" y="205315"/>
                </a:lnTo>
                <a:lnTo>
                  <a:pt x="39311" y="203415"/>
                </a:lnTo>
                <a:lnTo>
                  <a:pt x="40495" y="200243"/>
                </a:lnTo>
                <a:lnTo>
                  <a:pt x="41285" y="196224"/>
                </a:lnTo>
                <a:lnTo>
                  <a:pt x="43715" y="192592"/>
                </a:lnTo>
                <a:lnTo>
                  <a:pt x="47241" y="189218"/>
                </a:lnTo>
                <a:lnTo>
                  <a:pt x="51496" y="186016"/>
                </a:lnTo>
                <a:lnTo>
                  <a:pt x="54333" y="181976"/>
                </a:lnTo>
                <a:lnTo>
                  <a:pt x="57486" y="172408"/>
                </a:lnTo>
                <a:lnTo>
                  <a:pt x="61427" y="159265"/>
                </a:lnTo>
                <a:lnTo>
                  <a:pt x="63811" y="151760"/>
                </a:lnTo>
                <a:lnTo>
                  <a:pt x="71540" y="138341"/>
                </a:lnTo>
                <a:lnTo>
                  <a:pt x="76269" y="132095"/>
                </a:lnTo>
                <a:lnTo>
                  <a:pt x="80374" y="125074"/>
                </a:lnTo>
                <a:lnTo>
                  <a:pt x="84062" y="117536"/>
                </a:lnTo>
                <a:lnTo>
                  <a:pt x="87475" y="109653"/>
                </a:lnTo>
                <a:lnTo>
                  <a:pt x="91654" y="101540"/>
                </a:lnTo>
                <a:lnTo>
                  <a:pt x="96346" y="93274"/>
                </a:lnTo>
                <a:lnTo>
                  <a:pt x="101378" y="84906"/>
                </a:lnTo>
                <a:lnTo>
                  <a:pt x="105685" y="77422"/>
                </a:lnTo>
                <a:lnTo>
                  <a:pt x="113011" y="64027"/>
                </a:lnTo>
                <a:lnTo>
                  <a:pt x="122491" y="45775"/>
                </a:lnTo>
                <a:lnTo>
                  <a:pt x="125878" y="34087"/>
                </a:lnTo>
                <a:lnTo>
                  <a:pt x="126782" y="28303"/>
                </a:lnTo>
                <a:lnTo>
                  <a:pt x="130325" y="19336"/>
                </a:lnTo>
                <a:lnTo>
                  <a:pt x="132604" y="15611"/>
                </a:lnTo>
                <a:lnTo>
                  <a:pt x="135074" y="13128"/>
                </a:lnTo>
                <a:lnTo>
                  <a:pt x="137675" y="11473"/>
                </a:lnTo>
                <a:lnTo>
                  <a:pt x="140361" y="10369"/>
                </a:lnTo>
                <a:lnTo>
                  <a:pt x="142151" y="8681"/>
                </a:lnTo>
                <a:lnTo>
                  <a:pt x="143346" y="6603"/>
                </a:lnTo>
                <a:lnTo>
                  <a:pt x="145593" y="0"/>
                </a:lnTo>
                <a:lnTo>
                  <a:pt x="145724" y="14236"/>
                </a:lnTo>
                <a:lnTo>
                  <a:pt x="145733" y="403689"/>
                </a:lnTo>
                <a:lnTo>
                  <a:pt x="143193" y="417632"/>
                </a:lnTo>
                <a:lnTo>
                  <a:pt x="139841" y="430179"/>
                </a:lnTo>
                <a:lnTo>
                  <a:pt x="138352" y="442105"/>
                </a:lnTo>
                <a:lnTo>
                  <a:pt x="135149" y="451216"/>
                </a:lnTo>
                <a:lnTo>
                  <a:pt x="131504" y="458440"/>
                </a:lnTo>
                <a:lnTo>
                  <a:pt x="128499" y="467862"/>
                </a:lnTo>
                <a:lnTo>
                  <a:pt x="124421" y="473776"/>
                </a:lnTo>
                <a:lnTo>
                  <a:pt x="122000" y="475734"/>
                </a:lnTo>
                <a:lnTo>
                  <a:pt x="119433" y="477039"/>
                </a:lnTo>
                <a:lnTo>
                  <a:pt x="113021" y="479134"/>
                </a:lnTo>
                <a:lnTo>
                  <a:pt x="105863" y="479548"/>
                </a:lnTo>
                <a:lnTo>
                  <a:pt x="104200" y="479604"/>
                </a:lnTo>
                <a:lnTo>
                  <a:pt x="98714" y="475085"/>
                </a:lnTo>
                <a:lnTo>
                  <a:pt x="91054" y="463163"/>
                </a:lnTo>
                <a:lnTo>
                  <a:pt x="88094" y="452955"/>
                </a:lnTo>
                <a:lnTo>
                  <a:pt x="85825" y="442068"/>
                </a:lnTo>
                <a:lnTo>
                  <a:pt x="81642" y="430879"/>
                </a:lnTo>
                <a:lnTo>
                  <a:pt x="79148" y="417016"/>
                </a:lnTo>
                <a:lnTo>
                  <a:pt x="78482" y="409319"/>
                </a:lnTo>
                <a:lnTo>
                  <a:pt x="78039" y="401330"/>
                </a:lnTo>
                <a:lnTo>
                  <a:pt x="77547" y="384834"/>
                </a:lnTo>
                <a:lnTo>
                  <a:pt x="79868" y="370517"/>
                </a:lnTo>
                <a:lnTo>
                  <a:pt x="83122" y="356851"/>
                </a:lnTo>
                <a:lnTo>
                  <a:pt x="83990" y="349206"/>
                </a:lnTo>
                <a:lnTo>
                  <a:pt x="84568" y="341252"/>
                </a:lnTo>
                <a:lnTo>
                  <a:pt x="87751" y="327335"/>
                </a:lnTo>
                <a:lnTo>
                  <a:pt x="92340" y="314799"/>
                </a:lnTo>
                <a:lnTo>
                  <a:pt x="97555" y="302878"/>
                </a:lnTo>
                <a:lnTo>
                  <a:pt x="103048" y="291229"/>
                </a:lnTo>
                <a:lnTo>
                  <a:pt x="108664" y="280655"/>
                </a:lnTo>
                <a:lnTo>
                  <a:pt x="114336" y="272780"/>
                </a:lnTo>
                <a:lnTo>
                  <a:pt x="118133" y="269346"/>
                </a:lnTo>
                <a:lnTo>
                  <a:pt x="122570" y="266105"/>
                </a:lnTo>
                <a:lnTo>
                  <a:pt x="127434" y="262991"/>
                </a:lnTo>
                <a:lnTo>
                  <a:pt x="131629" y="259963"/>
                </a:lnTo>
                <a:lnTo>
                  <a:pt x="138829" y="254059"/>
                </a:lnTo>
                <a:lnTo>
                  <a:pt x="143036" y="250198"/>
                </a:lnTo>
                <a:lnTo>
                  <a:pt x="152789" y="240829"/>
                </a:lnTo>
                <a:lnTo>
                  <a:pt x="157104" y="237568"/>
                </a:lnTo>
                <a:lnTo>
                  <a:pt x="164439" y="233945"/>
                </a:lnTo>
                <a:lnTo>
                  <a:pt x="168681" y="232027"/>
                </a:lnTo>
                <a:lnTo>
                  <a:pt x="178474" y="227355"/>
                </a:lnTo>
                <a:lnTo>
                  <a:pt x="182800" y="225728"/>
                </a:lnTo>
                <a:lnTo>
                  <a:pt x="190147" y="223921"/>
                </a:lnTo>
                <a:lnTo>
                  <a:pt x="196588" y="223117"/>
                </a:lnTo>
                <a:lnTo>
                  <a:pt x="199639" y="222903"/>
                </a:lnTo>
                <a:lnTo>
                  <a:pt x="203577" y="221808"/>
                </a:lnTo>
                <a:lnTo>
                  <a:pt x="208108" y="220125"/>
                </a:lnTo>
                <a:lnTo>
                  <a:pt x="213034" y="218051"/>
                </a:lnTo>
                <a:lnTo>
                  <a:pt x="217270" y="216668"/>
                </a:lnTo>
                <a:lnTo>
                  <a:pt x="224518" y="215131"/>
                </a:lnTo>
                <a:lnTo>
                  <a:pt x="229401" y="214266"/>
                </a:lnTo>
                <a:lnTo>
                  <a:pt x="233084" y="211524"/>
                </a:lnTo>
                <a:lnTo>
                  <a:pt x="238658" y="206553"/>
                </a:lnTo>
                <a:lnTo>
                  <a:pt x="241961" y="205873"/>
                </a:lnTo>
                <a:lnTo>
                  <a:pt x="248602" y="2053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718"/>
          <p:cNvSpPr/>
          <p:nvPr/>
        </p:nvSpPr>
        <p:spPr>
          <a:xfrm>
            <a:off x="645798" y="1500584"/>
            <a:ext cx="531492" cy="393821"/>
          </a:xfrm>
          <a:custGeom>
            <a:avLst/>
            <a:gdLst/>
            <a:ahLst/>
            <a:cxnLst/>
            <a:rect l="0" t="0" r="0" b="0"/>
            <a:pathLst>
              <a:path w="531492" h="393821">
                <a:moveTo>
                  <a:pt x="240026" y="171053"/>
                </a:moveTo>
                <a:lnTo>
                  <a:pt x="240026" y="158283"/>
                </a:lnTo>
                <a:lnTo>
                  <a:pt x="239074" y="155872"/>
                </a:lnTo>
                <a:lnTo>
                  <a:pt x="232646" y="146911"/>
                </a:lnTo>
                <a:lnTo>
                  <a:pt x="222286" y="136218"/>
                </a:lnTo>
                <a:lnTo>
                  <a:pt x="219627" y="133542"/>
                </a:lnTo>
                <a:lnTo>
                  <a:pt x="216902" y="131758"/>
                </a:lnTo>
                <a:lnTo>
                  <a:pt x="203144" y="126355"/>
                </a:lnTo>
                <a:lnTo>
                  <a:pt x="194107" y="121660"/>
                </a:lnTo>
                <a:lnTo>
                  <a:pt x="183664" y="114614"/>
                </a:lnTo>
                <a:lnTo>
                  <a:pt x="177512" y="112632"/>
                </a:lnTo>
                <a:lnTo>
                  <a:pt x="164142" y="111515"/>
                </a:lnTo>
                <a:lnTo>
                  <a:pt x="150615" y="111087"/>
                </a:lnTo>
                <a:lnTo>
                  <a:pt x="126845" y="111049"/>
                </a:lnTo>
                <a:lnTo>
                  <a:pt x="123615" y="112000"/>
                </a:lnTo>
                <a:lnTo>
                  <a:pt x="114517" y="116938"/>
                </a:lnTo>
                <a:lnTo>
                  <a:pt x="105789" y="119776"/>
                </a:lnTo>
                <a:lnTo>
                  <a:pt x="91767" y="128786"/>
                </a:lnTo>
                <a:lnTo>
                  <a:pt x="86894" y="131445"/>
                </a:lnTo>
                <a:lnTo>
                  <a:pt x="78940" y="139480"/>
                </a:lnTo>
                <a:lnTo>
                  <a:pt x="72230" y="148448"/>
                </a:lnTo>
                <a:lnTo>
                  <a:pt x="62145" y="159804"/>
                </a:lnTo>
                <a:lnTo>
                  <a:pt x="44693" y="177686"/>
                </a:lnTo>
                <a:lnTo>
                  <a:pt x="37959" y="185431"/>
                </a:lnTo>
                <a:lnTo>
                  <a:pt x="31791" y="195223"/>
                </a:lnTo>
                <a:lnTo>
                  <a:pt x="20071" y="211140"/>
                </a:lnTo>
                <a:lnTo>
                  <a:pt x="14316" y="220937"/>
                </a:lnTo>
                <a:lnTo>
                  <a:pt x="11123" y="231641"/>
                </a:lnTo>
                <a:lnTo>
                  <a:pt x="8752" y="242749"/>
                </a:lnTo>
                <a:lnTo>
                  <a:pt x="4523" y="254035"/>
                </a:lnTo>
                <a:lnTo>
                  <a:pt x="2008" y="265402"/>
                </a:lnTo>
                <a:lnTo>
                  <a:pt x="890" y="275851"/>
                </a:lnTo>
                <a:lnTo>
                  <a:pt x="261" y="288041"/>
                </a:lnTo>
                <a:lnTo>
                  <a:pt x="49" y="308744"/>
                </a:lnTo>
                <a:lnTo>
                  <a:pt x="0" y="336317"/>
                </a:lnTo>
                <a:lnTo>
                  <a:pt x="2538" y="344834"/>
                </a:lnTo>
                <a:lnTo>
                  <a:pt x="5888" y="354016"/>
                </a:lnTo>
                <a:lnTo>
                  <a:pt x="7378" y="361273"/>
                </a:lnTo>
                <a:lnTo>
                  <a:pt x="10579" y="367673"/>
                </a:lnTo>
                <a:lnTo>
                  <a:pt x="20396" y="379542"/>
                </a:lnTo>
                <a:lnTo>
                  <a:pt x="23121" y="381483"/>
                </a:lnTo>
                <a:lnTo>
                  <a:pt x="31507" y="385168"/>
                </a:lnTo>
                <a:lnTo>
                  <a:pt x="40025" y="390916"/>
                </a:lnTo>
                <a:lnTo>
                  <a:pt x="45727" y="392595"/>
                </a:lnTo>
                <a:lnTo>
                  <a:pt x="60005" y="393761"/>
                </a:lnTo>
                <a:lnTo>
                  <a:pt x="62862" y="393820"/>
                </a:lnTo>
                <a:lnTo>
                  <a:pt x="65720" y="392907"/>
                </a:lnTo>
                <a:lnTo>
                  <a:pt x="74292" y="388023"/>
                </a:lnTo>
                <a:lnTo>
                  <a:pt x="82864" y="385201"/>
                </a:lnTo>
                <a:lnTo>
                  <a:pt x="96834" y="376196"/>
                </a:lnTo>
                <a:lnTo>
                  <a:pt x="109652" y="368044"/>
                </a:lnTo>
                <a:lnTo>
                  <a:pt x="122022" y="359596"/>
                </a:lnTo>
                <a:lnTo>
                  <a:pt x="132335" y="352957"/>
                </a:lnTo>
                <a:lnTo>
                  <a:pt x="143269" y="343657"/>
                </a:lnTo>
                <a:lnTo>
                  <a:pt x="155583" y="332262"/>
                </a:lnTo>
                <a:lnTo>
                  <a:pt x="185800" y="302410"/>
                </a:lnTo>
                <a:lnTo>
                  <a:pt x="207286" y="280944"/>
                </a:lnTo>
                <a:lnTo>
                  <a:pt x="213727" y="271963"/>
                </a:lnTo>
                <a:lnTo>
                  <a:pt x="219765" y="261622"/>
                </a:lnTo>
                <a:lnTo>
                  <a:pt x="225624" y="250676"/>
                </a:lnTo>
                <a:lnTo>
                  <a:pt x="228863" y="242001"/>
                </a:lnTo>
                <a:lnTo>
                  <a:pt x="231255" y="234018"/>
                </a:lnTo>
                <a:lnTo>
                  <a:pt x="235493" y="224120"/>
                </a:lnTo>
                <a:lnTo>
                  <a:pt x="238012" y="213371"/>
                </a:lnTo>
                <a:lnTo>
                  <a:pt x="239131" y="202244"/>
                </a:lnTo>
                <a:lnTo>
                  <a:pt x="239628" y="190948"/>
                </a:lnTo>
                <a:lnTo>
                  <a:pt x="239909" y="173879"/>
                </a:lnTo>
                <a:lnTo>
                  <a:pt x="240026" y="0"/>
                </a:lnTo>
                <a:lnTo>
                  <a:pt x="240026" y="228203"/>
                </a:lnTo>
                <a:lnTo>
                  <a:pt x="242566" y="239633"/>
                </a:lnTo>
                <a:lnTo>
                  <a:pt x="245918" y="250111"/>
                </a:lnTo>
                <a:lnTo>
                  <a:pt x="248757" y="262317"/>
                </a:lnTo>
                <a:lnTo>
                  <a:pt x="252797" y="272257"/>
                </a:lnTo>
                <a:lnTo>
                  <a:pt x="257767" y="283025"/>
                </a:lnTo>
                <a:lnTo>
                  <a:pt x="262199" y="293208"/>
                </a:lnTo>
                <a:lnTo>
                  <a:pt x="265646" y="305249"/>
                </a:lnTo>
                <a:lnTo>
                  <a:pt x="269828" y="315151"/>
                </a:lnTo>
                <a:lnTo>
                  <a:pt x="272322" y="325901"/>
                </a:lnTo>
                <a:lnTo>
                  <a:pt x="272987" y="331435"/>
                </a:lnTo>
                <a:lnTo>
                  <a:pt x="276265" y="340124"/>
                </a:lnTo>
                <a:lnTo>
                  <a:pt x="283466" y="350371"/>
                </a:lnTo>
                <a:lnTo>
                  <a:pt x="294433" y="362366"/>
                </a:lnTo>
                <a:lnTo>
                  <a:pt x="311474" y="379638"/>
                </a:lnTo>
                <a:lnTo>
                  <a:pt x="314328" y="381548"/>
                </a:lnTo>
                <a:lnTo>
                  <a:pt x="322896" y="385187"/>
                </a:lnTo>
                <a:lnTo>
                  <a:pt x="328610" y="389414"/>
                </a:lnTo>
                <a:lnTo>
                  <a:pt x="332420" y="390922"/>
                </a:lnTo>
                <a:lnTo>
                  <a:pt x="345931" y="393044"/>
                </a:lnTo>
                <a:lnTo>
                  <a:pt x="362052" y="393761"/>
                </a:lnTo>
                <a:lnTo>
                  <a:pt x="367097" y="393820"/>
                </a:lnTo>
                <a:lnTo>
                  <a:pt x="371412" y="392907"/>
                </a:lnTo>
                <a:lnTo>
                  <a:pt x="382990" y="388023"/>
                </a:lnTo>
                <a:lnTo>
                  <a:pt x="398062" y="385201"/>
                </a:lnTo>
                <a:lnTo>
                  <a:pt x="414592" y="378755"/>
                </a:lnTo>
                <a:lnTo>
                  <a:pt x="425879" y="373538"/>
                </a:lnTo>
                <a:lnTo>
                  <a:pt x="460064" y="356756"/>
                </a:lnTo>
                <a:lnTo>
                  <a:pt x="472651" y="348208"/>
                </a:lnTo>
                <a:lnTo>
                  <a:pt x="491329" y="336786"/>
                </a:lnTo>
                <a:lnTo>
                  <a:pt x="505178" y="325358"/>
                </a:lnTo>
                <a:lnTo>
                  <a:pt x="508234" y="322500"/>
                </a:lnTo>
                <a:lnTo>
                  <a:pt x="511224" y="320595"/>
                </a:lnTo>
                <a:lnTo>
                  <a:pt x="517086" y="318479"/>
                </a:lnTo>
                <a:lnTo>
                  <a:pt x="519030" y="316962"/>
                </a:lnTo>
                <a:lnTo>
                  <a:pt x="520327" y="314998"/>
                </a:lnTo>
                <a:lnTo>
                  <a:pt x="521191" y="312736"/>
                </a:lnTo>
                <a:lnTo>
                  <a:pt x="530596" y="300700"/>
                </a:lnTo>
                <a:lnTo>
                  <a:pt x="531491" y="29964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719"/>
          <p:cNvSpPr/>
          <p:nvPr/>
        </p:nvSpPr>
        <p:spPr>
          <a:xfrm>
            <a:off x="1168717" y="1697355"/>
            <a:ext cx="300038" cy="17146"/>
          </a:xfrm>
          <a:custGeom>
            <a:avLst/>
            <a:gdLst/>
            <a:ahLst/>
            <a:cxnLst/>
            <a:rect l="0" t="0" r="0" b="0"/>
            <a:pathLst>
              <a:path w="300038" h="17146">
                <a:moveTo>
                  <a:pt x="0" y="17145"/>
                </a:moveTo>
                <a:lnTo>
                  <a:pt x="11932" y="17145"/>
                </a:lnTo>
                <a:lnTo>
                  <a:pt x="14622" y="16192"/>
                </a:lnTo>
                <a:lnTo>
                  <a:pt x="17368" y="14605"/>
                </a:lnTo>
                <a:lnTo>
                  <a:pt x="20151" y="12594"/>
                </a:lnTo>
                <a:lnTo>
                  <a:pt x="23912" y="11253"/>
                </a:lnTo>
                <a:lnTo>
                  <a:pt x="28323" y="10359"/>
                </a:lnTo>
                <a:lnTo>
                  <a:pt x="33170" y="9764"/>
                </a:lnTo>
                <a:lnTo>
                  <a:pt x="37353" y="9366"/>
                </a:lnTo>
                <a:lnTo>
                  <a:pt x="44541" y="8925"/>
                </a:lnTo>
                <a:lnTo>
                  <a:pt x="50911" y="8729"/>
                </a:lnTo>
                <a:lnTo>
                  <a:pt x="53943" y="8677"/>
                </a:lnTo>
                <a:lnTo>
                  <a:pt x="56917" y="7689"/>
                </a:lnTo>
                <a:lnTo>
                  <a:pt x="59852" y="6079"/>
                </a:lnTo>
                <a:lnTo>
                  <a:pt x="62761" y="4052"/>
                </a:lnTo>
                <a:lnTo>
                  <a:pt x="66606" y="2701"/>
                </a:lnTo>
                <a:lnTo>
                  <a:pt x="71074" y="1801"/>
                </a:lnTo>
                <a:lnTo>
                  <a:pt x="75958" y="1200"/>
                </a:lnTo>
                <a:lnTo>
                  <a:pt x="80166" y="800"/>
                </a:lnTo>
                <a:lnTo>
                  <a:pt x="87382" y="355"/>
                </a:lnTo>
                <a:lnTo>
                  <a:pt x="93764" y="158"/>
                </a:lnTo>
                <a:lnTo>
                  <a:pt x="105252" y="46"/>
                </a:lnTo>
                <a:lnTo>
                  <a:pt x="267379" y="0"/>
                </a:lnTo>
                <a:lnTo>
                  <a:pt x="270645" y="952"/>
                </a:lnTo>
                <a:lnTo>
                  <a:pt x="273775" y="2540"/>
                </a:lnTo>
                <a:lnTo>
                  <a:pt x="276814" y="4550"/>
                </a:lnTo>
                <a:lnTo>
                  <a:pt x="279793" y="5891"/>
                </a:lnTo>
                <a:lnTo>
                  <a:pt x="282731" y="6785"/>
                </a:lnTo>
                <a:lnTo>
                  <a:pt x="289740" y="8219"/>
                </a:lnTo>
                <a:lnTo>
                  <a:pt x="298694" y="8541"/>
                </a:lnTo>
                <a:lnTo>
                  <a:pt x="291559" y="8572"/>
                </a:lnTo>
                <a:lnTo>
                  <a:pt x="299687" y="8572"/>
                </a:lnTo>
                <a:lnTo>
                  <a:pt x="299804" y="7620"/>
                </a:lnTo>
                <a:lnTo>
                  <a:pt x="299882" y="6032"/>
                </a:lnTo>
                <a:lnTo>
                  <a:pt x="3000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720"/>
          <p:cNvSpPr/>
          <p:nvPr/>
        </p:nvSpPr>
        <p:spPr>
          <a:xfrm>
            <a:off x="1590110" y="1568768"/>
            <a:ext cx="298698" cy="248589"/>
          </a:xfrm>
          <a:custGeom>
            <a:avLst/>
            <a:gdLst/>
            <a:ahLst/>
            <a:cxnLst/>
            <a:rect l="0" t="0" r="0" b="0"/>
            <a:pathLst>
              <a:path w="298698" h="248589">
                <a:moveTo>
                  <a:pt x="255834" y="60007"/>
                </a:moveTo>
                <a:lnTo>
                  <a:pt x="255834" y="52626"/>
                </a:lnTo>
                <a:lnTo>
                  <a:pt x="256787" y="52228"/>
                </a:lnTo>
                <a:lnTo>
                  <a:pt x="260385" y="51787"/>
                </a:lnTo>
                <a:lnTo>
                  <a:pt x="261726" y="50717"/>
                </a:lnTo>
                <a:lnTo>
                  <a:pt x="262620" y="49051"/>
                </a:lnTo>
                <a:lnTo>
                  <a:pt x="264054" y="44084"/>
                </a:lnTo>
                <a:lnTo>
                  <a:pt x="264337" y="37212"/>
                </a:lnTo>
                <a:lnTo>
                  <a:pt x="264398" y="30123"/>
                </a:lnTo>
                <a:lnTo>
                  <a:pt x="264406" y="21553"/>
                </a:lnTo>
                <a:lnTo>
                  <a:pt x="263454" y="20083"/>
                </a:lnTo>
                <a:lnTo>
                  <a:pt x="261867" y="19103"/>
                </a:lnTo>
                <a:lnTo>
                  <a:pt x="259856" y="18450"/>
                </a:lnTo>
                <a:lnTo>
                  <a:pt x="258515" y="17062"/>
                </a:lnTo>
                <a:lnTo>
                  <a:pt x="257622" y="15185"/>
                </a:lnTo>
                <a:lnTo>
                  <a:pt x="257026" y="12980"/>
                </a:lnTo>
                <a:lnTo>
                  <a:pt x="255676" y="11511"/>
                </a:lnTo>
                <a:lnTo>
                  <a:pt x="253824" y="10531"/>
                </a:lnTo>
                <a:lnTo>
                  <a:pt x="251637" y="9878"/>
                </a:lnTo>
                <a:lnTo>
                  <a:pt x="246666" y="6612"/>
                </a:lnTo>
                <a:lnTo>
                  <a:pt x="239156" y="386"/>
                </a:lnTo>
                <a:lnTo>
                  <a:pt x="230985" y="76"/>
                </a:lnTo>
                <a:lnTo>
                  <a:pt x="188511" y="0"/>
                </a:lnTo>
                <a:lnTo>
                  <a:pt x="183330" y="952"/>
                </a:lnTo>
                <a:lnTo>
                  <a:pt x="177971" y="2539"/>
                </a:lnTo>
                <a:lnTo>
                  <a:pt x="172493" y="4550"/>
                </a:lnTo>
                <a:lnTo>
                  <a:pt x="166936" y="6843"/>
                </a:lnTo>
                <a:lnTo>
                  <a:pt x="161326" y="9324"/>
                </a:lnTo>
                <a:lnTo>
                  <a:pt x="155682" y="11931"/>
                </a:lnTo>
                <a:lnTo>
                  <a:pt x="150013" y="13669"/>
                </a:lnTo>
                <a:lnTo>
                  <a:pt x="144330" y="14827"/>
                </a:lnTo>
                <a:lnTo>
                  <a:pt x="138635" y="15599"/>
                </a:lnTo>
                <a:lnTo>
                  <a:pt x="132934" y="17067"/>
                </a:lnTo>
                <a:lnTo>
                  <a:pt x="127229" y="18998"/>
                </a:lnTo>
                <a:lnTo>
                  <a:pt x="121520" y="21237"/>
                </a:lnTo>
                <a:lnTo>
                  <a:pt x="117714" y="23683"/>
                </a:lnTo>
                <a:lnTo>
                  <a:pt x="115176" y="26266"/>
                </a:lnTo>
                <a:lnTo>
                  <a:pt x="113485" y="28940"/>
                </a:lnTo>
                <a:lnTo>
                  <a:pt x="106525" y="34452"/>
                </a:lnTo>
                <a:lnTo>
                  <a:pt x="102003" y="37255"/>
                </a:lnTo>
                <a:lnTo>
                  <a:pt x="97082" y="40076"/>
                </a:lnTo>
                <a:lnTo>
                  <a:pt x="86535" y="45751"/>
                </a:lnTo>
                <a:lnTo>
                  <a:pt x="82008" y="49550"/>
                </a:lnTo>
                <a:lnTo>
                  <a:pt x="78038" y="53988"/>
                </a:lnTo>
                <a:lnTo>
                  <a:pt x="74438" y="58852"/>
                </a:lnTo>
                <a:lnTo>
                  <a:pt x="70134" y="63047"/>
                </a:lnTo>
                <a:lnTo>
                  <a:pt x="65359" y="66796"/>
                </a:lnTo>
                <a:lnTo>
                  <a:pt x="60271" y="70248"/>
                </a:lnTo>
                <a:lnTo>
                  <a:pt x="52077" y="76623"/>
                </a:lnTo>
                <a:lnTo>
                  <a:pt x="48559" y="79657"/>
                </a:lnTo>
                <a:lnTo>
                  <a:pt x="45261" y="83584"/>
                </a:lnTo>
                <a:lnTo>
                  <a:pt x="42109" y="88107"/>
                </a:lnTo>
                <a:lnTo>
                  <a:pt x="39056" y="93028"/>
                </a:lnTo>
                <a:lnTo>
                  <a:pt x="36068" y="97261"/>
                </a:lnTo>
                <a:lnTo>
                  <a:pt x="30208" y="104504"/>
                </a:lnTo>
                <a:lnTo>
                  <a:pt x="24428" y="110898"/>
                </a:lnTo>
                <a:lnTo>
                  <a:pt x="18685" y="117868"/>
                </a:lnTo>
                <a:lnTo>
                  <a:pt x="15820" y="122393"/>
                </a:lnTo>
                <a:lnTo>
                  <a:pt x="12957" y="127315"/>
                </a:lnTo>
                <a:lnTo>
                  <a:pt x="11049" y="131549"/>
                </a:lnTo>
                <a:lnTo>
                  <a:pt x="8928" y="138793"/>
                </a:lnTo>
                <a:lnTo>
                  <a:pt x="7410" y="143011"/>
                </a:lnTo>
                <a:lnTo>
                  <a:pt x="5446" y="147728"/>
                </a:lnTo>
                <a:lnTo>
                  <a:pt x="3184" y="152777"/>
                </a:lnTo>
                <a:lnTo>
                  <a:pt x="1676" y="157096"/>
                </a:lnTo>
                <a:lnTo>
                  <a:pt x="0" y="164435"/>
                </a:lnTo>
                <a:lnTo>
                  <a:pt x="506" y="168678"/>
                </a:lnTo>
                <a:lnTo>
                  <a:pt x="1795" y="173412"/>
                </a:lnTo>
                <a:lnTo>
                  <a:pt x="3608" y="178473"/>
                </a:lnTo>
                <a:lnTo>
                  <a:pt x="4816" y="182799"/>
                </a:lnTo>
                <a:lnTo>
                  <a:pt x="6158" y="190146"/>
                </a:lnTo>
                <a:lnTo>
                  <a:pt x="7468" y="194391"/>
                </a:lnTo>
                <a:lnTo>
                  <a:pt x="9295" y="199126"/>
                </a:lnTo>
                <a:lnTo>
                  <a:pt x="11465" y="204188"/>
                </a:lnTo>
                <a:lnTo>
                  <a:pt x="13864" y="208515"/>
                </a:lnTo>
                <a:lnTo>
                  <a:pt x="19069" y="215863"/>
                </a:lnTo>
                <a:lnTo>
                  <a:pt x="24558" y="222304"/>
                </a:lnTo>
                <a:lnTo>
                  <a:pt x="30172" y="228341"/>
                </a:lnTo>
                <a:lnTo>
                  <a:pt x="35843" y="234199"/>
                </a:lnTo>
                <a:lnTo>
                  <a:pt x="44078" y="239978"/>
                </a:lnTo>
                <a:lnTo>
                  <a:pt x="53135" y="244769"/>
                </a:lnTo>
                <a:lnTo>
                  <a:pt x="60336" y="246898"/>
                </a:lnTo>
                <a:lnTo>
                  <a:pt x="69251" y="247845"/>
                </a:lnTo>
                <a:lnTo>
                  <a:pt x="74296" y="248097"/>
                </a:lnTo>
                <a:lnTo>
                  <a:pt x="87521" y="248377"/>
                </a:lnTo>
                <a:lnTo>
                  <a:pt x="129814" y="248588"/>
                </a:lnTo>
                <a:lnTo>
                  <a:pt x="136578" y="247640"/>
                </a:lnTo>
                <a:lnTo>
                  <a:pt x="142993" y="246056"/>
                </a:lnTo>
                <a:lnTo>
                  <a:pt x="149174" y="244047"/>
                </a:lnTo>
                <a:lnTo>
                  <a:pt x="155200" y="242708"/>
                </a:lnTo>
                <a:lnTo>
                  <a:pt x="161122" y="241815"/>
                </a:lnTo>
                <a:lnTo>
                  <a:pt x="166976" y="241219"/>
                </a:lnTo>
                <a:lnTo>
                  <a:pt x="172782" y="239870"/>
                </a:lnTo>
                <a:lnTo>
                  <a:pt x="178559" y="238018"/>
                </a:lnTo>
                <a:lnTo>
                  <a:pt x="184315" y="235831"/>
                </a:lnTo>
                <a:lnTo>
                  <a:pt x="190057" y="234373"/>
                </a:lnTo>
                <a:lnTo>
                  <a:pt x="195791" y="233401"/>
                </a:lnTo>
                <a:lnTo>
                  <a:pt x="201518" y="232753"/>
                </a:lnTo>
                <a:lnTo>
                  <a:pt x="207241" y="231368"/>
                </a:lnTo>
                <a:lnTo>
                  <a:pt x="212961" y="229493"/>
                </a:lnTo>
                <a:lnTo>
                  <a:pt x="218680" y="227290"/>
                </a:lnTo>
                <a:lnTo>
                  <a:pt x="224397" y="224869"/>
                </a:lnTo>
                <a:lnTo>
                  <a:pt x="235830" y="219639"/>
                </a:lnTo>
                <a:lnTo>
                  <a:pt x="244721" y="216679"/>
                </a:lnTo>
                <a:lnTo>
                  <a:pt x="252800" y="214411"/>
                </a:lnTo>
                <a:lnTo>
                  <a:pt x="257621" y="212473"/>
                </a:lnTo>
                <a:lnTo>
                  <a:pt x="262741" y="210228"/>
                </a:lnTo>
                <a:lnTo>
                  <a:pt x="270969" y="205194"/>
                </a:lnTo>
                <a:lnTo>
                  <a:pt x="277801" y="199782"/>
                </a:lnTo>
                <a:lnTo>
                  <a:pt x="284012" y="194201"/>
                </a:lnTo>
                <a:lnTo>
                  <a:pt x="286050" y="191380"/>
                </a:lnTo>
                <a:lnTo>
                  <a:pt x="288313" y="185705"/>
                </a:lnTo>
                <a:lnTo>
                  <a:pt x="289870" y="183810"/>
                </a:lnTo>
                <a:lnTo>
                  <a:pt x="291860" y="182547"/>
                </a:lnTo>
                <a:lnTo>
                  <a:pt x="297346" y="180520"/>
                </a:lnTo>
                <a:lnTo>
                  <a:pt x="297797" y="179402"/>
                </a:lnTo>
                <a:lnTo>
                  <a:pt x="298578" y="172685"/>
                </a:lnTo>
                <a:lnTo>
                  <a:pt x="298673" y="165802"/>
                </a:lnTo>
                <a:lnTo>
                  <a:pt x="298697" y="15430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721"/>
          <p:cNvSpPr/>
          <p:nvPr/>
        </p:nvSpPr>
        <p:spPr>
          <a:xfrm>
            <a:off x="2086079" y="1603057"/>
            <a:ext cx="231239" cy="17146"/>
          </a:xfrm>
          <a:custGeom>
            <a:avLst/>
            <a:gdLst/>
            <a:ahLst/>
            <a:cxnLst/>
            <a:rect l="0" t="0" r="0" b="0"/>
            <a:pathLst>
              <a:path w="231239" h="17146">
                <a:moveTo>
                  <a:pt x="8468" y="17145"/>
                </a:moveTo>
                <a:lnTo>
                  <a:pt x="0" y="17145"/>
                </a:lnTo>
                <a:lnTo>
                  <a:pt x="35969" y="17145"/>
                </a:lnTo>
                <a:lnTo>
                  <a:pt x="40137" y="16193"/>
                </a:lnTo>
                <a:lnTo>
                  <a:pt x="44821" y="14605"/>
                </a:lnTo>
                <a:lnTo>
                  <a:pt x="49848" y="12594"/>
                </a:lnTo>
                <a:lnTo>
                  <a:pt x="55105" y="11254"/>
                </a:lnTo>
                <a:lnTo>
                  <a:pt x="60514" y="10360"/>
                </a:lnTo>
                <a:lnTo>
                  <a:pt x="66025" y="9764"/>
                </a:lnTo>
                <a:lnTo>
                  <a:pt x="72557" y="9367"/>
                </a:lnTo>
                <a:lnTo>
                  <a:pt x="87435" y="8926"/>
                </a:lnTo>
                <a:lnTo>
                  <a:pt x="125283" y="8604"/>
                </a:lnTo>
                <a:lnTo>
                  <a:pt x="131112" y="7641"/>
                </a:lnTo>
                <a:lnTo>
                  <a:pt x="136903" y="6046"/>
                </a:lnTo>
                <a:lnTo>
                  <a:pt x="142669" y="4031"/>
                </a:lnTo>
                <a:lnTo>
                  <a:pt x="148418" y="2687"/>
                </a:lnTo>
                <a:lnTo>
                  <a:pt x="154155" y="1792"/>
                </a:lnTo>
                <a:lnTo>
                  <a:pt x="159885" y="1194"/>
                </a:lnTo>
                <a:lnTo>
                  <a:pt x="164658" y="796"/>
                </a:lnTo>
                <a:lnTo>
                  <a:pt x="168792" y="531"/>
                </a:lnTo>
                <a:lnTo>
                  <a:pt x="172501" y="354"/>
                </a:lnTo>
                <a:lnTo>
                  <a:pt x="181701" y="157"/>
                </a:lnTo>
                <a:lnTo>
                  <a:pt x="230043" y="0"/>
                </a:lnTo>
                <a:lnTo>
                  <a:pt x="230479" y="953"/>
                </a:lnTo>
                <a:lnTo>
                  <a:pt x="230771" y="2540"/>
                </a:lnTo>
                <a:lnTo>
                  <a:pt x="231238" y="7381"/>
                </a:lnTo>
                <a:lnTo>
                  <a:pt x="230324" y="7778"/>
                </a:lnTo>
                <a:lnTo>
                  <a:pt x="226768" y="8219"/>
                </a:lnTo>
                <a:lnTo>
                  <a:pt x="222780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722"/>
          <p:cNvSpPr/>
          <p:nvPr/>
        </p:nvSpPr>
        <p:spPr>
          <a:xfrm>
            <a:off x="2085978" y="1688782"/>
            <a:ext cx="188592" cy="25719"/>
          </a:xfrm>
          <a:custGeom>
            <a:avLst/>
            <a:gdLst/>
            <a:ahLst/>
            <a:cxnLst/>
            <a:rect l="0" t="0" r="0" b="0"/>
            <a:pathLst>
              <a:path w="188592" h="25719">
                <a:moveTo>
                  <a:pt x="25714" y="17145"/>
                </a:moveTo>
                <a:lnTo>
                  <a:pt x="12695" y="17145"/>
                </a:lnTo>
                <a:lnTo>
                  <a:pt x="10367" y="18098"/>
                </a:lnTo>
                <a:lnTo>
                  <a:pt x="7863" y="19685"/>
                </a:lnTo>
                <a:lnTo>
                  <a:pt x="4" y="25711"/>
                </a:lnTo>
                <a:lnTo>
                  <a:pt x="0" y="25715"/>
                </a:lnTo>
                <a:lnTo>
                  <a:pt x="20396" y="25718"/>
                </a:lnTo>
                <a:lnTo>
                  <a:pt x="23121" y="24765"/>
                </a:lnTo>
                <a:lnTo>
                  <a:pt x="25890" y="23178"/>
                </a:lnTo>
                <a:lnTo>
                  <a:pt x="28689" y="21167"/>
                </a:lnTo>
                <a:lnTo>
                  <a:pt x="32460" y="19826"/>
                </a:lnTo>
                <a:lnTo>
                  <a:pt x="36879" y="18932"/>
                </a:lnTo>
                <a:lnTo>
                  <a:pt x="41730" y="18337"/>
                </a:lnTo>
                <a:lnTo>
                  <a:pt x="45916" y="17939"/>
                </a:lnTo>
                <a:lnTo>
                  <a:pt x="49660" y="17675"/>
                </a:lnTo>
                <a:lnTo>
                  <a:pt x="53108" y="17498"/>
                </a:lnTo>
                <a:lnTo>
                  <a:pt x="57311" y="16428"/>
                </a:lnTo>
                <a:lnTo>
                  <a:pt x="62019" y="14762"/>
                </a:lnTo>
                <a:lnTo>
                  <a:pt x="67062" y="12699"/>
                </a:lnTo>
                <a:lnTo>
                  <a:pt x="72329" y="11323"/>
                </a:lnTo>
                <a:lnTo>
                  <a:pt x="77746" y="10406"/>
                </a:lnTo>
                <a:lnTo>
                  <a:pt x="83262" y="9795"/>
                </a:lnTo>
                <a:lnTo>
                  <a:pt x="88844" y="9387"/>
                </a:lnTo>
                <a:lnTo>
                  <a:pt x="94471" y="9116"/>
                </a:lnTo>
                <a:lnTo>
                  <a:pt x="100127" y="8935"/>
                </a:lnTo>
                <a:lnTo>
                  <a:pt x="105802" y="7862"/>
                </a:lnTo>
                <a:lnTo>
                  <a:pt x="111491" y="6193"/>
                </a:lnTo>
                <a:lnTo>
                  <a:pt x="117189" y="4129"/>
                </a:lnTo>
                <a:lnTo>
                  <a:pt x="121940" y="2753"/>
                </a:lnTo>
                <a:lnTo>
                  <a:pt x="126060" y="1835"/>
                </a:lnTo>
                <a:lnTo>
                  <a:pt x="129759" y="1223"/>
                </a:lnTo>
                <a:lnTo>
                  <a:pt x="133177" y="816"/>
                </a:lnTo>
                <a:lnTo>
                  <a:pt x="136409" y="544"/>
                </a:lnTo>
                <a:lnTo>
                  <a:pt x="139515" y="363"/>
                </a:lnTo>
                <a:lnTo>
                  <a:pt x="148047" y="161"/>
                </a:lnTo>
                <a:lnTo>
                  <a:pt x="18859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723"/>
          <p:cNvSpPr/>
          <p:nvPr/>
        </p:nvSpPr>
        <p:spPr>
          <a:xfrm>
            <a:off x="2454592" y="1491615"/>
            <a:ext cx="17146" cy="273933"/>
          </a:xfrm>
          <a:custGeom>
            <a:avLst/>
            <a:gdLst/>
            <a:ahLst/>
            <a:cxnLst/>
            <a:rect l="0" t="0" r="0" b="0"/>
            <a:pathLst>
              <a:path w="17146" h="273933">
                <a:moveTo>
                  <a:pt x="17145" y="0"/>
                </a:moveTo>
                <a:lnTo>
                  <a:pt x="17145" y="66227"/>
                </a:lnTo>
                <a:lnTo>
                  <a:pt x="16192" y="71774"/>
                </a:lnTo>
                <a:lnTo>
                  <a:pt x="14605" y="77376"/>
                </a:lnTo>
                <a:lnTo>
                  <a:pt x="12594" y="83017"/>
                </a:lnTo>
                <a:lnTo>
                  <a:pt x="11253" y="88682"/>
                </a:lnTo>
                <a:lnTo>
                  <a:pt x="10360" y="94363"/>
                </a:lnTo>
                <a:lnTo>
                  <a:pt x="9764" y="100056"/>
                </a:lnTo>
                <a:lnTo>
                  <a:pt x="9367" y="105757"/>
                </a:lnTo>
                <a:lnTo>
                  <a:pt x="9102" y="111462"/>
                </a:lnTo>
                <a:lnTo>
                  <a:pt x="8808" y="122881"/>
                </a:lnTo>
                <a:lnTo>
                  <a:pt x="8604" y="146897"/>
                </a:lnTo>
                <a:lnTo>
                  <a:pt x="7641" y="151271"/>
                </a:lnTo>
                <a:lnTo>
                  <a:pt x="6046" y="156092"/>
                </a:lnTo>
                <a:lnTo>
                  <a:pt x="4031" y="161212"/>
                </a:lnTo>
                <a:lnTo>
                  <a:pt x="2687" y="166529"/>
                </a:lnTo>
                <a:lnTo>
                  <a:pt x="1791" y="171979"/>
                </a:lnTo>
                <a:lnTo>
                  <a:pt x="1194" y="177518"/>
                </a:lnTo>
                <a:lnTo>
                  <a:pt x="796" y="183115"/>
                </a:lnTo>
                <a:lnTo>
                  <a:pt x="531" y="188752"/>
                </a:lnTo>
                <a:lnTo>
                  <a:pt x="236" y="200094"/>
                </a:lnTo>
                <a:lnTo>
                  <a:pt x="0" y="273932"/>
                </a:lnTo>
                <a:lnTo>
                  <a:pt x="0" y="2657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724"/>
          <p:cNvSpPr/>
          <p:nvPr/>
        </p:nvSpPr>
        <p:spPr>
          <a:xfrm>
            <a:off x="2540361" y="1517332"/>
            <a:ext cx="256991" cy="214301"/>
          </a:xfrm>
          <a:custGeom>
            <a:avLst/>
            <a:gdLst/>
            <a:ahLst/>
            <a:cxnLst/>
            <a:rect l="0" t="0" r="0" b="0"/>
            <a:pathLst>
              <a:path w="256991" h="214301">
                <a:moveTo>
                  <a:pt x="119971" y="0"/>
                </a:moveTo>
                <a:lnTo>
                  <a:pt x="106857" y="0"/>
                </a:lnTo>
                <a:lnTo>
                  <a:pt x="105513" y="953"/>
                </a:lnTo>
                <a:lnTo>
                  <a:pt x="104617" y="2540"/>
                </a:lnTo>
                <a:lnTo>
                  <a:pt x="104020" y="4551"/>
                </a:lnTo>
                <a:lnTo>
                  <a:pt x="100817" y="9325"/>
                </a:lnTo>
                <a:lnTo>
                  <a:pt x="96218" y="14622"/>
                </a:lnTo>
                <a:lnTo>
                  <a:pt x="90999" y="20151"/>
                </a:lnTo>
                <a:lnTo>
                  <a:pt x="74216" y="37161"/>
                </a:lnTo>
                <a:lnTo>
                  <a:pt x="71370" y="40966"/>
                </a:lnTo>
                <a:lnTo>
                  <a:pt x="68521" y="45408"/>
                </a:lnTo>
                <a:lnTo>
                  <a:pt x="65668" y="50275"/>
                </a:lnTo>
                <a:lnTo>
                  <a:pt x="62814" y="54472"/>
                </a:lnTo>
                <a:lnTo>
                  <a:pt x="59959" y="58222"/>
                </a:lnTo>
                <a:lnTo>
                  <a:pt x="57103" y="61675"/>
                </a:lnTo>
                <a:lnTo>
                  <a:pt x="53294" y="65881"/>
                </a:lnTo>
                <a:lnTo>
                  <a:pt x="43982" y="75636"/>
                </a:lnTo>
                <a:lnTo>
                  <a:pt x="39784" y="80904"/>
                </a:lnTo>
                <a:lnTo>
                  <a:pt x="36033" y="86321"/>
                </a:lnTo>
                <a:lnTo>
                  <a:pt x="32580" y="91837"/>
                </a:lnTo>
                <a:lnTo>
                  <a:pt x="29325" y="96467"/>
                </a:lnTo>
                <a:lnTo>
                  <a:pt x="26203" y="100507"/>
                </a:lnTo>
                <a:lnTo>
                  <a:pt x="23169" y="104152"/>
                </a:lnTo>
                <a:lnTo>
                  <a:pt x="20194" y="108487"/>
                </a:lnTo>
                <a:lnTo>
                  <a:pt x="17258" y="113282"/>
                </a:lnTo>
                <a:lnTo>
                  <a:pt x="14348" y="118384"/>
                </a:lnTo>
                <a:lnTo>
                  <a:pt x="8575" y="129133"/>
                </a:lnTo>
                <a:lnTo>
                  <a:pt x="5702" y="134666"/>
                </a:lnTo>
                <a:lnTo>
                  <a:pt x="3787" y="139307"/>
                </a:lnTo>
                <a:lnTo>
                  <a:pt x="2510" y="143354"/>
                </a:lnTo>
                <a:lnTo>
                  <a:pt x="1659" y="147004"/>
                </a:lnTo>
                <a:lnTo>
                  <a:pt x="1091" y="151343"/>
                </a:lnTo>
                <a:lnTo>
                  <a:pt x="713" y="156140"/>
                </a:lnTo>
                <a:lnTo>
                  <a:pt x="292" y="165598"/>
                </a:lnTo>
                <a:lnTo>
                  <a:pt x="56" y="176278"/>
                </a:lnTo>
                <a:lnTo>
                  <a:pt x="0" y="182486"/>
                </a:lnTo>
                <a:lnTo>
                  <a:pt x="938" y="185475"/>
                </a:lnTo>
                <a:lnTo>
                  <a:pt x="4520" y="191336"/>
                </a:lnTo>
                <a:lnTo>
                  <a:pt x="6747" y="197116"/>
                </a:lnTo>
                <a:lnTo>
                  <a:pt x="7341" y="199990"/>
                </a:lnTo>
                <a:lnTo>
                  <a:pt x="10541" y="205725"/>
                </a:lnTo>
                <a:lnTo>
                  <a:pt x="12727" y="208587"/>
                </a:lnTo>
                <a:lnTo>
                  <a:pt x="15138" y="210496"/>
                </a:lnTo>
                <a:lnTo>
                  <a:pt x="17697" y="211768"/>
                </a:lnTo>
                <a:lnTo>
                  <a:pt x="20356" y="212616"/>
                </a:lnTo>
                <a:lnTo>
                  <a:pt x="24033" y="213182"/>
                </a:lnTo>
                <a:lnTo>
                  <a:pt x="28390" y="213559"/>
                </a:lnTo>
                <a:lnTo>
                  <a:pt x="33199" y="213810"/>
                </a:lnTo>
                <a:lnTo>
                  <a:pt x="43623" y="214089"/>
                </a:lnTo>
                <a:lnTo>
                  <a:pt x="90252" y="214300"/>
                </a:lnTo>
                <a:lnTo>
                  <a:pt x="96348" y="213351"/>
                </a:lnTo>
                <a:lnTo>
                  <a:pt x="102317" y="211767"/>
                </a:lnTo>
                <a:lnTo>
                  <a:pt x="108202" y="209758"/>
                </a:lnTo>
                <a:lnTo>
                  <a:pt x="114982" y="208419"/>
                </a:lnTo>
                <a:lnTo>
                  <a:pt x="122360" y="207526"/>
                </a:lnTo>
                <a:lnTo>
                  <a:pt x="130136" y="206930"/>
                </a:lnTo>
                <a:lnTo>
                  <a:pt x="137225" y="205581"/>
                </a:lnTo>
                <a:lnTo>
                  <a:pt x="143856" y="203729"/>
                </a:lnTo>
                <a:lnTo>
                  <a:pt x="150182" y="201542"/>
                </a:lnTo>
                <a:lnTo>
                  <a:pt x="156304" y="199131"/>
                </a:lnTo>
                <a:lnTo>
                  <a:pt x="162291" y="196572"/>
                </a:lnTo>
                <a:lnTo>
                  <a:pt x="174022" y="191188"/>
                </a:lnTo>
                <a:lnTo>
                  <a:pt x="197076" y="179970"/>
                </a:lnTo>
                <a:lnTo>
                  <a:pt x="219974" y="168582"/>
                </a:lnTo>
                <a:lnTo>
                  <a:pt x="224740" y="165728"/>
                </a:lnTo>
                <a:lnTo>
                  <a:pt x="232575" y="160017"/>
                </a:lnTo>
                <a:lnTo>
                  <a:pt x="235045" y="156208"/>
                </a:lnTo>
                <a:lnTo>
                  <a:pt x="236692" y="151764"/>
                </a:lnTo>
                <a:lnTo>
                  <a:pt x="237790" y="146896"/>
                </a:lnTo>
                <a:lnTo>
                  <a:pt x="239474" y="142698"/>
                </a:lnTo>
                <a:lnTo>
                  <a:pt x="241550" y="138947"/>
                </a:lnTo>
                <a:lnTo>
                  <a:pt x="243886" y="135494"/>
                </a:lnTo>
                <a:lnTo>
                  <a:pt x="246396" y="131287"/>
                </a:lnTo>
                <a:lnTo>
                  <a:pt x="249022" y="126577"/>
                </a:lnTo>
                <a:lnTo>
                  <a:pt x="251725" y="121532"/>
                </a:lnTo>
                <a:lnTo>
                  <a:pt x="253527" y="117217"/>
                </a:lnTo>
                <a:lnTo>
                  <a:pt x="254728" y="113387"/>
                </a:lnTo>
                <a:lnTo>
                  <a:pt x="255529" y="109881"/>
                </a:lnTo>
                <a:lnTo>
                  <a:pt x="256063" y="105639"/>
                </a:lnTo>
                <a:lnTo>
                  <a:pt x="256419" y="100906"/>
                </a:lnTo>
                <a:lnTo>
                  <a:pt x="256815" y="91520"/>
                </a:lnTo>
                <a:lnTo>
                  <a:pt x="256990" y="84173"/>
                </a:lnTo>
                <a:lnTo>
                  <a:pt x="256085" y="79928"/>
                </a:lnTo>
                <a:lnTo>
                  <a:pt x="254528" y="75193"/>
                </a:lnTo>
                <a:lnTo>
                  <a:pt x="252539" y="70131"/>
                </a:lnTo>
                <a:lnTo>
                  <a:pt x="250259" y="65804"/>
                </a:lnTo>
                <a:lnTo>
                  <a:pt x="247788" y="61967"/>
                </a:lnTo>
                <a:lnTo>
                  <a:pt x="245187" y="58456"/>
                </a:lnTo>
                <a:lnTo>
                  <a:pt x="239758" y="52016"/>
                </a:lnTo>
                <a:lnTo>
                  <a:pt x="236976" y="48965"/>
                </a:lnTo>
                <a:lnTo>
                  <a:pt x="233217" y="45978"/>
                </a:lnTo>
                <a:lnTo>
                  <a:pt x="228806" y="43035"/>
                </a:lnTo>
                <a:lnTo>
                  <a:pt x="223960" y="40120"/>
                </a:lnTo>
                <a:lnTo>
                  <a:pt x="216036" y="34341"/>
                </a:lnTo>
                <a:lnTo>
                  <a:pt x="212589" y="31467"/>
                </a:lnTo>
                <a:lnTo>
                  <a:pt x="208386" y="29550"/>
                </a:lnTo>
                <a:lnTo>
                  <a:pt x="203680" y="28273"/>
                </a:lnTo>
                <a:lnTo>
                  <a:pt x="198637" y="27421"/>
                </a:lnTo>
                <a:lnTo>
                  <a:pt x="194322" y="26853"/>
                </a:lnTo>
                <a:lnTo>
                  <a:pt x="186988" y="26222"/>
                </a:lnTo>
                <a:lnTo>
                  <a:pt x="182747" y="26054"/>
                </a:lnTo>
                <a:lnTo>
                  <a:pt x="172954" y="25867"/>
                </a:lnTo>
                <a:lnTo>
                  <a:pt x="144410" y="25731"/>
                </a:lnTo>
                <a:lnTo>
                  <a:pt x="140073" y="26679"/>
                </a:lnTo>
                <a:lnTo>
                  <a:pt x="135278" y="28263"/>
                </a:lnTo>
                <a:lnTo>
                  <a:pt x="130175" y="30272"/>
                </a:lnTo>
                <a:lnTo>
                  <a:pt x="124869" y="31612"/>
                </a:lnTo>
                <a:lnTo>
                  <a:pt x="119426" y="32504"/>
                </a:lnTo>
                <a:lnTo>
                  <a:pt x="113893" y="33100"/>
                </a:lnTo>
                <a:lnTo>
                  <a:pt x="109251" y="34449"/>
                </a:lnTo>
                <a:lnTo>
                  <a:pt x="101554" y="38488"/>
                </a:lnTo>
                <a:lnTo>
                  <a:pt x="94958" y="40918"/>
                </a:lnTo>
                <a:lnTo>
                  <a:pt x="91866" y="41566"/>
                </a:lnTo>
                <a:lnTo>
                  <a:pt x="85890" y="44826"/>
                </a:lnTo>
                <a:lnTo>
                  <a:pt x="82963" y="47029"/>
                </a:lnTo>
                <a:lnTo>
                  <a:pt x="77170" y="49477"/>
                </a:lnTo>
                <a:lnTo>
                  <a:pt x="74292" y="50130"/>
                </a:lnTo>
                <a:lnTo>
                  <a:pt x="72374" y="51517"/>
                </a:lnTo>
                <a:lnTo>
                  <a:pt x="71094" y="53395"/>
                </a:lnTo>
                <a:lnTo>
                  <a:pt x="68536" y="6000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725"/>
          <p:cNvSpPr/>
          <p:nvPr/>
        </p:nvSpPr>
        <p:spPr>
          <a:xfrm>
            <a:off x="2850350" y="1525905"/>
            <a:ext cx="238466" cy="188561"/>
          </a:xfrm>
          <a:custGeom>
            <a:avLst/>
            <a:gdLst/>
            <a:ahLst/>
            <a:cxnLst/>
            <a:rect l="0" t="0" r="0" b="0"/>
            <a:pathLst>
              <a:path w="238466" h="188561">
                <a:moveTo>
                  <a:pt x="75729" y="0"/>
                </a:moveTo>
                <a:lnTo>
                  <a:pt x="68349" y="7380"/>
                </a:lnTo>
                <a:lnTo>
                  <a:pt x="67687" y="10582"/>
                </a:lnTo>
                <a:lnTo>
                  <a:pt x="67510" y="12770"/>
                </a:lnTo>
                <a:lnTo>
                  <a:pt x="66440" y="15180"/>
                </a:lnTo>
                <a:lnTo>
                  <a:pt x="62711" y="20399"/>
                </a:lnTo>
                <a:lnTo>
                  <a:pt x="57878" y="25893"/>
                </a:lnTo>
                <a:lnTo>
                  <a:pt x="52556" y="31510"/>
                </a:lnTo>
                <a:lnTo>
                  <a:pt x="33990" y="50281"/>
                </a:lnTo>
                <a:lnTo>
                  <a:pt x="30758" y="54475"/>
                </a:lnTo>
                <a:lnTo>
                  <a:pt x="28603" y="58224"/>
                </a:lnTo>
                <a:lnTo>
                  <a:pt x="27167" y="61676"/>
                </a:lnTo>
                <a:lnTo>
                  <a:pt x="24305" y="65882"/>
                </a:lnTo>
                <a:lnTo>
                  <a:pt x="20491" y="70591"/>
                </a:lnTo>
                <a:lnTo>
                  <a:pt x="16044" y="75636"/>
                </a:lnTo>
                <a:lnTo>
                  <a:pt x="13079" y="79951"/>
                </a:lnTo>
                <a:lnTo>
                  <a:pt x="11103" y="83781"/>
                </a:lnTo>
                <a:lnTo>
                  <a:pt x="9785" y="87286"/>
                </a:lnTo>
                <a:lnTo>
                  <a:pt x="7954" y="91528"/>
                </a:lnTo>
                <a:lnTo>
                  <a:pt x="3379" y="101322"/>
                </a:lnTo>
                <a:lnTo>
                  <a:pt x="1779" y="105647"/>
                </a:lnTo>
                <a:lnTo>
                  <a:pt x="712" y="109484"/>
                </a:lnTo>
                <a:lnTo>
                  <a:pt x="0" y="112994"/>
                </a:lnTo>
                <a:lnTo>
                  <a:pt x="478" y="116287"/>
                </a:lnTo>
                <a:lnTo>
                  <a:pt x="1749" y="119434"/>
                </a:lnTo>
                <a:lnTo>
                  <a:pt x="3549" y="122485"/>
                </a:lnTo>
                <a:lnTo>
                  <a:pt x="4749" y="126424"/>
                </a:lnTo>
                <a:lnTo>
                  <a:pt x="5549" y="130955"/>
                </a:lnTo>
                <a:lnTo>
                  <a:pt x="6083" y="135881"/>
                </a:lnTo>
                <a:lnTo>
                  <a:pt x="7391" y="140117"/>
                </a:lnTo>
                <a:lnTo>
                  <a:pt x="9215" y="143894"/>
                </a:lnTo>
                <a:lnTo>
                  <a:pt x="11384" y="147364"/>
                </a:lnTo>
                <a:lnTo>
                  <a:pt x="12830" y="150630"/>
                </a:lnTo>
                <a:lnTo>
                  <a:pt x="13794" y="153760"/>
                </a:lnTo>
                <a:lnTo>
                  <a:pt x="14437" y="156799"/>
                </a:lnTo>
                <a:lnTo>
                  <a:pt x="15818" y="159777"/>
                </a:lnTo>
                <a:lnTo>
                  <a:pt x="19892" y="165627"/>
                </a:lnTo>
                <a:lnTo>
                  <a:pt x="24878" y="171402"/>
                </a:lnTo>
                <a:lnTo>
                  <a:pt x="27541" y="174275"/>
                </a:lnTo>
                <a:lnTo>
                  <a:pt x="30269" y="176191"/>
                </a:lnTo>
                <a:lnTo>
                  <a:pt x="35840" y="178319"/>
                </a:lnTo>
                <a:lnTo>
                  <a:pt x="41491" y="181805"/>
                </a:lnTo>
                <a:lnTo>
                  <a:pt x="44331" y="184068"/>
                </a:lnTo>
                <a:lnTo>
                  <a:pt x="47177" y="185577"/>
                </a:lnTo>
                <a:lnTo>
                  <a:pt x="52880" y="187253"/>
                </a:lnTo>
                <a:lnTo>
                  <a:pt x="56686" y="187701"/>
                </a:lnTo>
                <a:lnTo>
                  <a:pt x="61129" y="187999"/>
                </a:lnTo>
                <a:lnTo>
                  <a:pt x="65996" y="188197"/>
                </a:lnTo>
                <a:lnTo>
                  <a:pt x="76483" y="188418"/>
                </a:lnTo>
                <a:lnTo>
                  <a:pt x="94187" y="188560"/>
                </a:lnTo>
                <a:lnTo>
                  <a:pt x="98513" y="187619"/>
                </a:lnTo>
                <a:lnTo>
                  <a:pt x="103301" y="186039"/>
                </a:lnTo>
                <a:lnTo>
                  <a:pt x="108398" y="184033"/>
                </a:lnTo>
                <a:lnTo>
                  <a:pt x="113701" y="182696"/>
                </a:lnTo>
                <a:lnTo>
                  <a:pt x="119141" y="181805"/>
                </a:lnTo>
                <a:lnTo>
                  <a:pt x="124673" y="181210"/>
                </a:lnTo>
                <a:lnTo>
                  <a:pt x="129314" y="180815"/>
                </a:lnTo>
                <a:lnTo>
                  <a:pt x="133360" y="180550"/>
                </a:lnTo>
                <a:lnTo>
                  <a:pt x="137010" y="180374"/>
                </a:lnTo>
                <a:lnTo>
                  <a:pt x="141348" y="179304"/>
                </a:lnTo>
                <a:lnTo>
                  <a:pt x="146145" y="177639"/>
                </a:lnTo>
                <a:lnTo>
                  <a:pt x="151248" y="175576"/>
                </a:lnTo>
                <a:lnTo>
                  <a:pt x="156555" y="173248"/>
                </a:lnTo>
                <a:lnTo>
                  <a:pt x="167532" y="168121"/>
                </a:lnTo>
                <a:lnTo>
                  <a:pt x="172174" y="165421"/>
                </a:lnTo>
                <a:lnTo>
                  <a:pt x="176221" y="162668"/>
                </a:lnTo>
                <a:lnTo>
                  <a:pt x="183257" y="157069"/>
                </a:lnTo>
                <a:lnTo>
                  <a:pt x="189560" y="151406"/>
                </a:lnTo>
                <a:lnTo>
                  <a:pt x="195536" y="145714"/>
                </a:lnTo>
                <a:lnTo>
                  <a:pt x="202319" y="140009"/>
                </a:lnTo>
                <a:lnTo>
                  <a:pt x="206795" y="137154"/>
                </a:lnTo>
                <a:lnTo>
                  <a:pt x="211684" y="134298"/>
                </a:lnTo>
                <a:lnTo>
                  <a:pt x="214943" y="130490"/>
                </a:lnTo>
                <a:lnTo>
                  <a:pt x="217116" y="126045"/>
                </a:lnTo>
                <a:lnTo>
                  <a:pt x="218565" y="121178"/>
                </a:lnTo>
                <a:lnTo>
                  <a:pt x="220483" y="117933"/>
                </a:lnTo>
                <a:lnTo>
                  <a:pt x="222714" y="115769"/>
                </a:lnTo>
                <a:lnTo>
                  <a:pt x="225154" y="114327"/>
                </a:lnTo>
                <a:lnTo>
                  <a:pt x="227734" y="111460"/>
                </a:lnTo>
                <a:lnTo>
                  <a:pt x="230406" y="107644"/>
                </a:lnTo>
                <a:lnTo>
                  <a:pt x="233140" y="103195"/>
                </a:lnTo>
                <a:lnTo>
                  <a:pt x="234962" y="99277"/>
                </a:lnTo>
                <a:lnTo>
                  <a:pt x="236177" y="95712"/>
                </a:lnTo>
                <a:lnTo>
                  <a:pt x="236987" y="92383"/>
                </a:lnTo>
                <a:lnTo>
                  <a:pt x="237527" y="89211"/>
                </a:lnTo>
                <a:lnTo>
                  <a:pt x="237887" y="86144"/>
                </a:lnTo>
                <a:lnTo>
                  <a:pt x="238127" y="83146"/>
                </a:lnTo>
                <a:lnTo>
                  <a:pt x="238394" y="77276"/>
                </a:lnTo>
                <a:lnTo>
                  <a:pt x="238465" y="74377"/>
                </a:lnTo>
                <a:lnTo>
                  <a:pt x="237560" y="71492"/>
                </a:lnTo>
                <a:lnTo>
                  <a:pt x="234014" y="65747"/>
                </a:lnTo>
                <a:lnTo>
                  <a:pt x="231803" y="60018"/>
                </a:lnTo>
                <a:lnTo>
                  <a:pt x="231214" y="57157"/>
                </a:lnTo>
                <a:lnTo>
                  <a:pt x="228018" y="51438"/>
                </a:lnTo>
                <a:lnTo>
                  <a:pt x="222757" y="44556"/>
                </a:lnTo>
                <a:lnTo>
                  <a:pt x="217295" y="38813"/>
                </a:lnTo>
                <a:lnTo>
                  <a:pt x="213921" y="36353"/>
                </a:lnTo>
                <a:lnTo>
                  <a:pt x="209767" y="33760"/>
                </a:lnTo>
                <a:lnTo>
                  <a:pt x="205093" y="31079"/>
                </a:lnTo>
                <a:lnTo>
                  <a:pt x="201024" y="28339"/>
                </a:lnTo>
                <a:lnTo>
                  <a:pt x="193963" y="22755"/>
                </a:lnTo>
                <a:lnTo>
                  <a:pt x="187650" y="19638"/>
                </a:lnTo>
                <a:lnTo>
                  <a:pt x="180717" y="18253"/>
                </a:lnTo>
                <a:lnTo>
                  <a:pt x="176201" y="17883"/>
                </a:lnTo>
                <a:lnTo>
                  <a:pt x="171286" y="17637"/>
                </a:lnTo>
                <a:lnTo>
                  <a:pt x="160744" y="17363"/>
                </a:lnTo>
                <a:lnTo>
                  <a:pt x="107555" y="17146"/>
                </a:lnTo>
                <a:lnTo>
                  <a:pt x="104567" y="18098"/>
                </a:lnTo>
                <a:lnTo>
                  <a:pt x="98706" y="21696"/>
                </a:lnTo>
                <a:lnTo>
                  <a:pt x="92926" y="26470"/>
                </a:lnTo>
                <a:lnTo>
                  <a:pt x="90052" y="29076"/>
                </a:lnTo>
                <a:lnTo>
                  <a:pt x="87183" y="30814"/>
                </a:lnTo>
                <a:lnTo>
                  <a:pt x="81455" y="32745"/>
                </a:lnTo>
                <a:lnTo>
                  <a:pt x="75734" y="36143"/>
                </a:lnTo>
                <a:lnTo>
                  <a:pt x="67157" y="428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726"/>
          <p:cNvSpPr/>
          <p:nvPr/>
        </p:nvSpPr>
        <p:spPr>
          <a:xfrm>
            <a:off x="392253" y="2203238"/>
            <a:ext cx="232669" cy="385658"/>
          </a:xfrm>
          <a:custGeom>
            <a:avLst/>
            <a:gdLst/>
            <a:ahLst/>
            <a:cxnLst/>
            <a:rect l="0" t="0" r="0" b="0"/>
            <a:pathLst>
              <a:path w="232669" h="385658">
                <a:moveTo>
                  <a:pt x="4939" y="68474"/>
                </a:moveTo>
                <a:lnTo>
                  <a:pt x="388" y="63923"/>
                </a:lnTo>
                <a:lnTo>
                  <a:pt x="0" y="62582"/>
                </a:lnTo>
                <a:lnTo>
                  <a:pt x="694" y="61689"/>
                </a:lnTo>
                <a:lnTo>
                  <a:pt x="4690" y="60006"/>
                </a:lnTo>
                <a:lnTo>
                  <a:pt x="11734" y="59922"/>
                </a:lnTo>
                <a:lnTo>
                  <a:pt x="26175" y="59902"/>
                </a:lnTo>
                <a:lnTo>
                  <a:pt x="28621" y="58950"/>
                </a:lnTo>
                <a:lnTo>
                  <a:pt x="33879" y="55351"/>
                </a:lnTo>
                <a:lnTo>
                  <a:pt x="39391" y="53117"/>
                </a:lnTo>
                <a:lnTo>
                  <a:pt x="45969" y="52124"/>
                </a:lnTo>
                <a:lnTo>
                  <a:pt x="50390" y="51859"/>
                </a:lnTo>
                <a:lnTo>
                  <a:pt x="55242" y="51682"/>
                </a:lnTo>
                <a:lnTo>
                  <a:pt x="59429" y="50612"/>
                </a:lnTo>
                <a:lnTo>
                  <a:pt x="66622" y="46883"/>
                </a:lnTo>
                <a:lnTo>
                  <a:pt x="70826" y="45507"/>
                </a:lnTo>
                <a:lnTo>
                  <a:pt x="75534" y="44590"/>
                </a:lnTo>
                <a:lnTo>
                  <a:pt x="80577" y="43979"/>
                </a:lnTo>
                <a:lnTo>
                  <a:pt x="84892" y="42619"/>
                </a:lnTo>
                <a:lnTo>
                  <a:pt x="88721" y="40760"/>
                </a:lnTo>
                <a:lnTo>
                  <a:pt x="92226" y="38568"/>
                </a:lnTo>
                <a:lnTo>
                  <a:pt x="96468" y="36154"/>
                </a:lnTo>
                <a:lnTo>
                  <a:pt x="106261" y="30932"/>
                </a:lnTo>
                <a:lnTo>
                  <a:pt x="111539" y="29159"/>
                </a:lnTo>
                <a:lnTo>
                  <a:pt x="116963" y="27976"/>
                </a:lnTo>
                <a:lnTo>
                  <a:pt x="122484" y="27188"/>
                </a:lnTo>
                <a:lnTo>
                  <a:pt x="128070" y="25710"/>
                </a:lnTo>
                <a:lnTo>
                  <a:pt x="133699" y="23772"/>
                </a:lnTo>
                <a:lnTo>
                  <a:pt x="139356" y="21528"/>
                </a:lnTo>
                <a:lnTo>
                  <a:pt x="144081" y="19079"/>
                </a:lnTo>
                <a:lnTo>
                  <a:pt x="148183" y="16494"/>
                </a:lnTo>
                <a:lnTo>
                  <a:pt x="151870" y="13818"/>
                </a:lnTo>
                <a:lnTo>
                  <a:pt x="156233" y="12034"/>
                </a:lnTo>
                <a:lnTo>
                  <a:pt x="161046" y="10845"/>
                </a:lnTo>
                <a:lnTo>
                  <a:pt x="166161" y="10052"/>
                </a:lnTo>
                <a:lnTo>
                  <a:pt x="170523" y="9524"/>
                </a:lnTo>
                <a:lnTo>
                  <a:pt x="174383" y="9171"/>
                </a:lnTo>
                <a:lnTo>
                  <a:pt x="181212" y="8780"/>
                </a:lnTo>
                <a:lnTo>
                  <a:pt x="187423" y="8606"/>
                </a:lnTo>
                <a:lnTo>
                  <a:pt x="191365" y="7607"/>
                </a:lnTo>
                <a:lnTo>
                  <a:pt x="195898" y="5988"/>
                </a:lnTo>
                <a:lnTo>
                  <a:pt x="207759" y="1098"/>
                </a:lnTo>
                <a:lnTo>
                  <a:pt x="214365" y="251"/>
                </a:lnTo>
                <a:lnTo>
                  <a:pt x="219619" y="53"/>
                </a:lnTo>
                <a:lnTo>
                  <a:pt x="222354" y="0"/>
                </a:lnTo>
                <a:lnTo>
                  <a:pt x="224178" y="917"/>
                </a:lnTo>
                <a:lnTo>
                  <a:pt x="225393" y="2481"/>
                </a:lnTo>
                <a:lnTo>
                  <a:pt x="227344" y="7284"/>
                </a:lnTo>
                <a:lnTo>
                  <a:pt x="228456" y="7678"/>
                </a:lnTo>
                <a:lnTo>
                  <a:pt x="232232" y="8116"/>
                </a:lnTo>
                <a:lnTo>
                  <a:pt x="232668" y="9186"/>
                </a:lnTo>
                <a:lnTo>
                  <a:pt x="232006" y="10851"/>
                </a:lnTo>
                <a:lnTo>
                  <a:pt x="228650" y="15817"/>
                </a:lnTo>
                <a:lnTo>
                  <a:pt x="228069" y="21228"/>
                </a:lnTo>
                <a:lnTo>
                  <a:pt x="227035" y="23641"/>
                </a:lnTo>
                <a:lnTo>
                  <a:pt x="221981" y="31589"/>
                </a:lnTo>
                <a:lnTo>
                  <a:pt x="219108" y="40929"/>
                </a:lnTo>
                <a:lnTo>
                  <a:pt x="215060" y="50199"/>
                </a:lnTo>
                <a:lnTo>
                  <a:pt x="212626" y="58130"/>
                </a:lnTo>
                <a:lnTo>
                  <a:pt x="210592" y="65782"/>
                </a:lnTo>
                <a:lnTo>
                  <a:pt x="206513" y="75532"/>
                </a:lnTo>
                <a:lnTo>
                  <a:pt x="201525" y="83676"/>
                </a:lnTo>
                <a:lnTo>
                  <a:pt x="198861" y="87181"/>
                </a:lnTo>
                <a:lnTo>
                  <a:pt x="197085" y="91423"/>
                </a:lnTo>
                <a:lnTo>
                  <a:pt x="195112" y="101216"/>
                </a:lnTo>
                <a:lnTo>
                  <a:pt x="191695" y="111919"/>
                </a:lnTo>
                <a:lnTo>
                  <a:pt x="187002" y="123025"/>
                </a:lnTo>
                <a:lnTo>
                  <a:pt x="181741" y="134312"/>
                </a:lnTo>
                <a:lnTo>
                  <a:pt x="164927" y="168497"/>
                </a:lnTo>
                <a:lnTo>
                  <a:pt x="161770" y="179921"/>
                </a:lnTo>
                <a:lnTo>
                  <a:pt x="159414" y="191348"/>
                </a:lnTo>
                <a:lnTo>
                  <a:pt x="155192" y="202777"/>
                </a:lnTo>
                <a:lnTo>
                  <a:pt x="152681" y="214207"/>
                </a:lnTo>
                <a:lnTo>
                  <a:pt x="152011" y="219922"/>
                </a:lnTo>
                <a:lnTo>
                  <a:pt x="151564" y="226589"/>
                </a:lnTo>
                <a:lnTo>
                  <a:pt x="151267" y="233892"/>
                </a:lnTo>
                <a:lnTo>
                  <a:pt x="151068" y="241618"/>
                </a:lnTo>
                <a:lnTo>
                  <a:pt x="149984" y="248673"/>
                </a:lnTo>
                <a:lnTo>
                  <a:pt x="148308" y="255282"/>
                </a:lnTo>
                <a:lnTo>
                  <a:pt x="144858" y="266752"/>
                </a:lnTo>
                <a:lnTo>
                  <a:pt x="143325" y="275025"/>
                </a:lnTo>
                <a:lnTo>
                  <a:pt x="142644" y="284417"/>
                </a:lnTo>
                <a:lnTo>
                  <a:pt x="142462" y="289589"/>
                </a:lnTo>
                <a:lnTo>
                  <a:pt x="139720" y="300415"/>
                </a:lnTo>
                <a:lnTo>
                  <a:pt x="136279" y="310624"/>
                </a:lnTo>
                <a:lnTo>
                  <a:pt x="134750" y="318336"/>
                </a:lnTo>
                <a:lnTo>
                  <a:pt x="134070" y="327479"/>
                </a:lnTo>
                <a:lnTo>
                  <a:pt x="133768" y="336940"/>
                </a:lnTo>
                <a:lnTo>
                  <a:pt x="133574" y="350775"/>
                </a:lnTo>
                <a:lnTo>
                  <a:pt x="133526" y="3856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727"/>
          <p:cNvSpPr/>
          <p:nvPr/>
        </p:nvSpPr>
        <p:spPr>
          <a:xfrm>
            <a:off x="646986" y="2511743"/>
            <a:ext cx="58668" cy="17145"/>
          </a:xfrm>
          <a:custGeom>
            <a:avLst/>
            <a:gdLst/>
            <a:ahLst/>
            <a:cxnLst/>
            <a:rect l="0" t="0" r="0" b="0"/>
            <a:pathLst>
              <a:path w="58668" h="17145">
                <a:moveTo>
                  <a:pt x="7381" y="17144"/>
                </a:moveTo>
                <a:lnTo>
                  <a:pt x="0" y="17144"/>
                </a:lnTo>
                <a:lnTo>
                  <a:pt x="3712" y="17144"/>
                </a:lnTo>
                <a:lnTo>
                  <a:pt x="4935" y="16192"/>
                </a:lnTo>
                <a:lnTo>
                  <a:pt x="5750" y="14604"/>
                </a:lnTo>
                <a:lnTo>
                  <a:pt x="6294" y="12593"/>
                </a:lnTo>
                <a:lnTo>
                  <a:pt x="8561" y="11252"/>
                </a:lnTo>
                <a:lnTo>
                  <a:pt x="11978" y="10359"/>
                </a:lnTo>
                <a:lnTo>
                  <a:pt x="16160" y="9763"/>
                </a:lnTo>
                <a:lnTo>
                  <a:pt x="19902" y="8414"/>
                </a:lnTo>
                <a:lnTo>
                  <a:pt x="23348" y="6561"/>
                </a:lnTo>
                <a:lnTo>
                  <a:pt x="26598" y="4374"/>
                </a:lnTo>
                <a:lnTo>
                  <a:pt x="29717" y="2915"/>
                </a:lnTo>
                <a:lnTo>
                  <a:pt x="32749" y="1943"/>
                </a:lnTo>
                <a:lnTo>
                  <a:pt x="35723" y="1295"/>
                </a:lnTo>
                <a:lnTo>
                  <a:pt x="38658" y="863"/>
                </a:lnTo>
                <a:lnTo>
                  <a:pt x="41568" y="575"/>
                </a:lnTo>
                <a:lnTo>
                  <a:pt x="44460" y="383"/>
                </a:lnTo>
                <a:lnTo>
                  <a:pt x="47340" y="255"/>
                </a:lnTo>
                <a:lnTo>
                  <a:pt x="58667" y="2"/>
                </a:lnTo>
                <a:lnTo>
                  <a:pt x="54221" y="0"/>
                </a:lnTo>
                <a:lnTo>
                  <a:pt x="52895" y="952"/>
                </a:lnTo>
                <a:lnTo>
                  <a:pt x="52011" y="2539"/>
                </a:lnTo>
                <a:lnTo>
                  <a:pt x="51422" y="4550"/>
                </a:lnTo>
                <a:lnTo>
                  <a:pt x="50077" y="5891"/>
                </a:lnTo>
                <a:lnTo>
                  <a:pt x="48227" y="6784"/>
                </a:lnTo>
                <a:lnTo>
                  <a:pt x="46042" y="7380"/>
                </a:lnTo>
                <a:lnTo>
                  <a:pt x="44585" y="8730"/>
                </a:lnTo>
                <a:lnTo>
                  <a:pt x="43613" y="10582"/>
                </a:lnTo>
                <a:lnTo>
                  <a:pt x="42055" y="15848"/>
                </a:lnTo>
                <a:lnTo>
                  <a:pt x="40974" y="16280"/>
                </a:lnTo>
                <a:lnTo>
                  <a:pt x="39302" y="16568"/>
                </a:lnTo>
                <a:lnTo>
                  <a:pt x="33098" y="1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728"/>
          <p:cNvSpPr/>
          <p:nvPr/>
        </p:nvSpPr>
        <p:spPr>
          <a:xfrm>
            <a:off x="808672" y="2263140"/>
            <a:ext cx="205590" cy="257175"/>
          </a:xfrm>
          <a:custGeom>
            <a:avLst/>
            <a:gdLst/>
            <a:ahLst/>
            <a:cxnLst/>
            <a:rect l="0" t="0" r="0" b="0"/>
            <a:pathLst>
              <a:path w="205590" h="257175">
                <a:moveTo>
                  <a:pt x="128587" y="34290"/>
                </a:moveTo>
                <a:lnTo>
                  <a:pt x="133138" y="29739"/>
                </a:lnTo>
                <a:lnTo>
                  <a:pt x="133526" y="28398"/>
                </a:lnTo>
                <a:lnTo>
                  <a:pt x="132832" y="27504"/>
                </a:lnTo>
                <a:lnTo>
                  <a:pt x="131418" y="26909"/>
                </a:lnTo>
                <a:lnTo>
                  <a:pt x="130474" y="25559"/>
                </a:lnTo>
                <a:lnTo>
                  <a:pt x="128661" y="17529"/>
                </a:lnTo>
                <a:lnTo>
                  <a:pt x="128609" y="12707"/>
                </a:lnTo>
                <a:lnTo>
                  <a:pt x="127650" y="11329"/>
                </a:lnTo>
                <a:lnTo>
                  <a:pt x="126057" y="10410"/>
                </a:lnTo>
                <a:lnTo>
                  <a:pt x="121208" y="8935"/>
                </a:lnTo>
                <a:lnTo>
                  <a:pt x="115465" y="8733"/>
                </a:lnTo>
                <a:lnTo>
                  <a:pt x="61545" y="8573"/>
                </a:lnTo>
                <a:lnTo>
                  <a:pt x="57223" y="7620"/>
                </a:lnTo>
                <a:lnTo>
                  <a:pt x="53388" y="6032"/>
                </a:lnTo>
                <a:lnTo>
                  <a:pt x="49880" y="4022"/>
                </a:lnTo>
                <a:lnTo>
                  <a:pt x="46588" y="2681"/>
                </a:lnTo>
                <a:lnTo>
                  <a:pt x="40391" y="1191"/>
                </a:lnTo>
                <a:lnTo>
                  <a:pt x="34461" y="529"/>
                </a:lnTo>
                <a:lnTo>
                  <a:pt x="28651" y="235"/>
                </a:lnTo>
                <a:lnTo>
                  <a:pt x="22894" y="104"/>
                </a:lnTo>
                <a:lnTo>
                  <a:pt x="1205" y="0"/>
                </a:lnTo>
                <a:lnTo>
                  <a:pt x="803" y="952"/>
                </a:lnTo>
                <a:lnTo>
                  <a:pt x="106" y="7380"/>
                </a:lnTo>
                <a:lnTo>
                  <a:pt x="5912" y="14228"/>
                </a:lnTo>
                <a:lnTo>
                  <a:pt x="7390" y="15848"/>
                </a:lnTo>
                <a:lnTo>
                  <a:pt x="8047" y="19108"/>
                </a:lnTo>
                <a:lnTo>
                  <a:pt x="8222" y="21311"/>
                </a:lnTo>
                <a:lnTo>
                  <a:pt x="10957" y="28839"/>
                </a:lnTo>
                <a:lnTo>
                  <a:pt x="13019" y="33513"/>
                </a:lnTo>
                <a:lnTo>
                  <a:pt x="15311" y="41247"/>
                </a:lnTo>
                <a:lnTo>
                  <a:pt x="16330" y="47859"/>
                </a:lnTo>
                <a:lnTo>
                  <a:pt x="16783" y="53973"/>
                </a:lnTo>
                <a:lnTo>
                  <a:pt x="16984" y="62405"/>
                </a:lnTo>
                <a:lnTo>
                  <a:pt x="17144" y="113915"/>
                </a:lnTo>
                <a:lnTo>
                  <a:pt x="16192" y="116901"/>
                </a:lnTo>
                <a:lnTo>
                  <a:pt x="12594" y="122758"/>
                </a:lnTo>
                <a:lnTo>
                  <a:pt x="11253" y="126606"/>
                </a:lnTo>
                <a:lnTo>
                  <a:pt x="10360" y="131077"/>
                </a:lnTo>
                <a:lnTo>
                  <a:pt x="9764" y="135962"/>
                </a:lnTo>
                <a:lnTo>
                  <a:pt x="9102" y="143930"/>
                </a:lnTo>
                <a:lnTo>
                  <a:pt x="8808" y="150646"/>
                </a:lnTo>
                <a:lnTo>
                  <a:pt x="8603" y="161078"/>
                </a:lnTo>
                <a:lnTo>
                  <a:pt x="7641" y="161678"/>
                </a:lnTo>
                <a:lnTo>
                  <a:pt x="4031" y="162344"/>
                </a:lnTo>
                <a:lnTo>
                  <a:pt x="2687" y="163474"/>
                </a:lnTo>
                <a:lnTo>
                  <a:pt x="1791" y="165180"/>
                </a:lnTo>
                <a:lnTo>
                  <a:pt x="1194" y="167270"/>
                </a:lnTo>
                <a:lnTo>
                  <a:pt x="1749" y="168663"/>
                </a:lnTo>
                <a:lnTo>
                  <a:pt x="3071" y="169592"/>
                </a:lnTo>
                <a:lnTo>
                  <a:pt x="8544" y="171440"/>
                </a:lnTo>
                <a:lnTo>
                  <a:pt x="8564" y="166896"/>
                </a:lnTo>
                <a:lnTo>
                  <a:pt x="9519" y="165556"/>
                </a:lnTo>
                <a:lnTo>
                  <a:pt x="11109" y="164663"/>
                </a:lnTo>
                <a:lnTo>
                  <a:pt x="15953" y="163230"/>
                </a:lnTo>
                <a:lnTo>
                  <a:pt x="16350" y="162160"/>
                </a:lnTo>
                <a:lnTo>
                  <a:pt x="16792" y="158431"/>
                </a:lnTo>
                <a:lnTo>
                  <a:pt x="18814" y="156103"/>
                </a:lnTo>
                <a:lnTo>
                  <a:pt x="22068" y="153598"/>
                </a:lnTo>
                <a:lnTo>
                  <a:pt x="26142" y="150976"/>
                </a:lnTo>
                <a:lnTo>
                  <a:pt x="29810" y="148276"/>
                </a:lnTo>
                <a:lnTo>
                  <a:pt x="33209" y="145523"/>
                </a:lnTo>
                <a:lnTo>
                  <a:pt x="36426" y="142735"/>
                </a:lnTo>
                <a:lnTo>
                  <a:pt x="39524" y="140877"/>
                </a:lnTo>
                <a:lnTo>
                  <a:pt x="45506" y="138812"/>
                </a:lnTo>
                <a:lnTo>
                  <a:pt x="49388" y="137308"/>
                </a:lnTo>
                <a:lnTo>
                  <a:pt x="53880" y="135354"/>
                </a:lnTo>
                <a:lnTo>
                  <a:pt x="63952" y="130642"/>
                </a:lnTo>
                <a:lnTo>
                  <a:pt x="74778" y="125373"/>
                </a:lnTo>
                <a:lnTo>
                  <a:pt x="79379" y="123587"/>
                </a:lnTo>
                <a:lnTo>
                  <a:pt x="83400" y="122396"/>
                </a:lnTo>
                <a:lnTo>
                  <a:pt x="87032" y="121602"/>
                </a:lnTo>
                <a:lnTo>
                  <a:pt x="91359" y="121073"/>
                </a:lnTo>
                <a:lnTo>
                  <a:pt x="96148" y="120720"/>
                </a:lnTo>
                <a:lnTo>
                  <a:pt x="105598" y="120328"/>
                </a:lnTo>
                <a:lnTo>
                  <a:pt x="112972" y="120154"/>
                </a:lnTo>
                <a:lnTo>
                  <a:pt x="157048" y="120016"/>
                </a:lnTo>
                <a:lnTo>
                  <a:pt x="160896" y="120968"/>
                </a:lnTo>
                <a:lnTo>
                  <a:pt x="165366" y="122555"/>
                </a:lnTo>
                <a:lnTo>
                  <a:pt x="170252" y="124566"/>
                </a:lnTo>
                <a:lnTo>
                  <a:pt x="174461" y="126859"/>
                </a:lnTo>
                <a:lnTo>
                  <a:pt x="178220" y="129340"/>
                </a:lnTo>
                <a:lnTo>
                  <a:pt x="181678" y="131946"/>
                </a:lnTo>
                <a:lnTo>
                  <a:pt x="188061" y="137383"/>
                </a:lnTo>
                <a:lnTo>
                  <a:pt x="191096" y="140166"/>
                </a:lnTo>
                <a:lnTo>
                  <a:pt x="194072" y="142021"/>
                </a:lnTo>
                <a:lnTo>
                  <a:pt x="199919" y="144083"/>
                </a:lnTo>
                <a:lnTo>
                  <a:pt x="201860" y="145585"/>
                </a:lnTo>
                <a:lnTo>
                  <a:pt x="203153" y="147539"/>
                </a:lnTo>
                <a:lnTo>
                  <a:pt x="204015" y="149794"/>
                </a:lnTo>
                <a:lnTo>
                  <a:pt x="204973" y="157380"/>
                </a:lnTo>
                <a:lnTo>
                  <a:pt x="205399" y="166149"/>
                </a:lnTo>
                <a:lnTo>
                  <a:pt x="205589" y="173221"/>
                </a:lnTo>
                <a:lnTo>
                  <a:pt x="204687" y="176441"/>
                </a:lnTo>
                <a:lnTo>
                  <a:pt x="201144" y="182558"/>
                </a:lnTo>
                <a:lnTo>
                  <a:pt x="198935" y="188452"/>
                </a:lnTo>
                <a:lnTo>
                  <a:pt x="198346" y="191357"/>
                </a:lnTo>
                <a:lnTo>
                  <a:pt x="195151" y="197125"/>
                </a:lnTo>
                <a:lnTo>
                  <a:pt x="190556" y="202863"/>
                </a:lnTo>
                <a:lnTo>
                  <a:pt x="185339" y="208589"/>
                </a:lnTo>
                <a:lnTo>
                  <a:pt x="181662" y="211449"/>
                </a:lnTo>
                <a:lnTo>
                  <a:pt x="177305" y="214308"/>
                </a:lnTo>
                <a:lnTo>
                  <a:pt x="172496" y="217167"/>
                </a:lnTo>
                <a:lnTo>
                  <a:pt x="168337" y="220025"/>
                </a:lnTo>
                <a:lnTo>
                  <a:pt x="164612" y="222884"/>
                </a:lnTo>
                <a:lnTo>
                  <a:pt x="161177" y="225741"/>
                </a:lnTo>
                <a:lnTo>
                  <a:pt x="156981" y="228599"/>
                </a:lnTo>
                <a:lnTo>
                  <a:pt x="152279" y="231457"/>
                </a:lnTo>
                <a:lnTo>
                  <a:pt x="147239" y="234314"/>
                </a:lnTo>
                <a:lnTo>
                  <a:pt x="136560" y="240030"/>
                </a:lnTo>
                <a:lnTo>
                  <a:pt x="131045" y="242887"/>
                </a:lnTo>
                <a:lnTo>
                  <a:pt x="126416" y="244792"/>
                </a:lnTo>
                <a:lnTo>
                  <a:pt x="122377" y="246062"/>
                </a:lnTo>
                <a:lnTo>
                  <a:pt x="118732" y="246909"/>
                </a:lnTo>
                <a:lnTo>
                  <a:pt x="114397" y="248426"/>
                </a:lnTo>
                <a:lnTo>
                  <a:pt x="109602" y="250389"/>
                </a:lnTo>
                <a:lnTo>
                  <a:pt x="104501" y="252651"/>
                </a:lnTo>
                <a:lnTo>
                  <a:pt x="99195" y="254159"/>
                </a:lnTo>
                <a:lnTo>
                  <a:pt x="93752" y="255164"/>
                </a:lnTo>
                <a:lnTo>
                  <a:pt x="88219" y="255834"/>
                </a:lnTo>
                <a:lnTo>
                  <a:pt x="83578" y="256281"/>
                </a:lnTo>
                <a:lnTo>
                  <a:pt x="79531" y="256579"/>
                </a:lnTo>
                <a:lnTo>
                  <a:pt x="75881" y="256777"/>
                </a:lnTo>
                <a:lnTo>
                  <a:pt x="66745" y="256998"/>
                </a:lnTo>
                <a:lnTo>
                  <a:pt x="22895" y="257174"/>
                </a:lnTo>
                <a:lnTo>
                  <a:pt x="20026" y="256221"/>
                </a:lnTo>
                <a:lnTo>
                  <a:pt x="14298" y="252624"/>
                </a:lnTo>
                <a:lnTo>
                  <a:pt x="9075" y="248955"/>
                </a:lnTo>
                <a:lnTo>
                  <a:pt x="2780" y="248672"/>
                </a:lnTo>
                <a:lnTo>
                  <a:pt x="0" y="24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729"/>
          <p:cNvSpPr/>
          <p:nvPr/>
        </p:nvSpPr>
        <p:spPr>
          <a:xfrm>
            <a:off x="1143105" y="2246358"/>
            <a:ext cx="325650" cy="291056"/>
          </a:xfrm>
          <a:custGeom>
            <a:avLst/>
            <a:gdLst/>
            <a:ahLst/>
            <a:cxnLst/>
            <a:rect l="0" t="0" r="0" b="0"/>
            <a:pathLst>
              <a:path w="325650" h="291056">
                <a:moveTo>
                  <a:pt x="145627" y="171087"/>
                </a:moveTo>
                <a:lnTo>
                  <a:pt x="137407" y="171087"/>
                </a:lnTo>
                <a:lnTo>
                  <a:pt x="137064" y="162867"/>
                </a:lnTo>
                <a:lnTo>
                  <a:pt x="137057" y="158068"/>
                </a:lnTo>
                <a:lnTo>
                  <a:pt x="136104" y="156692"/>
                </a:lnTo>
                <a:lnTo>
                  <a:pt x="134516" y="155775"/>
                </a:lnTo>
                <a:lnTo>
                  <a:pt x="128835" y="154049"/>
                </a:lnTo>
                <a:lnTo>
                  <a:pt x="119772" y="145217"/>
                </a:lnTo>
                <a:lnTo>
                  <a:pt x="115721" y="141174"/>
                </a:lnTo>
                <a:lnTo>
                  <a:pt x="113307" y="139715"/>
                </a:lnTo>
                <a:lnTo>
                  <a:pt x="104341" y="137181"/>
                </a:lnTo>
                <a:lnTo>
                  <a:pt x="96232" y="130981"/>
                </a:lnTo>
                <a:lnTo>
                  <a:pt x="87205" y="128587"/>
                </a:lnTo>
                <a:lnTo>
                  <a:pt x="78378" y="128256"/>
                </a:lnTo>
                <a:lnTo>
                  <a:pt x="64311" y="128225"/>
                </a:lnTo>
                <a:lnTo>
                  <a:pt x="61889" y="129177"/>
                </a:lnTo>
                <a:lnTo>
                  <a:pt x="51797" y="136444"/>
                </a:lnTo>
                <a:lnTo>
                  <a:pt x="43990" y="144147"/>
                </a:lnTo>
                <a:lnTo>
                  <a:pt x="43305" y="147366"/>
                </a:lnTo>
                <a:lnTo>
                  <a:pt x="43122" y="149558"/>
                </a:lnTo>
                <a:lnTo>
                  <a:pt x="42048" y="151971"/>
                </a:lnTo>
                <a:lnTo>
                  <a:pt x="36938" y="159919"/>
                </a:lnTo>
                <a:lnTo>
                  <a:pt x="34048" y="168307"/>
                </a:lnTo>
                <a:lnTo>
                  <a:pt x="28535" y="176825"/>
                </a:lnTo>
                <a:lnTo>
                  <a:pt x="25525" y="185381"/>
                </a:lnTo>
                <a:lnTo>
                  <a:pt x="19977" y="193949"/>
                </a:lnTo>
                <a:lnTo>
                  <a:pt x="18345" y="199662"/>
                </a:lnTo>
                <a:lnTo>
                  <a:pt x="17426" y="208234"/>
                </a:lnTo>
                <a:lnTo>
                  <a:pt x="17154" y="212256"/>
                </a:lnTo>
                <a:lnTo>
                  <a:pt x="14550" y="215737"/>
                </a:lnTo>
                <a:lnTo>
                  <a:pt x="12523" y="217998"/>
                </a:lnTo>
                <a:lnTo>
                  <a:pt x="11171" y="220459"/>
                </a:lnTo>
                <a:lnTo>
                  <a:pt x="9669" y="225732"/>
                </a:lnTo>
                <a:lnTo>
                  <a:pt x="8823" y="234056"/>
                </a:lnTo>
                <a:lnTo>
                  <a:pt x="8572" y="238004"/>
                </a:lnTo>
                <a:lnTo>
                  <a:pt x="5974" y="241468"/>
                </a:lnTo>
                <a:lnTo>
                  <a:pt x="1095" y="246902"/>
                </a:lnTo>
                <a:lnTo>
                  <a:pt x="428" y="250185"/>
                </a:lnTo>
                <a:lnTo>
                  <a:pt x="0" y="255503"/>
                </a:lnTo>
                <a:lnTo>
                  <a:pt x="2481" y="258770"/>
                </a:lnTo>
                <a:lnTo>
                  <a:pt x="4476" y="260975"/>
                </a:lnTo>
                <a:lnTo>
                  <a:pt x="5807" y="263397"/>
                </a:lnTo>
                <a:lnTo>
                  <a:pt x="8117" y="272378"/>
                </a:lnTo>
                <a:lnTo>
                  <a:pt x="9186" y="272904"/>
                </a:lnTo>
                <a:lnTo>
                  <a:pt x="15817" y="273818"/>
                </a:lnTo>
                <a:lnTo>
                  <a:pt x="16225" y="274817"/>
                </a:lnTo>
                <a:lnTo>
                  <a:pt x="16677" y="278466"/>
                </a:lnTo>
                <a:lnTo>
                  <a:pt x="17750" y="279821"/>
                </a:lnTo>
                <a:lnTo>
                  <a:pt x="19419" y="280723"/>
                </a:lnTo>
                <a:lnTo>
                  <a:pt x="25249" y="282423"/>
                </a:lnTo>
                <a:lnTo>
                  <a:pt x="30055" y="287049"/>
                </a:lnTo>
                <a:lnTo>
                  <a:pt x="31432" y="287447"/>
                </a:lnTo>
                <a:lnTo>
                  <a:pt x="32349" y="286760"/>
                </a:lnTo>
                <a:lnTo>
                  <a:pt x="32961" y="285350"/>
                </a:lnTo>
                <a:lnTo>
                  <a:pt x="34321" y="284410"/>
                </a:lnTo>
                <a:lnTo>
                  <a:pt x="41458" y="282776"/>
                </a:lnTo>
                <a:lnTo>
                  <a:pt x="46923" y="282602"/>
                </a:lnTo>
                <a:lnTo>
                  <a:pt x="48392" y="281625"/>
                </a:lnTo>
                <a:lnTo>
                  <a:pt x="49371" y="280022"/>
                </a:lnTo>
                <a:lnTo>
                  <a:pt x="50024" y="278000"/>
                </a:lnTo>
                <a:lnTo>
                  <a:pt x="51411" y="276652"/>
                </a:lnTo>
                <a:lnTo>
                  <a:pt x="53289" y="275754"/>
                </a:lnTo>
                <a:lnTo>
                  <a:pt x="55493" y="275155"/>
                </a:lnTo>
                <a:lnTo>
                  <a:pt x="56963" y="273803"/>
                </a:lnTo>
                <a:lnTo>
                  <a:pt x="57943" y="271949"/>
                </a:lnTo>
                <a:lnTo>
                  <a:pt x="58596" y="269761"/>
                </a:lnTo>
                <a:lnTo>
                  <a:pt x="59984" y="268302"/>
                </a:lnTo>
                <a:lnTo>
                  <a:pt x="61861" y="267329"/>
                </a:lnTo>
                <a:lnTo>
                  <a:pt x="64066" y="266681"/>
                </a:lnTo>
                <a:lnTo>
                  <a:pt x="69055" y="263420"/>
                </a:lnTo>
                <a:lnTo>
                  <a:pt x="78885" y="254852"/>
                </a:lnTo>
                <a:lnTo>
                  <a:pt x="84289" y="249545"/>
                </a:lnTo>
                <a:lnTo>
                  <a:pt x="84733" y="248157"/>
                </a:lnTo>
                <a:lnTo>
                  <a:pt x="85225" y="244075"/>
                </a:lnTo>
                <a:lnTo>
                  <a:pt x="86309" y="241653"/>
                </a:lnTo>
                <a:lnTo>
                  <a:pt x="92385" y="233693"/>
                </a:lnTo>
                <a:lnTo>
                  <a:pt x="97516" y="228122"/>
                </a:lnTo>
                <a:lnTo>
                  <a:pt x="99266" y="225302"/>
                </a:lnTo>
                <a:lnTo>
                  <a:pt x="101210" y="219630"/>
                </a:lnTo>
                <a:lnTo>
                  <a:pt x="102073" y="211394"/>
                </a:lnTo>
                <a:lnTo>
                  <a:pt x="102304" y="206531"/>
                </a:lnTo>
                <a:lnTo>
                  <a:pt x="103410" y="202336"/>
                </a:lnTo>
                <a:lnTo>
                  <a:pt x="107179" y="195135"/>
                </a:lnTo>
                <a:lnTo>
                  <a:pt x="109489" y="188760"/>
                </a:lnTo>
                <a:lnTo>
                  <a:pt x="110789" y="179816"/>
                </a:lnTo>
                <a:lnTo>
                  <a:pt x="111094" y="173061"/>
                </a:lnTo>
                <a:lnTo>
                  <a:pt x="111305" y="152285"/>
                </a:lnTo>
                <a:lnTo>
                  <a:pt x="111337" y="103784"/>
                </a:lnTo>
                <a:lnTo>
                  <a:pt x="110384" y="99549"/>
                </a:lnTo>
                <a:lnTo>
                  <a:pt x="106786" y="92302"/>
                </a:lnTo>
                <a:lnTo>
                  <a:pt x="104552" y="83366"/>
                </a:lnTo>
                <a:lnTo>
                  <a:pt x="103956" y="78316"/>
                </a:lnTo>
                <a:lnTo>
                  <a:pt x="103294" y="70165"/>
                </a:lnTo>
                <a:lnTo>
                  <a:pt x="103000" y="63368"/>
                </a:lnTo>
                <a:lnTo>
                  <a:pt x="102869" y="57172"/>
                </a:lnTo>
                <a:lnTo>
                  <a:pt x="102774" y="32294"/>
                </a:lnTo>
                <a:lnTo>
                  <a:pt x="101818" y="29028"/>
                </a:lnTo>
                <a:lnTo>
                  <a:pt x="96875" y="20834"/>
                </a:lnTo>
                <a:lnTo>
                  <a:pt x="95385" y="18583"/>
                </a:lnTo>
                <a:lnTo>
                  <a:pt x="94722" y="15042"/>
                </a:lnTo>
                <a:lnTo>
                  <a:pt x="94545" y="12764"/>
                </a:lnTo>
                <a:lnTo>
                  <a:pt x="93475" y="11246"/>
                </a:lnTo>
                <a:lnTo>
                  <a:pt x="91809" y="10234"/>
                </a:lnTo>
                <a:lnTo>
                  <a:pt x="86842" y="8609"/>
                </a:lnTo>
                <a:lnTo>
                  <a:pt x="86435" y="7523"/>
                </a:lnTo>
                <a:lnTo>
                  <a:pt x="85651" y="0"/>
                </a:lnTo>
                <a:lnTo>
                  <a:pt x="85619" y="82654"/>
                </a:lnTo>
                <a:lnTo>
                  <a:pt x="84667" y="88319"/>
                </a:lnTo>
                <a:lnTo>
                  <a:pt x="83079" y="94001"/>
                </a:lnTo>
                <a:lnTo>
                  <a:pt x="81069" y="99693"/>
                </a:lnTo>
                <a:lnTo>
                  <a:pt x="79728" y="105394"/>
                </a:lnTo>
                <a:lnTo>
                  <a:pt x="78834" y="111099"/>
                </a:lnTo>
                <a:lnTo>
                  <a:pt x="78238" y="116807"/>
                </a:lnTo>
                <a:lnTo>
                  <a:pt x="77841" y="122518"/>
                </a:lnTo>
                <a:lnTo>
                  <a:pt x="77577" y="128230"/>
                </a:lnTo>
                <a:lnTo>
                  <a:pt x="77400" y="133943"/>
                </a:lnTo>
                <a:lnTo>
                  <a:pt x="78235" y="139657"/>
                </a:lnTo>
                <a:lnTo>
                  <a:pt x="79744" y="145371"/>
                </a:lnTo>
                <a:lnTo>
                  <a:pt x="81702" y="151085"/>
                </a:lnTo>
                <a:lnTo>
                  <a:pt x="83008" y="157752"/>
                </a:lnTo>
                <a:lnTo>
                  <a:pt x="83879" y="165055"/>
                </a:lnTo>
                <a:lnTo>
                  <a:pt x="84459" y="172780"/>
                </a:lnTo>
                <a:lnTo>
                  <a:pt x="84846" y="179836"/>
                </a:lnTo>
                <a:lnTo>
                  <a:pt x="85276" y="192755"/>
                </a:lnTo>
                <a:lnTo>
                  <a:pt x="86343" y="198867"/>
                </a:lnTo>
                <a:lnTo>
                  <a:pt x="88007" y="204847"/>
                </a:lnTo>
                <a:lnTo>
                  <a:pt x="90069" y="210739"/>
                </a:lnTo>
                <a:lnTo>
                  <a:pt x="92395" y="216571"/>
                </a:lnTo>
                <a:lnTo>
                  <a:pt x="94899" y="222365"/>
                </a:lnTo>
                <a:lnTo>
                  <a:pt x="97521" y="228132"/>
                </a:lnTo>
                <a:lnTo>
                  <a:pt x="100434" y="237080"/>
                </a:lnTo>
                <a:lnTo>
                  <a:pt x="101211" y="240800"/>
                </a:lnTo>
                <a:lnTo>
                  <a:pt x="104614" y="247473"/>
                </a:lnTo>
                <a:lnTo>
                  <a:pt x="110254" y="254566"/>
                </a:lnTo>
                <a:lnTo>
                  <a:pt x="114425" y="259124"/>
                </a:lnTo>
                <a:lnTo>
                  <a:pt x="126857" y="272102"/>
                </a:lnTo>
                <a:lnTo>
                  <a:pt x="139591" y="285020"/>
                </a:lnTo>
                <a:lnTo>
                  <a:pt x="142556" y="287047"/>
                </a:lnTo>
                <a:lnTo>
                  <a:pt x="148389" y="289300"/>
                </a:lnTo>
                <a:lnTo>
                  <a:pt x="156697" y="290301"/>
                </a:lnTo>
                <a:lnTo>
                  <a:pt x="165787" y="290746"/>
                </a:lnTo>
                <a:lnTo>
                  <a:pt x="173002" y="290944"/>
                </a:lnTo>
                <a:lnTo>
                  <a:pt x="186970" y="291055"/>
                </a:lnTo>
                <a:lnTo>
                  <a:pt x="192239" y="290118"/>
                </a:lnTo>
                <a:lnTo>
                  <a:pt x="197657" y="288541"/>
                </a:lnTo>
                <a:lnTo>
                  <a:pt x="203173" y="286537"/>
                </a:lnTo>
                <a:lnTo>
                  <a:pt x="208756" y="284248"/>
                </a:lnTo>
                <a:lnTo>
                  <a:pt x="214383" y="281770"/>
                </a:lnTo>
                <a:lnTo>
                  <a:pt x="225715" y="276477"/>
                </a:lnTo>
                <a:lnTo>
                  <a:pt x="288503" y="245378"/>
                </a:lnTo>
                <a:lnTo>
                  <a:pt x="292313" y="242522"/>
                </a:lnTo>
                <a:lnTo>
                  <a:pt x="294852" y="239665"/>
                </a:lnTo>
                <a:lnTo>
                  <a:pt x="298627" y="233951"/>
                </a:lnTo>
                <a:lnTo>
                  <a:pt x="303479" y="228236"/>
                </a:lnTo>
                <a:lnTo>
                  <a:pt x="306107" y="226331"/>
                </a:lnTo>
                <a:lnTo>
                  <a:pt x="311566" y="224215"/>
                </a:lnTo>
                <a:lnTo>
                  <a:pt x="313403" y="222698"/>
                </a:lnTo>
                <a:lnTo>
                  <a:pt x="314628" y="220734"/>
                </a:lnTo>
                <a:lnTo>
                  <a:pt x="315444" y="218473"/>
                </a:lnTo>
                <a:lnTo>
                  <a:pt x="318891" y="213419"/>
                </a:lnTo>
                <a:lnTo>
                  <a:pt x="325649" y="20537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730"/>
          <p:cNvSpPr/>
          <p:nvPr/>
        </p:nvSpPr>
        <p:spPr>
          <a:xfrm>
            <a:off x="1725929" y="2374582"/>
            <a:ext cx="274322" cy="34291"/>
          </a:xfrm>
          <a:custGeom>
            <a:avLst/>
            <a:gdLst/>
            <a:ahLst/>
            <a:cxnLst/>
            <a:rect l="0" t="0" r="0" b="0"/>
            <a:pathLst>
              <a:path w="274322" h="34291">
                <a:moveTo>
                  <a:pt x="0" y="34290"/>
                </a:moveTo>
                <a:lnTo>
                  <a:pt x="0" y="25822"/>
                </a:lnTo>
                <a:lnTo>
                  <a:pt x="7381" y="25727"/>
                </a:lnTo>
                <a:lnTo>
                  <a:pt x="20400" y="25718"/>
                </a:lnTo>
                <a:lnTo>
                  <a:pt x="24078" y="24766"/>
                </a:lnTo>
                <a:lnTo>
                  <a:pt x="28435" y="23178"/>
                </a:lnTo>
                <a:lnTo>
                  <a:pt x="33244" y="21167"/>
                </a:lnTo>
                <a:lnTo>
                  <a:pt x="38355" y="19826"/>
                </a:lnTo>
                <a:lnTo>
                  <a:pt x="43668" y="18933"/>
                </a:lnTo>
                <a:lnTo>
                  <a:pt x="49114" y="18337"/>
                </a:lnTo>
                <a:lnTo>
                  <a:pt x="54651" y="17939"/>
                </a:lnTo>
                <a:lnTo>
                  <a:pt x="60247" y="17675"/>
                </a:lnTo>
                <a:lnTo>
                  <a:pt x="65882" y="17498"/>
                </a:lnTo>
                <a:lnTo>
                  <a:pt x="72497" y="16428"/>
                </a:lnTo>
                <a:lnTo>
                  <a:pt x="79764" y="14762"/>
                </a:lnTo>
                <a:lnTo>
                  <a:pt x="87466" y="12699"/>
                </a:lnTo>
                <a:lnTo>
                  <a:pt x="94506" y="11323"/>
                </a:lnTo>
                <a:lnTo>
                  <a:pt x="101104" y="10406"/>
                </a:lnTo>
                <a:lnTo>
                  <a:pt x="107408" y="9795"/>
                </a:lnTo>
                <a:lnTo>
                  <a:pt x="113515" y="9388"/>
                </a:lnTo>
                <a:lnTo>
                  <a:pt x="119492" y="9116"/>
                </a:lnTo>
                <a:lnTo>
                  <a:pt x="132165" y="8814"/>
                </a:lnTo>
                <a:lnTo>
                  <a:pt x="185376" y="8582"/>
                </a:lnTo>
                <a:lnTo>
                  <a:pt x="191212" y="7626"/>
                </a:lnTo>
                <a:lnTo>
                  <a:pt x="197007" y="6037"/>
                </a:lnTo>
                <a:lnTo>
                  <a:pt x="202776" y="4024"/>
                </a:lnTo>
                <a:lnTo>
                  <a:pt x="208526" y="2683"/>
                </a:lnTo>
                <a:lnTo>
                  <a:pt x="214265" y="1789"/>
                </a:lnTo>
                <a:lnTo>
                  <a:pt x="219996" y="1192"/>
                </a:lnTo>
                <a:lnTo>
                  <a:pt x="224769" y="795"/>
                </a:lnTo>
                <a:lnTo>
                  <a:pt x="232613" y="354"/>
                </a:lnTo>
                <a:lnTo>
                  <a:pt x="239274" y="157"/>
                </a:lnTo>
                <a:lnTo>
                  <a:pt x="255171" y="21"/>
                </a:lnTo>
                <a:lnTo>
                  <a:pt x="27432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731"/>
          <p:cNvSpPr/>
          <p:nvPr/>
        </p:nvSpPr>
        <p:spPr>
          <a:xfrm>
            <a:off x="1854517" y="2301063"/>
            <a:ext cx="25718" cy="236363"/>
          </a:xfrm>
          <a:custGeom>
            <a:avLst/>
            <a:gdLst/>
            <a:ahLst/>
            <a:cxnLst/>
            <a:rect l="0" t="0" r="0" b="0"/>
            <a:pathLst>
              <a:path w="25718" h="236363">
                <a:moveTo>
                  <a:pt x="0" y="4939"/>
                </a:moveTo>
                <a:lnTo>
                  <a:pt x="8468" y="4939"/>
                </a:lnTo>
                <a:lnTo>
                  <a:pt x="8552" y="0"/>
                </a:lnTo>
                <a:lnTo>
                  <a:pt x="8572" y="29635"/>
                </a:lnTo>
                <a:lnTo>
                  <a:pt x="7620" y="33785"/>
                </a:lnTo>
                <a:lnTo>
                  <a:pt x="6033" y="37505"/>
                </a:lnTo>
                <a:lnTo>
                  <a:pt x="4022" y="40937"/>
                </a:lnTo>
                <a:lnTo>
                  <a:pt x="2681" y="45130"/>
                </a:lnTo>
                <a:lnTo>
                  <a:pt x="1787" y="49831"/>
                </a:lnTo>
                <a:lnTo>
                  <a:pt x="1192" y="54869"/>
                </a:lnTo>
                <a:lnTo>
                  <a:pt x="794" y="59181"/>
                </a:lnTo>
                <a:lnTo>
                  <a:pt x="353" y="66512"/>
                </a:lnTo>
                <a:lnTo>
                  <a:pt x="157" y="75484"/>
                </a:lnTo>
                <a:lnTo>
                  <a:pt x="0" y="177938"/>
                </a:lnTo>
                <a:lnTo>
                  <a:pt x="952" y="181231"/>
                </a:lnTo>
                <a:lnTo>
                  <a:pt x="2540" y="184380"/>
                </a:lnTo>
                <a:lnTo>
                  <a:pt x="4551" y="187431"/>
                </a:lnTo>
                <a:lnTo>
                  <a:pt x="5891" y="190418"/>
                </a:lnTo>
                <a:lnTo>
                  <a:pt x="6785" y="193362"/>
                </a:lnTo>
                <a:lnTo>
                  <a:pt x="7381" y="196277"/>
                </a:lnTo>
                <a:lnTo>
                  <a:pt x="8731" y="199173"/>
                </a:lnTo>
                <a:lnTo>
                  <a:pt x="10583" y="202056"/>
                </a:lnTo>
                <a:lnTo>
                  <a:pt x="12770" y="204930"/>
                </a:lnTo>
                <a:lnTo>
                  <a:pt x="14229" y="207799"/>
                </a:lnTo>
                <a:lnTo>
                  <a:pt x="15201" y="210664"/>
                </a:lnTo>
                <a:lnTo>
                  <a:pt x="15849" y="213526"/>
                </a:lnTo>
                <a:lnTo>
                  <a:pt x="16569" y="219247"/>
                </a:lnTo>
                <a:lnTo>
                  <a:pt x="17031" y="226130"/>
                </a:lnTo>
                <a:lnTo>
                  <a:pt x="18021" y="227647"/>
                </a:lnTo>
                <a:lnTo>
                  <a:pt x="19634" y="229611"/>
                </a:lnTo>
                <a:lnTo>
                  <a:pt x="21662" y="231873"/>
                </a:lnTo>
                <a:lnTo>
                  <a:pt x="22061" y="233381"/>
                </a:lnTo>
                <a:lnTo>
                  <a:pt x="21375" y="234386"/>
                </a:lnTo>
                <a:lnTo>
                  <a:pt x="19965" y="235056"/>
                </a:lnTo>
                <a:lnTo>
                  <a:pt x="19978" y="235503"/>
                </a:lnTo>
                <a:lnTo>
                  <a:pt x="20938" y="235801"/>
                </a:lnTo>
                <a:lnTo>
                  <a:pt x="25438" y="236362"/>
                </a:lnTo>
                <a:lnTo>
                  <a:pt x="25593" y="233841"/>
                </a:lnTo>
                <a:lnTo>
                  <a:pt x="25717" y="22782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732"/>
          <p:cNvSpPr/>
          <p:nvPr/>
        </p:nvSpPr>
        <p:spPr>
          <a:xfrm>
            <a:off x="2137419" y="2203132"/>
            <a:ext cx="240021" cy="265640"/>
          </a:xfrm>
          <a:custGeom>
            <a:avLst/>
            <a:gdLst/>
            <a:ahLst/>
            <a:cxnLst/>
            <a:rect l="0" t="0" r="0" b="0"/>
            <a:pathLst>
              <a:path w="240021" h="265640">
                <a:moveTo>
                  <a:pt x="240020" y="8573"/>
                </a:moveTo>
                <a:lnTo>
                  <a:pt x="240020" y="9"/>
                </a:lnTo>
                <a:lnTo>
                  <a:pt x="165604" y="0"/>
                </a:lnTo>
                <a:lnTo>
                  <a:pt x="159929" y="953"/>
                </a:lnTo>
                <a:lnTo>
                  <a:pt x="154242" y="2540"/>
                </a:lnTo>
                <a:lnTo>
                  <a:pt x="148544" y="4551"/>
                </a:lnTo>
                <a:lnTo>
                  <a:pt x="141889" y="5892"/>
                </a:lnTo>
                <a:lnTo>
                  <a:pt x="134595" y="6785"/>
                </a:lnTo>
                <a:lnTo>
                  <a:pt x="126874" y="7381"/>
                </a:lnTo>
                <a:lnTo>
                  <a:pt x="119822" y="7778"/>
                </a:lnTo>
                <a:lnTo>
                  <a:pt x="106906" y="8220"/>
                </a:lnTo>
                <a:lnTo>
                  <a:pt x="83093" y="8503"/>
                </a:lnTo>
                <a:lnTo>
                  <a:pt x="36478" y="8572"/>
                </a:lnTo>
                <a:lnTo>
                  <a:pt x="32717" y="6032"/>
                </a:lnTo>
                <a:lnTo>
                  <a:pt x="25709" y="1"/>
                </a:lnTo>
                <a:lnTo>
                  <a:pt x="25708" y="7381"/>
                </a:lnTo>
                <a:lnTo>
                  <a:pt x="31599" y="15181"/>
                </a:lnTo>
                <a:lnTo>
                  <a:pt x="33089" y="20400"/>
                </a:lnTo>
                <a:lnTo>
                  <a:pt x="33927" y="28693"/>
                </a:lnTo>
                <a:lnTo>
                  <a:pt x="34211" y="35089"/>
                </a:lnTo>
                <a:lnTo>
                  <a:pt x="34271" y="53457"/>
                </a:lnTo>
                <a:lnTo>
                  <a:pt x="33322" y="56593"/>
                </a:lnTo>
                <a:lnTo>
                  <a:pt x="29727" y="62617"/>
                </a:lnTo>
                <a:lnTo>
                  <a:pt x="27494" y="68470"/>
                </a:lnTo>
                <a:lnTo>
                  <a:pt x="25549" y="75199"/>
                </a:lnTo>
                <a:lnTo>
                  <a:pt x="23697" y="79660"/>
                </a:lnTo>
                <a:lnTo>
                  <a:pt x="21510" y="84539"/>
                </a:lnTo>
                <a:lnTo>
                  <a:pt x="19080" y="92500"/>
                </a:lnTo>
                <a:lnTo>
                  <a:pt x="17047" y="100166"/>
                </a:lnTo>
                <a:lnTo>
                  <a:pt x="15172" y="104878"/>
                </a:lnTo>
                <a:lnTo>
                  <a:pt x="12969" y="109923"/>
                </a:lnTo>
                <a:lnTo>
                  <a:pt x="10521" y="118070"/>
                </a:lnTo>
                <a:lnTo>
                  <a:pt x="9433" y="124866"/>
                </a:lnTo>
                <a:lnTo>
                  <a:pt x="8950" y="131061"/>
                </a:lnTo>
                <a:lnTo>
                  <a:pt x="8735" y="136989"/>
                </a:lnTo>
                <a:lnTo>
                  <a:pt x="8678" y="139904"/>
                </a:lnTo>
                <a:lnTo>
                  <a:pt x="7687" y="142799"/>
                </a:lnTo>
                <a:lnTo>
                  <a:pt x="2694" y="150473"/>
                </a:lnTo>
                <a:lnTo>
                  <a:pt x="1192" y="152602"/>
                </a:lnTo>
                <a:lnTo>
                  <a:pt x="525" y="156088"/>
                </a:lnTo>
                <a:lnTo>
                  <a:pt x="0" y="162760"/>
                </a:lnTo>
                <a:lnTo>
                  <a:pt x="6836" y="162854"/>
                </a:lnTo>
                <a:lnTo>
                  <a:pt x="11923" y="162867"/>
                </a:lnTo>
                <a:lnTo>
                  <a:pt x="14613" y="161918"/>
                </a:lnTo>
                <a:lnTo>
                  <a:pt x="20142" y="158324"/>
                </a:lnTo>
                <a:lnTo>
                  <a:pt x="25774" y="153551"/>
                </a:lnTo>
                <a:lnTo>
                  <a:pt x="28610" y="150945"/>
                </a:lnTo>
                <a:lnTo>
                  <a:pt x="32405" y="149207"/>
                </a:lnTo>
                <a:lnTo>
                  <a:pt x="36840" y="148049"/>
                </a:lnTo>
                <a:lnTo>
                  <a:pt x="41702" y="147277"/>
                </a:lnTo>
                <a:lnTo>
                  <a:pt x="46848" y="145810"/>
                </a:lnTo>
                <a:lnTo>
                  <a:pt x="52184" y="143879"/>
                </a:lnTo>
                <a:lnTo>
                  <a:pt x="57646" y="141639"/>
                </a:lnTo>
                <a:lnTo>
                  <a:pt x="63192" y="139194"/>
                </a:lnTo>
                <a:lnTo>
                  <a:pt x="74435" y="133936"/>
                </a:lnTo>
                <a:lnTo>
                  <a:pt x="108589" y="117125"/>
                </a:lnTo>
                <a:lnTo>
                  <a:pt x="114299" y="115231"/>
                </a:lnTo>
                <a:lnTo>
                  <a:pt x="120012" y="113968"/>
                </a:lnTo>
                <a:lnTo>
                  <a:pt x="125724" y="113126"/>
                </a:lnTo>
                <a:lnTo>
                  <a:pt x="131438" y="112565"/>
                </a:lnTo>
                <a:lnTo>
                  <a:pt x="137152" y="112191"/>
                </a:lnTo>
                <a:lnTo>
                  <a:pt x="147629" y="111775"/>
                </a:lnTo>
                <a:lnTo>
                  <a:pt x="155460" y="111590"/>
                </a:lnTo>
                <a:lnTo>
                  <a:pt x="198427" y="111446"/>
                </a:lnTo>
                <a:lnTo>
                  <a:pt x="201814" y="112398"/>
                </a:lnTo>
                <a:lnTo>
                  <a:pt x="208117" y="115995"/>
                </a:lnTo>
                <a:lnTo>
                  <a:pt x="210179" y="118287"/>
                </a:lnTo>
                <a:lnTo>
                  <a:pt x="211554" y="120768"/>
                </a:lnTo>
                <a:lnTo>
                  <a:pt x="212470" y="123375"/>
                </a:lnTo>
                <a:lnTo>
                  <a:pt x="216029" y="128811"/>
                </a:lnTo>
                <a:lnTo>
                  <a:pt x="218311" y="131594"/>
                </a:lnTo>
                <a:lnTo>
                  <a:pt x="219832" y="134402"/>
                </a:lnTo>
                <a:lnTo>
                  <a:pt x="221523" y="140062"/>
                </a:lnTo>
                <a:lnTo>
                  <a:pt x="222274" y="145752"/>
                </a:lnTo>
                <a:lnTo>
                  <a:pt x="222608" y="151456"/>
                </a:lnTo>
                <a:lnTo>
                  <a:pt x="222757" y="157167"/>
                </a:lnTo>
                <a:lnTo>
                  <a:pt x="222840" y="170287"/>
                </a:lnTo>
                <a:lnTo>
                  <a:pt x="221900" y="174485"/>
                </a:lnTo>
                <a:lnTo>
                  <a:pt x="218314" y="181689"/>
                </a:lnTo>
                <a:lnTo>
                  <a:pt x="213546" y="190605"/>
                </a:lnTo>
                <a:lnTo>
                  <a:pt x="210941" y="195651"/>
                </a:lnTo>
                <a:lnTo>
                  <a:pt x="205506" y="203796"/>
                </a:lnTo>
                <a:lnTo>
                  <a:pt x="199916" y="210591"/>
                </a:lnTo>
                <a:lnTo>
                  <a:pt x="194256" y="216786"/>
                </a:lnTo>
                <a:lnTo>
                  <a:pt x="190461" y="219772"/>
                </a:lnTo>
                <a:lnTo>
                  <a:pt x="186026" y="222714"/>
                </a:lnTo>
                <a:lnTo>
                  <a:pt x="181164" y="225629"/>
                </a:lnTo>
                <a:lnTo>
                  <a:pt x="176018" y="228524"/>
                </a:lnTo>
                <a:lnTo>
                  <a:pt x="165220" y="234281"/>
                </a:lnTo>
                <a:lnTo>
                  <a:pt x="131391" y="251457"/>
                </a:lnTo>
                <a:lnTo>
                  <a:pt x="125691" y="253363"/>
                </a:lnTo>
                <a:lnTo>
                  <a:pt x="119986" y="254634"/>
                </a:lnTo>
                <a:lnTo>
                  <a:pt x="114277" y="255481"/>
                </a:lnTo>
                <a:lnTo>
                  <a:pt x="108567" y="256046"/>
                </a:lnTo>
                <a:lnTo>
                  <a:pt x="102855" y="256422"/>
                </a:lnTo>
                <a:lnTo>
                  <a:pt x="97142" y="256673"/>
                </a:lnTo>
                <a:lnTo>
                  <a:pt x="92380" y="257793"/>
                </a:lnTo>
                <a:lnTo>
                  <a:pt x="88254" y="259492"/>
                </a:lnTo>
                <a:lnTo>
                  <a:pt x="84550" y="261577"/>
                </a:lnTo>
                <a:lnTo>
                  <a:pt x="80176" y="262967"/>
                </a:lnTo>
                <a:lnTo>
                  <a:pt x="75355" y="263894"/>
                </a:lnTo>
                <a:lnTo>
                  <a:pt x="70236" y="264512"/>
                </a:lnTo>
                <a:lnTo>
                  <a:pt x="65871" y="264924"/>
                </a:lnTo>
                <a:lnTo>
                  <a:pt x="58481" y="265381"/>
                </a:lnTo>
                <a:lnTo>
                  <a:pt x="52021" y="265585"/>
                </a:lnTo>
                <a:lnTo>
                  <a:pt x="48965" y="265639"/>
                </a:lnTo>
                <a:lnTo>
                  <a:pt x="46928" y="264723"/>
                </a:lnTo>
                <a:lnTo>
                  <a:pt x="45570" y="263159"/>
                </a:lnTo>
                <a:lnTo>
                  <a:pt x="44664" y="261165"/>
                </a:lnTo>
                <a:lnTo>
                  <a:pt x="43108" y="259835"/>
                </a:lnTo>
                <a:lnTo>
                  <a:pt x="41118" y="258948"/>
                </a:lnTo>
                <a:lnTo>
                  <a:pt x="35631" y="257525"/>
                </a:lnTo>
                <a:lnTo>
                  <a:pt x="35181" y="256456"/>
                </a:lnTo>
                <a:lnTo>
                  <a:pt x="34281" y="24860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733"/>
          <p:cNvSpPr/>
          <p:nvPr/>
        </p:nvSpPr>
        <p:spPr>
          <a:xfrm>
            <a:off x="2454990" y="2254675"/>
            <a:ext cx="239633" cy="162767"/>
          </a:xfrm>
          <a:custGeom>
            <a:avLst/>
            <a:gdLst/>
            <a:ahLst/>
            <a:cxnLst/>
            <a:rect l="0" t="0" r="0" b="0"/>
            <a:pathLst>
              <a:path w="239633" h="162767">
                <a:moveTo>
                  <a:pt x="188197" y="34182"/>
                </a:moveTo>
                <a:lnTo>
                  <a:pt x="188197" y="21163"/>
                </a:lnTo>
                <a:lnTo>
                  <a:pt x="187244" y="18835"/>
                </a:lnTo>
                <a:lnTo>
                  <a:pt x="185657" y="16331"/>
                </a:lnTo>
                <a:lnTo>
                  <a:pt x="183646" y="13709"/>
                </a:lnTo>
                <a:lnTo>
                  <a:pt x="181353" y="11961"/>
                </a:lnTo>
                <a:lnTo>
                  <a:pt x="178872" y="10796"/>
                </a:lnTo>
                <a:lnTo>
                  <a:pt x="173575" y="9500"/>
                </a:lnTo>
                <a:lnTo>
                  <a:pt x="168046" y="8925"/>
                </a:lnTo>
                <a:lnTo>
                  <a:pt x="165238" y="7819"/>
                </a:lnTo>
                <a:lnTo>
                  <a:pt x="159578" y="4050"/>
                </a:lnTo>
                <a:lnTo>
                  <a:pt x="153887" y="1740"/>
                </a:lnTo>
                <a:lnTo>
                  <a:pt x="147231" y="714"/>
                </a:lnTo>
                <a:lnTo>
                  <a:pt x="142789" y="440"/>
                </a:lnTo>
                <a:lnTo>
                  <a:pt x="133726" y="135"/>
                </a:lnTo>
                <a:lnTo>
                  <a:pt x="126522" y="0"/>
                </a:lnTo>
                <a:lnTo>
                  <a:pt x="123268" y="917"/>
                </a:lnTo>
                <a:lnTo>
                  <a:pt x="117112" y="4475"/>
                </a:lnTo>
                <a:lnTo>
                  <a:pt x="111201" y="6691"/>
                </a:lnTo>
                <a:lnTo>
                  <a:pt x="108291" y="7283"/>
                </a:lnTo>
                <a:lnTo>
                  <a:pt x="102519" y="10479"/>
                </a:lnTo>
                <a:lnTo>
                  <a:pt x="96778" y="15075"/>
                </a:lnTo>
                <a:lnTo>
                  <a:pt x="93913" y="17634"/>
                </a:lnTo>
                <a:lnTo>
                  <a:pt x="91051" y="20293"/>
                </a:lnTo>
                <a:lnTo>
                  <a:pt x="87238" y="23017"/>
                </a:lnTo>
                <a:lnTo>
                  <a:pt x="82791" y="25786"/>
                </a:lnTo>
                <a:lnTo>
                  <a:pt x="77922" y="28585"/>
                </a:lnTo>
                <a:lnTo>
                  <a:pt x="73722" y="31403"/>
                </a:lnTo>
                <a:lnTo>
                  <a:pt x="69970" y="34235"/>
                </a:lnTo>
                <a:lnTo>
                  <a:pt x="66517" y="37075"/>
                </a:lnTo>
                <a:lnTo>
                  <a:pt x="63262" y="40873"/>
                </a:lnTo>
                <a:lnTo>
                  <a:pt x="60140" y="45310"/>
                </a:lnTo>
                <a:lnTo>
                  <a:pt x="57105" y="50173"/>
                </a:lnTo>
                <a:lnTo>
                  <a:pt x="53178" y="54368"/>
                </a:lnTo>
                <a:lnTo>
                  <a:pt x="48654" y="58117"/>
                </a:lnTo>
                <a:lnTo>
                  <a:pt x="43733" y="61569"/>
                </a:lnTo>
                <a:lnTo>
                  <a:pt x="39500" y="65775"/>
                </a:lnTo>
                <a:lnTo>
                  <a:pt x="35726" y="70484"/>
                </a:lnTo>
                <a:lnTo>
                  <a:pt x="32257" y="75528"/>
                </a:lnTo>
                <a:lnTo>
                  <a:pt x="28992" y="79844"/>
                </a:lnTo>
                <a:lnTo>
                  <a:pt x="25863" y="83673"/>
                </a:lnTo>
                <a:lnTo>
                  <a:pt x="22824" y="87179"/>
                </a:lnTo>
                <a:lnTo>
                  <a:pt x="19846" y="91421"/>
                </a:lnTo>
                <a:lnTo>
                  <a:pt x="16908" y="96154"/>
                </a:lnTo>
                <a:lnTo>
                  <a:pt x="13997" y="101214"/>
                </a:lnTo>
                <a:lnTo>
                  <a:pt x="12056" y="105540"/>
                </a:lnTo>
                <a:lnTo>
                  <a:pt x="10762" y="109377"/>
                </a:lnTo>
                <a:lnTo>
                  <a:pt x="9900" y="112887"/>
                </a:lnTo>
                <a:lnTo>
                  <a:pt x="8372" y="116179"/>
                </a:lnTo>
                <a:lnTo>
                  <a:pt x="6401" y="119327"/>
                </a:lnTo>
                <a:lnTo>
                  <a:pt x="4135" y="122378"/>
                </a:lnTo>
                <a:lnTo>
                  <a:pt x="2624" y="125364"/>
                </a:lnTo>
                <a:lnTo>
                  <a:pt x="1617" y="128308"/>
                </a:lnTo>
                <a:lnTo>
                  <a:pt x="945" y="131222"/>
                </a:lnTo>
                <a:lnTo>
                  <a:pt x="497" y="134118"/>
                </a:lnTo>
                <a:lnTo>
                  <a:pt x="199" y="137001"/>
                </a:lnTo>
                <a:lnTo>
                  <a:pt x="0" y="139876"/>
                </a:lnTo>
                <a:lnTo>
                  <a:pt x="820" y="142744"/>
                </a:lnTo>
                <a:lnTo>
                  <a:pt x="2319" y="145609"/>
                </a:lnTo>
                <a:lnTo>
                  <a:pt x="4271" y="148472"/>
                </a:lnTo>
                <a:lnTo>
                  <a:pt x="6524" y="151333"/>
                </a:lnTo>
                <a:lnTo>
                  <a:pt x="8979" y="154193"/>
                </a:lnTo>
                <a:lnTo>
                  <a:pt x="15213" y="161075"/>
                </a:lnTo>
                <a:lnTo>
                  <a:pt x="16677" y="161640"/>
                </a:lnTo>
                <a:lnTo>
                  <a:pt x="20843" y="162267"/>
                </a:lnTo>
                <a:lnTo>
                  <a:pt x="24240" y="162435"/>
                </a:lnTo>
                <a:lnTo>
                  <a:pt x="33095" y="162621"/>
                </a:lnTo>
                <a:lnTo>
                  <a:pt x="89904" y="162766"/>
                </a:lnTo>
                <a:lnTo>
                  <a:pt x="95998" y="161814"/>
                </a:lnTo>
                <a:lnTo>
                  <a:pt x="101966" y="160228"/>
                </a:lnTo>
                <a:lnTo>
                  <a:pt x="129783" y="150838"/>
                </a:lnTo>
                <a:lnTo>
                  <a:pt x="136872" y="149100"/>
                </a:lnTo>
                <a:lnTo>
                  <a:pt x="143503" y="147941"/>
                </a:lnTo>
                <a:lnTo>
                  <a:pt x="149828" y="147169"/>
                </a:lnTo>
                <a:lnTo>
                  <a:pt x="155950" y="145702"/>
                </a:lnTo>
                <a:lnTo>
                  <a:pt x="161937" y="143771"/>
                </a:lnTo>
                <a:lnTo>
                  <a:pt x="167833" y="141531"/>
                </a:lnTo>
                <a:lnTo>
                  <a:pt x="173668" y="139086"/>
                </a:lnTo>
                <a:lnTo>
                  <a:pt x="179464" y="136503"/>
                </a:lnTo>
                <a:lnTo>
                  <a:pt x="185232" y="133829"/>
                </a:lnTo>
                <a:lnTo>
                  <a:pt x="190031" y="131093"/>
                </a:lnTo>
                <a:lnTo>
                  <a:pt x="194182" y="128317"/>
                </a:lnTo>
                <a:lnTo>
                  <a:pt x="201335" y="123645"/>
                </a:lnTo>
                <a:lnTo>
                  <a:pt x="211669" y="120062"/>
                </a:lnTo>
                <a:lnTo>
                  <a:pt x="216227" y="118105"/>
                </a:lnTo>
                <a:lnTo>
                  <a:pt x="221171" y="115848"/>
                </a:lnTo>
                <a:lnTo>
                  <a:pt x="224467" y="113391"/>
                </a:lnTo>
                <a:lnTo>
                  <a:pt x="226665" y="110801"/>
                </a:lnTo>
                <a:lnTo>
                  <a:pt x="230191" y="104350"/>
                </a:lnTo>
                <a:lnTo>
                  <a:pt x="231433" y="103820"/>
                </a:lnTo>
                <a:lnTo>
                  <a:pt x="238787" y="102855"/>
                </a:lnTo>
                <a:lnTo>
                  <a:pt x="239632" y="1027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734"/>
          <p:cNvSpPr/>
          <p:nvPr/>
        </p:nvSpPr>
        <p:spPr>
          <a:xfrm>
            <a:off x="3003232" y="2254567"/>
            <a:ext cx="274321" cy="34291"/>
          </a:xfrm>
          <a:custGeom>
            <a:avLst/>
            <a:gdLst/>
            <a:ahLst/>
            <a:cxnLst/>
            <a:rect l="0" t="0" r="0" b="0"/>
            <a:pathLst>
              <a:path w="274321" h="34291">
                <a:moveTo>
                  <a:pt x="0" y="34290"/>
                </a:moveTo>
                <a:lnTo>
                  <a:pt x="88737" y="34290"/>
                </a:lnTo>
                <a:lnTo>
                  <a:pt x="95353" y="33337"/>
                </a:lnTo>
                <a:lnTo>
                  <a:pt x="101669" y="31750"/>
                </a:lnTo>
                <a:lnTo>
                  <a:pt x="107784" y="29739"/>
                </a:lnTo>
                <a:lnTo>
                  <a:pt x="113766" y="28399"/>
                </a:lnTo>
                <a:lnTo>
                  <a:pt x="119659" y="27505"/>
                </a:lnTo>
                <a:lnTo>
                  <a:pt x="125493" y="26909"/>
                </a:lnTo>
                <a:lnTo>
                  <a:pt x="131287" y="26512"/>
                </a:lnTo>
                <a:lnTo>
                  <a:pt x="137055" y="26247"/>
                </a:lnTo>
                <a:lnTo>
                  <a:pt x="148543" y="25953"/>
                </a:lnTo>
                <a:lnTo>
                  <a:pt x="159999" y="25822"/>
                </a:lnTo>
                <a:lnTo>
                  <a:pt x="165721" y="24835"/>
                </a:lnTo>
                <a:lnTo>
                  <a:pt x="171441" y="23224"/>
                </a:lnTo>
                <a:lnTo>
                  <a:pt x="177159" y="21198"/>
                </a:lnTo>
                <a:lnTo>
                  <a:pt x="182876" y="19847"/>
                </a:lnTo>
                <a:lnTo>
                  <a:pt x="188592" y="18946"/>
                </a:lnTo>
                <a:lnTo>
                  <a:pt x="194308" y="18346"/>
                </a:lnTo>
                <a:lnTo>
                  <a:pt x="200024" y="16993"/>
                </a:lnTo>
                <a:lnTo>
                  <a:pt x="205739" y="15139"/>
                </a:lnTo>
                <a:lnTo>
                  <a:pt x="211454" y="12950"/>
                </a:lnTo>
                <a:lnTo>
                  <a:pt x="216217" y="11491"/>
                </a:lnTo>
                <a:lnTo>
                  <a:pt x="220345" y="10518"/>
                </a:lnTo>
                <a:lnTo>
                  <a:pt x="224049" y="9870"/>
                </a:lnTo>
                <a:lnTo>
                  <a:pt x="228424" y="9438"/>
                </a:lnTo>
                <a:lnTo>
                  <a:pt x="233245" y="9149"/>
                </a:lnTo>
                <a:lnTo>
                  <a:pt x="242729" y="8829"/>
                </a:lnTo>
                <a:lnTo>
                  <a:pt x="256579" y="8623"/>
                </a:lnTo>
                <a:lnTo>
                  <a:pt x="259635" y="8606"/>
                </a:lnTo>
                <a:lnTo>
                  <a:pt x="261672" y="7642"/>
                </a:lnTo>
                <a:lnTo>
                  <a:pt x="263031" y="6048"/>
                </a:lnTo>
                <a:lnTo>
                  <a:pt x="263936" y="4032"/>
                </a:lnTo>
                <a:lnTo>
                  <a:pt x="265493" y="2688"/>
                </a:lnTo>
                <a:lnTo>
                  <a:pt x="267483" y="1792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735"/>
          <p:cNvSpPr/>
          <p:nvPr/>
        </p:nvSpPr>
        <p:spPr>
          <a:xfrm>
            <a:off x="3003263" y="2348864"/>
            <a:ext cx="265717" cy="42855"/>
          </a:xfrm>
          <a:custGeom>
            <a:avLst/>
            <a:gdLst/>
            <a:ahLst/>
            <a:cxnLst/>
            <a:rect l="0" t="0" r="0" b="0"/>
            <a:pathLst>
              <a:path w="265717" h="42855">
                <a:moveTo>
                  <a:pt x="8541" y="25718"/>
                </a:moveTo>
                <a:lnTo>
                  <a:pt x="0" y="34260"/>
                </a:lnTo>
                <a:lnTo>
                  <a:pt x="8189" y="42509"/>
                </a:lnTo>
                <a:lnTo>
                  <a:pt x="15316" y="42793"/>
                </a:lnTo>
                <a:lnTo>
                  <a:pt x="28683" y="42854"/>
                </a:lnTo>
                <a:lnTo>
                  <a:pt x="32447" y="41904"/>
                </a:lnTo>
                <a:lnTo>
                  <a:pt x="36861" y="40319"/>
                </a:lnTo>
                <a:lnTo>
                  <a:pt x="41709" y="38309"/>
                </a:lnTo>
                <a:lnTo>
                  <a:pt x="45893" y="36970"/>
                </a:lnTo>
                <a:lnTo>
                  <a:pt x="49635" y="36077"/>
                </a:lnTo>
                <a:lnTo>
                  <a:pt x="57285" y="35085"/>
                </a:lnTo>
                <a:lnTo>
                  <a:pt x="61992" y="34820"/>
                </a:lnTo>
                <a:lnTo>
                  <a:pt x="72303" y="34526"/>
                </a:lnTo>
                <a:lnTo>
                  <a:pt x="83235" y="34395"/>
                </a:lnTo>
                <a:lnTo>
                  <a:pt x="88817" y="33408"/>
                </a:lnTo>
                <a:lnTo>
                  <a:pt x="94444" y="31797"/>
                </a:lnTo>
                <a:lnTo>
                  <a:pt x="100100" y="29771"/>
                </a:lnTo>
                <a:lnTo>
                  <a:pt x="105775" y="28420"/>
                </a:lnTo>
                <a:lnTo>
                  <a:pt x="111464" y="27519"/>
                </a:lnTo>
                <a:lnTo>
                  <a:pt x="117161" y="26919"/>
                </a:lnTo>
                <a:lnTo>
                  <a:pt x="122865" y="25566"/>
                </a:lnTo>
                <a:lnTo>
                  <a:pt x="128572" y="23712"/>
                </a:lnTo>
                <a:lnTo>
                  <a:pt x="134282" y="21523"/>
                </a:lnTo>
                <a:lnTo>
                  <a:pt x="139994" y="20064"/>
                </a:lnTo>
                <a:lnTo>
                  <a:pt x="145706" y="19091"/>
                </a:lnTo>
                <a:lnTo>
                  <a:pt x="151420" y="18443"/>
                </a:lnTo>
                <a:lnTo>
                  <a:pt x="157134" y="18010"/>
                </a:lnTo>
                <a:lnTo>
                  <a:pt x="162848" y="17722"/>
                </a:lnTo>
                <a:lnTo>
                  <a:pt x="174277" y="17402"/>
                </a:lnTo>
                <a:lnTo>
                  <a:pt x="185707" y="17260"/>
                </a:lnTo>
                <a:lnTo>
                  <a:pt x="191422" y="16269"/>
                </a:lnTo>
                <a:lnTo>
                  <a:pt x="197137" y="14656"/>
                </a:lnTo>
                <a:lnTo>
                  <a:pt x="202851" y="12629"/>
                </a:lnTo>
                <a:lnTo>
                  <a:pt x="207614" y="11277"/>
                </a:lnTo>
                <a:lnTo>
                  <a:pt x="211741" y="10376"/>
                </a:lnTo>
                <a:lnTo>
                  <a:pt x="218868" y="9374"/>
                </a:lnTo>
                <a:lnTo>
                  <a:pt x="225210" y="8929"/>
                </a:lnTo>
                <a:lnTo>
                  <a:pt x="231204" y="8731"/>
                </a:lnTo>
                <a:lnTo>
                  <a:pt x="246865" y="8582"/>
                </a:lnTo>
                <a:lnTo>
                  <a:pt x="248386" y="7627"/>
                </a:lnTo>
                <a:lnTo>
                  <a:pt x="250353" y="6037"/>
                </a:lnTo>
                <a:lnTo>
                  <a:pt x="256746" y="354"/>
                </a:lnTo>
                <a:lnTo>
                  <a:pt x="263877" y="47"/>
                </a:lnTo>
                <a:lnTo>
                  <a:pt x="26571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736"/>
          <p:cNvSpPr/>
          <p:nvPr/>
        </p:nvSpPr>
        <p:spPr>
          <a:xfrm>
            <a:off x="3560445" y="2100303"/>
            <a:ext cx="282741" cy="274267"/>
          </a:xfrm>
          <a:custGeom>
            <a:avLst/>
            <a:gdLst/>
            <a:ahLst/>
            <a:cxnLst/>
            <a:rect l="0" t="0" r="0" b="0"/>
            <a:pathLst>
              <a:path w="282741" h="274267">
                <a:moveTo>
                  <a:pt x="0" y="42822"/>
                </a:moveTo>
                <a:lnTo>
                  <a:pt x="0" y="35441"/>
                </a:lnTo>
                <a:lnTo>
                  <a:pt x="952" y="35043"/>
                </a:lnTo>
                <a:lnTo>
                  <a:pt x="4550" y="34602"/>
                </a:lnTo>
                <a:lnTo>
                  <a:pt x="6843" y="33532"/>
                </a:lnTo>
                <a:lnTo>
                  <a:pt x="14622" y="27475"/>
                </a:lnTo>
                <a:lnTo>
                  <a:pt x="20150" y="22349"/>
                </a:lnTo>
                <a:lnTo>
                  <a:pt x="23911" y="20600"/>
                </a:lnTo>
                <a:lnTo>
                  <a:pt x="28323" y="19435"/>
                </a:lnTo>
                <a:lnTo>
                  <a:pt x="33169" y="18658"/>
                </a:lnTo>
                <a:lnTo>
                  <a:pt x="38305" y="17187"/>
                </a:lnTo>
                <a:lnTo>
                  <a:pt x="43634" y="15255"/>
                </a:lnTo>
                <a:lnTo>
                  <a:pt x="49092" y="13014"/>
                </a:lnTo>
                <a:lnTo>
                  <a:pt x="54635" y="10567"/>
                </a:lnTo>
                <a:lnTo>
                  <a:pt x="65874" y="5309"/>
                </a:lnTo>
                <a:lnTo>
                  <a:pt x="74680" y="2337"/>
                </a:lnTo>
                <a:lnTo>
                  <a:pt x="78361" y="1544"/>
                </a:lnTo>
                <a:lnTo>
                  <a:pt x="83674" y="1016"/>
                </a:lnTo>
                <a:lnTo>
                  <a:pt x="90072" y="664"/>
                </a:lnTo>
                <a:lnTo>
                  <a:pt x="107650" y="168"/>
                </a:lnTo>
                <a:lnTo>
                  <a:pt x="126674" y="0"/>
                </a:lnTo>
                <a:lnTo>
                  <a:pt x="131121" y="939"/>
                </a:lnTo>
                <a:lnTo>
                  <a:pt x="141932" y="5859"/>
                </a:lnTo>
                <a:lnTo>
                  <a:pt x="148171" y="7344"/>
                </a:lnTo>
                <a:lnTo>
                  <a:pt x="154118" y="10544"/>
                </a:lnTo>
                <a:lnTo>
                  <a:pt x="157038" y="12730"/>
                </a:lnTo>
                <a:lnTo>
                  <a:pt x="158984" y="15141"/>
                </a:lnTo>
                <a:lnTo>
                  <a:pt x="160282" y="17700"/>
                </a:lnTo>
                <a:lnTo>
                  <a:pt x="161147" y="20359"/>
                </a:lnTo>
                <a:lnTo>
                  <a:pt x="164648" y="25853"/>
                </a:lnTo>
                <a:lnTo>
                  <a:pt x="166915" y="28652"/>
                </a:lnTo>
                <a:lnTo>
                  <a:pt x="168427" y="31470"/>
                </a:lnTo>
                <a:lnTo>
                  <a:pt x="170106" y="37141"/>
                </a:lnTo>
                <a:lnTo>
                  <a:pt x="169601" y="40940"/>
                </a:lnTo>
                <a:lnTo>
                  <a:pt x="168312" y="45377"/>
                </a:lnTo>
                <a:lnTo>
                  <a:pt x="166501" y="50240"/>
                </a:lnTo>
                <a:lnTo>
                  <a:pt x="161948" y="58184"/>
                </a:lnTo>
                <a:lnTo>
                  <a:pt x="156749" y="65842"/>
                </a:lnTo>
                <a:lnTo>
                  <a:pt x="154029" y="70551"/>
                </a:lnTo>
                <a:lnTo>
                  <a:pt x="151264" y="75595"/>
                </a:lnTo>
                <a:lnTo>
                  <a:pt x="143111" y="83740"/>
                </a:lnTo>
                <a:lnTo>
                  <a:pt x="138269" y="87246"/>
                </a:lnTo>
                <a:lnTo>
                  <a:pt x="133137" y="91488"/>
                </a:lnTo>
                <a:lnTo>
                  <a:pt x="127810" y="96221"/>
                </a:lnTo>
                <a:lnTo>
                  <a:pt x="122354" y="101281"/>
                </a:lnTo>
                <a:lnTo>
                  <a:pt x="113752" y="106904"/>
                </a:lnTo>
                <a:lnTo>
                  <a:pt x="105801" y="110355"/>
                </a:lnTo>
                <a:lnTo>
                  <a:pt x="95917" y="115064"/>
                </a:lnTo>
                <a:lnTo>
                  <a:pt x="87715" y="120332"/>
                </a:lnTo>
                <a:lnTo>
                  <a:pt x="84194" y="123070"/>
                </a:lnTo>
                <a:lnTo>
                  <a:pt x="77742" y="126113"/>
                </a:lnTo>
                <a:lnTo>
                  <a:pt x="71699" y="127465"/>
                </a:lnTo>
                <a:lnTo>
                  <a:pt x="63895" y="128226"/>
                </a:lnTo>
                <a:lnTo>
                  <a:pt x="55968" y="128504"/>
                </a:lnTo>
                <a:lnTo>
                  <a:pt x="43002" y="128546"/>
                </a:lnTo>
                <a:lnTo>
                  <a:pt x="47454" y="123996"/>
                </a:lnTo>
                <a:lnTo>
                  <a:pt x="49733" y="122655"/>
                </a:lnTo>
                <a:lnTo>
                  <a:pt x="57492" y="119816"/>
                </a:lnTo>
                <a:lnTo>
                  <a:pt x="63017" y="115776"/>
                </a:lnTo>
                <a:lnTo>
                  <a:pt x="71187" y="110806"/>
                </a:lnTo>
                <a:lnTo>
                  <a:pt x="76033" y="108147"/>
                </a:lnTo>
                <a:lnTo>
                  <a:pt x="81169" y="106374"/>
                </a:lnTo>
                <a:lnTo>
                  <a:pt x="86497" y="105193"/>
                </a:lnTo>
                <a:lnTo>
                  <a:pt x="91954" y="104405"/>
                </a:lnTo>
                <a:lnTo>
                  <a:pt x="97498" y="102927"/>
                </a:lnTo>
                <a:lnTo>
                  <a:pt x="103099" y="100989"/>
                </a:lnTo>
                <a:lnTo>
                  <a:pt x="108737" y="98745"/>
                </a:lnTo>
                <a:lnTo>
                  <a:pt x="115353" y="97249"/>
                </a:lnTo>
                <a:lnTo>
                  <a:pt x="122622" y="96252"/>
                </a:lnTo>
                <a:lnTo>
                  <a:pt x="130326" y="95586"/>
                </a:lnTo>
                <a:lnTo>
                  <a:pt x="137366" y="95143"/>
                </a:lnTo>
                <a:lnTo>
                  <a:pt x="150269" y="94651"/>
                </a:lnTo>
                <a:lnTo>
                  <a:pt x="179965" y="94334"/>
                </a:lnTo>
                <a:lnTo>
                  <a:pt x="211070" y="94267"/>
                </a:lnTo>
                <a:lnTo>
                  <a:pt x="216913" y="95216"/>
                </a:lnTo>
                <a:lnTo>
                  <a:pt x="222714" y="96801"/>
                </a:lnTo>
                <a:lnTo>
                  <a:pt x="228486" y="98810"/>
                </a:lnTo>
                <a:lnTo>
                  <a:pt x="234238" y="101102"/>
                </a:lnTo>
                <a:lnTo>
                  <a:pt x="239979" y="103583"/>
                </a:lnTo>
                <a:lnTo>
                  <a:pt x="245711" y="106189"/>
                </a:lnTo>
                <a:lnTo>
                  <a:pt x="250485" y="108879"/>
                </a:lnTo>
                <a:lnTo>
                  <a:pt x="258329" y="114408"/>
                </a:lnTo>
                <a:lnTo>
                  <a:pt x="264990" y="120040"/>
                </a:lnTo>
                <a:lnTo>
                  <a:pt x="268100" y="122876"/>
                </a:lnTo>
                <a:lnTo>
                  <a:pt x="274095" y="131106"/>
                </a:lnTo>
                <a:lnTo>
                  <a:pt x="277028" y="135968"/>
                </a:lnTo>
                <a:lnTo>
                  <a:pt x="278983" y="141114"/>
                </a:lnTo>
                <a:lnTo>
                  <a:pt x="280286" y="146450"/>
                </a:lnTo>
                <a:lnTo>
                  <a:pt x="281155" y="151912"/>
                </a:lnTo>
                <a:lnTo>
                  <a:pt x="281734" y="157458"/>
                </a:lnTo>
                <a:lnTo>
                  <a:pt x="282120" y="163061"/>
                </a:lnTo>
                <a:lnTo>
                  <a:pt x="282549" y="173414"/>
                </a:lnTo>
                <a:lnTo>
                  <a:pt x="282740" y="181190"/>
                </a:lnTo>
                <a:lnTo>
                  <a:pt x="281838" y="185550"/>
                </a:lnTo>
                <a:lnTo>
                  <a:pt x="280284" y="190361"/>
                </a:lnTo>
                <a:lnTo>
                  <a:pt x="278296" y="195474"/>
                </a:lnTo>
                <a:lnTo>
                  <a:pt x="273547" y="203695"/>
                </a:lnTo>
                <a:lnTo>
                  <a:pt x="267309" y="211476"/>
                </a:lnTo>
                <a:lnTo>
                  <a:pt x="262978" y="216218"/>
                </a:lnTo>
                <a:lnTo>
                  <a:pt x="258187" y="221284"/>
                </a:lnTo>
                <a:lnTo>
                  <a:pt x="253086" y="225614"/>
                </a:lnTo>
                <a:lnTo>
                  <a:pt x="247781" y="229453"/>
                </a:lnTo>
                <a:lnTo>
                  <a:pt x="242340" y="232965"/>
                </a:lnTo>
                <a:lnTo>
                  <a:pt x="236808" y="236259"/>
                </a:lnTo>
                <a:lnTo>
                  <a:pt x="231214" y="239407"/>
                </a:lnTo>
                <a:lnTo>
                  <a:pt x="219919" y="245446"/>
                </a:lnTo>
                <a:lnTo>
                  <a:pt x="191438" y="259958"/>
                </a:lnTo>
                <a:lnTo>
                  <a:pt x="184775" y="262826"/>
                </a:lnTo>
                <a:lnTo>
                  <a:pt x="177476" y="265691"/>
                </a:lnTo>
                <a:lnTo>
                  <a:pt x="169752" y="268554"/>
                </a:lnTo>
                <a:lnTo>
                  <a:pt x="162698" y="270462"/>
                </a:lnTo>
                <a:lnTo>
                  <a:pt x="156090" y="271735"/>
                </a:lnTo>
                <a:lnTo>
                  <a:pt x="149780" y="272583"/>
                </a:lnTo>
                <a:lnTo>
                  <a:pt x="143668" y="273148"/>
                </a:lnTo>
                <a:lnTo>
                  <a:pt x="137688" y="273525"/>
                </a:lnTo>
                <a:lnTo>
                  <a:pt x="125964" y="273944"/>
                </a:lnTo>
                <a:lnTo>
                  <a:pt x="102916" y="274213"/>
                </a:lnTo>
                <a:lnTo>
                  <a:pt x="80019" y="274266"/>
                </a:lnTo>
                <a:lnTo>
                  <a:pt x="75253" y="273318"/>
                </a:lnTo>
                <a:lnTo>
                  <a:pt x="67418" y="269724"/>
                </a:lnTo>
                <a:lnTo>
                  <a:pt x="63043" y="268385"/>
                </a:lnTo>
                <a:lnTo>
                  <a:pt x="58221" y="267492"/>
                </a:lnTo>
                <a:lnTo>
                  <a:pt x="53101" y="266897"/>
                </a:lnTo>
                <a:lnTo>
                  <a:pt x="44873" y="263696"/>
                </a:lnTo>
                <a:lnTo>
                  <a:pt x="38040" y="260050"/>
                </a:lnTo>
                <a:lnTo>
                  <a:pt x="31829" y="258430"/>
                </a:lnTo>
                <a:lnTo>
                  <a:pt x="25894" y="255170"/>
                </a:lnTo>
                <a:lnTo>
                  <a:pt x="17197" y="247980"/>
                </a:lnTo>
                <a:lnTo>
                  <a:pt x="14322" y="245316"/>
                </a:lnTo>
                <a:lnTo>
                  <a:pt x="12405" y="242588"/>
                </a:lnTo>
                <a:lnTo>
                  <a:pt x="8755" y="234197"/>
                </a:lnTo>
                <a:lnTo>
                  <a:pt x="4526" y="228525"/>
                </a:lnTo>
                <a:lnTo>
                  <a:pt x="3969" y="226631"/>
                </a:lnTo>
                <a:lnTo>
                  <a:pt x="4552" y="225369"/>
                </a:lnTo>
                <a:lnTo>
                  <a:pt x="5891" y="224527"/>
                </a:lnTo>
                <a:lnTo>
                  <a:pt x="6785" y="223014"/>
                </a:lnTo>
                <a:lnTo>
                  <a:pt x="8219" y="216281"/>
                </a:lnTo>
                <a:lnTo>
                  <a:pt x="8572" y="2142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737"/>
          <p:cNvSpPr/>
          <p:nvPr/>
        </p:nvSpPr>
        <p:spPr>
          <a:xfrm>
            <a:off x="3946357" y="2117877"/>
            <a:ext cx="282744" cy="256706"/>
          </a:xfrm>
          <a:custGeom>
            <a:avLst/>
            <a:gdLst/>
            <a:ahLst/>
            <a:cxnLst/>
            <a:rect l="0" t="0" r="0" b="0"/>
            <a:pathLst>
              <a:path w="282744" h="256706">
                <a:moveTo>
                  <a:pt x="25568" y="42393"/>
                </a:moveTo>
                <a:lnTo>
                  <a:pt x="25568" y="35012"/>
                </a:lnTo>
                <a:lnTo>
                  <a:pt x="31459" y="27212"/>
                </a:lnTo>
                <a:lnTo>
                  <a:pt x="32948" y="21993"/>
                </a:lnTo>
                <a:lnTo>
                  <a:pt x="35251" y="20220"/>
                </a:lnTo>
                <a:lnTo>
                  <a:pt x="42889" y="18251"/>
                </a:lnTo>
                <a:lnTo>
                  <a:pt x="50093" y="14835"/>
                </a:lnTo>
                <a:lnTo>
                  <a:pt x="57423" y="10142"/>
                </a:lnTo>
                <a:lnTo>
                  <a:pt x="62045" y="7557"/>
                </a:lnTo>
                <a:lnTo>
                  <a:pt x="67030" y="4882"/>
                </a:lnTo>
                <a:lnTo>
                  <a:pt x="72260" y="3098"/>
                </a:lnTo>
                <a:lnTo>
                  <a:pt x="77651" y="1909"/>
                </a:lnTo>
                <a:lnTo>
                  <a:pt x="83149" y="1116"/>
                </a:lnTo>
                <a:lnTo>
                  <a:pt x="88721" y="587"/>
                </a:lnTo>
                <a:lnTo>
                  <a:pt x="94340" y="235"/>
                </a:lnTo>
                <a:lnTo>
                  <a:pt x="99990" y="0"/>
                </a:lnTo>
                <a:lnTo>
                  <a:pt x="104710" y="796"/>
                </a:lnTo>
                <a:lnTo>
                  <a:pt x="112495" y="4220"/>
                </a:lnTo>
                <a:lnTo>
                  <a:pt x="116857" y="5514"/>
                </a:lnTo>
                <a:lnTo>
                  <a:pt x="121669" y="6377"/>
                </a:lnTo>
                <a:lnTo>
                  <a:pt x="126783" y="6952"/>
                </a:lnTo>
                <a:lnTo>
                  <a:pt x="132097" y="8288"/>
                </a:lnTo>
                <a:lnTo>
                  <a:pt x="137545" y="10131"/>
                </a:lnTo>
                <a:lnTo>
                  <a:pt x="143082" y="12312"/>
                </a:lnTo>
                <a:lnTo>
                  <a:pt x="151773" y="17276"/>
                </a:lnTo>
                <a:lnTo>
                  <a:pt x="155425" y="19933"/>
                </a:lnTo>
                <a:lnTo>
                  <a:pt x="158812" y="23610"/>
                </a:lnTo>
                <a:lnTo>
                  <a:pt x="162022" y="27966"/>
                </a:lnTo>
                <a:lnTo>
                  <a:pt x="165114" y="32775"/>
                </a:lnTo>
                <a:lnTo>
                  <a:pt x="171091" y="40658"/>
                </a:lnTo>
                <a:lnTo>
                  <a:pt x="176922" y="48289"/>
                </a:lnTo>
                <a:lnTo>
                  <a:pt x="179811" y="52991"/>
                </a:lnTo>
                <a:lnTo>
                  <a:pt x="182689" y="58031"/>
                </a:lnTo>
                <a:lnTo>
                  <a:pt x="184608" y="63296"/>
                </a:lnTo>
                <a:lnTo>
                  <a:pt x="185887" y="68710"/>
                </a:lnTo>
                <a:lnTo>
                  <a:pt x="186739" y="74225"/>
                </a:lnTo>
                <a:lnTo>
                  <a:pt x="187308" y="79807"/>
                </a:lnTo>
                <a:lnTo>
                  <a:pt x="187687" y="85433"/>
                </a:lnTo>
                <a:lnTo>
                  <a:pt x="187939" y="91089"/>
                </a:lnTo>
                <a:lnTo>
                  <a:pt x="188220" y="102453"/>
                </a:lnTo>
                <a:lnTo>
                  <a:pt x="188401" y="125270"/>
                </a:lnTo>
                <a:lnTo>
                  <a:pt x="187463" y="130982"/>
                </a:lnTo>
                <a:lnTo>
                  <a:pt x="185885" y="136695"/>
                </a:lnTo>
                <a:lnTo>
                  <a:pt x="183881" y="142408"/>
                </a:lnTo>
                <a:lnTo>
                  <a:pt x="181592" y="147170"/>
                </a:lnTo>
                <a:lnTo>
                  <a:pt x="173820" y="159374"/>
                </a:lnTo>
                <a:lnTo>
                  <a:pt x="171076" y="164195"/>
                </a:lnTo>
                <a:lnTo>
                  <a:pt x="168293" y="169314"/>
                </a:lnTo>
                <a:lnTo>
                  <a:pt x="164533" y="174632"/>
                </a:lnTo>
                <a:lnTo>
                  <a:pt x="160121" y="180082"/>
                </a:lnTo>
                <a:lnTo>
                  <a:pt x="155275" y="185621"/>
                </a:lnTo>
                <a:lnTo>
                  <a:pt x="147350" y="194315"/>
                </a:lnTo>
                <a:lnTo>
                  <a:pt x="140653" y="202306"/>
                </a:lnTo>
                <a:lnTo>
                  <a:pt x="137534" y="207104"/>
                </a:lnTo>
                <a:lnTo>
                  <a:pt x="134502" y="212208"/>
                </a:lnTo>
                <a:lnTo>
                  <a:pt x="131528" y="216563"/>
                </a:lnTo>
                <a:lnTo>
                  <a:pt x="125684" y="223942"/>
                </a:lnTo>
                <a:lnTo>
                  <a:pt x="117371" y="230396"/>
                </a:lnTo>
                <a:lnTo>
                  <a:pt x="112487" y="233451"/>
                </a:lnTo>
                <a:lnTo>
                  <a:pt x="107326" y="235487"/>
                </a:lnTo>
                <a:lnTo>
                  <a:pt x="101981" y="236845"/>
                </a:lnTo>
                <a:lnTo>
                  <a:pt x="96512" y="237750"/>
                </a:lnTo>
                <a:lnTo>
                  <a:pt x="87896" y="241296"/>
                </a:lnTo>
                <a:lnTo>
                  <a:pt x="84265" y="243574"/>
                </a:lnTo>
                <a:lnTo>
                  <a:pt x="79939" y="245094"/>
                </a:lnTo>
                <a:lnTo>
                  <a:pt x="75150" y="246107"/>
                </a:lnTo>
                <a:lnTo>
                  <a:pt x="70053" y="246782"/>
                </a:lnTo>
                <a:lnTo>
                  <a:pt x="61849" y="250072"/>
                </a:lnTo>
                <a:lnTo>
                  <a:pt x="58328" y="252283"/>
                </a:lnTo>
                <a:lnTo>
                  <a:pt x="54075" y="253757"/>
                </a:lnTo>
                <a:lnTo>
                  <a:pt x="49335" y="254740"/>
                </a:lnTo>
                <a:lnTo>
                  <a:pt x="44270" y="255395"/>
                </a:lnTo>
                <a:lnTo>
                  <a:pt x="39941" y="254879"/>
                </a:lnTo>
                <a:lnTo>
                  <a:pt x="36102" y="253583"/>
                </a:lnTo>
                <a:lnTo>
                  <a:pt x="29297" y="250555"/>
                </a:lnTo>
                <a:lnTo>
                  <a:pt x="23097" y="249209"/>
                </a:lnTo>
                <a:lnTo>
                  <a:pt x="17167" y="248611"/>
                </a:lnTo>
                <a:lnTo>
                  <a:pt x="14252" y="248452"/>
                </a:lnTo>
                <a:lnTo>
                  <a:pt x="11357" y="247393"/>
                </a:lnTo>
                <a:lnTo>
                  <a:pt x="3682" y="242304"/>
                </a:lnTo>
                <a:lnTo>
                  <a:pt x="1553" y="240780"/>
                </a:lnTo>
                <a:lnTo>
                  <a:pt x="986" y="239421"/>
                </a:lnTo>
                <a:lnTo>
                  <a:pt x="186" y="232957"/>
                </a:lnTo>
                <a:lnTo>
                  <a:pt x="0" y="227736"/>
                </a:lnTo>
                <a:lnTo>
                  <a:pt x="902" y="225010"/>
                </a:lnTo>
                <a:lnTo>
                  <a:pt x="4445" y="219441"/>
                </a:lnTo>
                <a:lnTo>
                  <a:pt x="9195" y="213791"/>
                </a:lnTo>
                <a:lnTo>
                  <a:pt x="11795" y="210951"/>
                </a:lnTo>
                <a:lnTo>
                  <a:pt x="19764" y="205255"/>
                </a:lnTo>
                <a:lnTo>
                  <a:pt x="24556" y="202402"/>
                </a:lnTo>
                <a:lnTo>
                  <a:pt x="29656" y="199548"/>
                </a:lnTo>
                <a:lnTo>
                  <a:pt x="40402" y="193837"/>
                </a:lnTo>
                <a:lnTo>
                  <a:pt x="45934" y="191933"/>
                </a:lnTo>
                <a:lnTo>
                  <a:pt x="51528" y="190664"/>
                </a:lnTo>
                <a:lnTo>
                  <a:pt x="57162" y="189817"/>
                </a:lnTo>
                <a:lnTo>
                  <a:pt x="62823" y="188301"/>
                </a:lnTo>
                <a:lnTo>
                  <a:pt x="68502" y="186337"/>
                </a:lnTo>
                <a:lnTo>
                  <a:pt x="74193" y="184076"/>
                </a:lnTo>
                <a:lnTo>
                  <a:pt x="80844" y="182568"/>
                </a:lnTo>
                <a:lnTo>
                  <a:pt x="88136" y="181563"/>
                </a:lnTo>
                <a:lnTo>
                  <a:pt x="95855" y="180893"/>
                </a:lnTo>
                <a:lnTo>
                  <a:pt x="103858" y="181398"/>
                </a:lnTo>
                <a:lnTo>
                  <a:pt x="112052" y="182688"/>
                </a:lnTo>
                <a:lnTo>
                  <a:pt x="120371" y="184500"/>
                </a:lnTo>
                <a:lnTo>
                  <a:pt x="127822" y="185709"/>
                </a:lnTo>
                <a:lnTo>
                  <a:pt x="134695" y="186514"/>
                </a:lnTo>
                <a:lnTo>
                  <a:pt x="141182" y="187051"/>
                </a:lnTo>
                <a:lnTo>
                  <a:pt x="148363" y="187409"/>
                </a:lnTo>
                <a:lnTo>
                  <a:pt x="163963" y="187807"/>
                </a:lnTo>
                <a:lnTo>
                  <a:pt x="170219" y="188865"/>
                </a:lnTo>
                <a:lnTo>
                  <a:pt x="175342" y="190524"/>
                </a:lnTo>
                <a:lnTo>
                  <a:pt x="184526" y="194906"/>
                </a:lnTo>
                <a:lnTo>
                  <a:pt x="211542" y="208268"/>
                </a:lnTo>
                <a:lnTo>
                  <a:pt x="220301" y="213905"/>
                </a:lnTo>
                <a:lnTo>
                  <a:pt x="223969" y="216742"/>
                </a:lnTo>
                <a:lnTo>
                  <a:pt x="230586" y="219894"/>
                </a:lnTo>
                <a:lnTo>
                  <a:pt x="233684" y="220734"/>
                </a:lnTo>
                <a:lnTo>
                  <a:pt x="239666" y="224208"/>
                </a:lnTo>
                <a:lnTo>
                  <a:pt x="248389" y="231519"/>
                </a:lnTo>
                <a:lnTo>
                  <a:pt x="251268" y="234199"/>
                </a:lnTo>
                <a:lnTo>
                  <a:pt x="254139" y="235986"/>
                </a:lnTo>
                <a:lnTo>
                  <a:pt x="259870" y="237972"/>
                </a:lnTo>
                <a:lnTo>
                  <a:pt x="261779" y="239454"/>
                </a:lnTo>
                <a:lnTo>
                  <a:pt x="263052" y="241394"/>
                </a:lnTo>
                <a:lnTo>
                  <a:pt x="263901" y="243640"/>
                </a:lnTo>
                <a:lnTo>
                  <a:pt x="269646" y="251352"/>
                </a:lnTo>
                <a:lnTo>
                  <a:pt x="272830" y="255119"/>
                </a:lnTo>
                <a:lnTo>
                  <a:pt x="274229" y="255648"/>
                </a:lnTo>
                <a:lnTo>
                  <a:pt x="282743" y="25670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738"/>
          <p:cNvSpPr/>
          <p:nvPr/>
        </p:nvSpPr>
        <p:spPr>
          <a:xfrm>
            <a:off x="4220529" y="2117512"/>
            <a:ext cx="222732" cy="308471"/>
          </a:xfrm>
          <a:custGeom>
            <a:avLst/>
            <a:gdLst/>
            <a:ahLst/>
            <a:cxnLst/>
            <a:rect l="0" t="0" r="0" b="0"/>
            <a:pathLst>
              <a:path w="222732" h="308471">
                <a:moveTo>
                  <a:pt x="205738" y="17040"/>
                </a:moveTo>
                <a:lnTo>
                  <a:pt x="205738" y="8821"/>
                </a:lnTo>
                <a:lnTo>
                  <a:pt x="210289" y="8572"/>
                </a:lnTo>
                <a:lnTo>
                  <a:pt x="211629" y="7585"/>
                </a:lnTo>
                <a:lnTo>
                  <a:pt x="212523" y="5974"/>
                </a:lnTo>
                <a:lnTo>
                  <a:pt x="213119" y="3948"/>
                </a:lnTo>
                <a:lnTo>
                  <a:pt x="212563" y="2597"/>
                </a:lnTo>
                <a:lnTo>
                  <a:pt x="211241" y="1696"/>
                </a:lnTo>
                <a:lnTo>
                  <a:pt x="206825" y="251"/>
                </a:lnTo>
                <a:lnTo>
                  <a:pt x="201141" y="53"/>
                </a:lnTo>
                <a:lnTo>
                  <a:pt x="196958" y="0"/>
                </a:lnTo>
                <a:lnTo>
                  <a:pt x="192265" y="918"/>
                </a:lnTo>
                <a:lnTo>
                  <a:pt x="187231" y="2482"/>
                </a:lnTo>
                <a:lnTo>
                  <a:pt x="181970" y="4477"/>
                </a:lnTo>
                <a:lnTo>
                  <a:pt x="176558" y="6760"/>
                </a:lnTo>
                <a:lnTo>
                  <a:pt x="171045" y="9234"/>
                </a:lnTo>
                <a:lnTo>
                  <a:pt x="165464" y="11836"/>
                </a:lnTo>
                <a:lnTo>
                  <a:pt x="159839" y="13571"/>
                </a:lnTo>
                <a:lnTo>
                  <a:pt x="154184" y="14727"/>
                </a:lnTo>
                <a:lnTo>
                  <a:pt x="148508" y="15498"/>
                </a:lnTo>
                <a:lnTo>
                  <a:pt x="141867" y="16965"/>
                </a:lnTo>
                <a:lnTo>
                  <a:pt x="134583" y="18895"/>
                </a:lnTo>
                <a:lnTo>
                  <a:pt x="126869" y="21134"/>
                </a:lnTo>
                <a:lnTo>
                  <a:pt x="119821" y="22627"/>
                </a:lnTo>
                <a:lnTo>
                  <a:pt x="113217" y="23622"/>
                </a:lnTo>
                <a:lnTo>
                  <a:pt x="106910" y="24286"/>
                </a:lnTo>
                <a:lnTo>
                  <a:pt x="99848" y="24728"/>
                </a:lnTo>
                <a:lnTo>
                  <a:pt x="84381" y="25219"/>
                </a:lnTo>
                <a:lnTo>
                  <a:pt x="52009" y="25561"/>
                </a:lnTo>
                <a:lnTo>
                  <a:pt x="36" y="25613"/>
                </a:lnTo>
                <a:lnTo>
                  <a:pt x="7382" y="25613"/>
                </a:lnTo>
                <a:lnTo>
                  <a:pt x="7778" y="26565"/>
                </a:lnTo>
                <a:lnTo>
                  <a:pt x="8414" y="34938"/>
                </a:lnTo>
                <a:lnTo>
                  <a:pt x="8466" y="37544"/>
                </a:lnTo>
                <a:lnTo>
                  <a:pt x="11064" y="45521"/>
                </a:lnTo>
                <a:lnTo>
                  <a:pt x="13091" y="50315"/>
                </a:lnTo>
                <a:lnTo>
                  <a:pt x="14441" y="55416"/>
                </a:lnTo>
                <a:lnTo>
                  <a:pt x="15342" y="60721"/>
                </a:lnTo>
                <a:lnTo>
                  <a:pt x="15942" y="66164"/>
                </a:lnTo>
                <a:lnTo>
                  <a:pt x="16343" y="71696"/>
                </a:lnTo>
                <a:lnTo>
                  <a:pt x="16609" y="77290"/>
                </a:lnTo>
                <a:lnTo>
                  <a:pt x="16787" y="82924"/>
                </a:lnTo>
                <a:lnTo>
                  <a:pt x="15953" y="87633"/>
                </a:lnTo>
                <a:lnTo>
                  <a:pt x="12487" y="95405"/>
                </a:lnTo>
                <a:lnTo>
                  <a:pt x="10311" y="104574"/>
                </a:lnTo>
                <a:lnTo>
                  <a:pt x="9731" y="109686"/>
                </a:lnTo>
                <a:lnTo>
                  <a:pt x="9344" y="114999"/>
                </a:lnTo>
                <a:lnTo>
                  <a:pt x="9086" y="120446"/>
                </a:lnTo>
                <a:lnTo>
                  <a:pt x="8800" y="131578"/>
                </a:lnTo>
                <a:lnTo>
                  <a:pt x="8601" y="155396"/>
                </a:lnTo>
                <a:lnTo>
                  <a:pt x="7638" y="158807"/>
                </a:lnTo>
                <a:lnTo>
                  <a:pt x="2685" y="168159"/>
                </a:lnTo>
                <a:lnTo>
                  <a:pt x="1193" y="174057"/>
                </a:lnTo>
                <a:lnTo>
                  <a:pt x="352" y="182732"/>
                </a:lnTo>
                <a:lnTo>
                  <a:pt x="45" y="190272"/>
                </a:lnTo>
                <a:lnTo>
                  <a:pt x="0" y="196665"/>
                </a:lnTo>
                <a:lnTo>
                  <a:pt x="4549" y="196945"/>
                </a:lnTo>
                <a:lnTo>
                  <a:pt x="6842" y="196032"/>
                </a:lnTo>
                <a:lnTo>
                  <a:pt x="11930" y="192477"/>
                </a:lnTo>
                <a:lnTo>
                  <a:pt x="17366" y="187722"/>
                </a:lnTo>
                <a:lnTo>
                  <a:pt x="23910" y="181481"/>
                </a:lnTo>
                <a:lnTo>
                  <a:pt x="33168" y="172357"/>
                </a:lnTo>
                <a:lnTo>
                  <a:pt x="38304" y="169163"/>
                </a:lnTo>
                <a:lnTo>
                  <a:pt x="43633" y="167033"/>
                </a:lnTo>
                <a:lnTo>
                  <a:pt x="49091" y="165613"/>
                </a:lnTo>
                <a:lnTo>
                  <a:pt x="54634" y="163713"/>
                </a:lnTo>
                <a:lnTo>
                  <a:pt x="60235" y="161495"/>
                </a:lnTo>
                <a:lnTo>
                  <a:pt x="65873" y="159063"/>
                </a:lnTo>
                <a:lnTo>
                  <a:pt x="77219" y="153822"/>
                </a:lnTo>
                <a:lnTo>
                  <a:pt x="82911" y="151090"/>
                </a:lnTo>
                <a:lnTo>
                  <a:pt x="89564" y="148317"/>
                </a:lnTo>
                <a:lnTo>
                  <a:pt x="96855" y="145515"/>
                </a:lnTo>
                <a:lnTo>
                  <a:pt x="104575" y="142695"/>
                </a:lnTo>
                <a:lnTo>
                  <a:pt x="111626" y="140815"/>
                </a:lnTo>
                <a:lnTo>
                  <a:pt x="118232" y="139562"/>
                </a:lnTo>
                <a:lnTo>
                  <a:pt x="124541" y="138726"/>
                </a:lnTo>
                <a:lnTo>
                  <a:pt x="130651" y="138169"/>
                </a:lnTo>
                <a:lnTo>
                  <a:pt x="136630" y="137798"/>
                </a:lnTo>
                <a:lnTo>
                  <a:pt x="142521" y="137550"/>
                </a:lnTo>
                <a:lnTo>
                  <a:pt x="148353" y="138338"/>
                </a:lnTo>
                <a:lnTo>
                  <a:pt x="154146" y="139815"/>
                </a:lnTo>
                <a:lnTo>
                  <a:pt x="159914" y="141753"/>
                </a:lnTo>
                <a:lnTo>
                  <a:pt x="164711" y="143044"/>
                </a:lnTo>
                <a:lnTo>
                  <a:pt x="168861" y="143905"/>
                </a:lnTo>
                <a:lnTo>
                  <a:pt x="172581" y="144479"/>
                </a:lnTo>
                <a:lnTo>
                  <a:pt x="176966" y="145815"/>
                </a:lnTo>
                <a:lnTo>
                  <a:pt x="181794" y="147657"/>
                </a:lnTo>
                <a:lnTo>
                  <a:pt x="186918" y="149838"/>
                </a:lnTo>
                <a:lnTo>
                  <a:pt x="191286" y="152244"/>
                </a:lnTo>
                <a:lnTo>
                  <a:pt x="195151" y="154802"/>
                </a:lnTo>
                <a:lnTo>
                  <a:pt x="198680" y="157458"/>
                </a:lnTo>
                <a:lnTo>
                  <a:pt x="205141" y="165491"/>
                </a:lnTo>
                <a:lnTo>
                  <a:pt x="211188" y="174458"/>
                </a:lnTo>
                <a:lnTo>
                  <a:pt x="217050" y="181619"/>
                </a:lnTo>
                <a:lnTo>
                  <a:pt x="220291" y="187976"/>
                </a:lnTo>
                <a:lnTo>
                  <a:pt x="221731" y="194929"/>
                </a:lnTo>
                <a:lnTo>
                  <a:pt x="222371" y="204369"/>
                </a:lnTo>
                <a:lnTo>
                  <a:pt x="222655" y="212375"/>
                </a:lnTo>
                <a:lnTo>
                  <a:pt x="222731" y="215843"/>
                </a:lnTo>
                <a:lnTo>
                  <a:pt x="220276" y="224777"/>
                </a:lnTo>
                <a:lnTo>
                  <a:pt x="216009" y="234145"/>
                </a:lnTo>
                <a:lnTo>
                  <a:pt x="210938" y="241484"/>
                </a:lnTo>
                <a:lnTo>
                  <a:pt x="205509" y="247920"/>
                </a:lnTo>
                <a:lnTo>
                  <a:pt x="202728" y="250970"/>
                </a:lnTo>
                <a:lnTo>
                  <a:pt x="198969" y="253956"/>
                </a:lnTo>
                <a:lnTo>
                  <a:pt x="194558" y="256899"/>
                </a:lnTo>
                <a:lnTo>
                  <a:pt x="189712" y="259814"/>
                </a:lnTo>
                <a:lnTo>
                  <a:pt x="185529" y="263662"/>
                </a:lnTo>
                <a:lnTo>
                  <a:pt x="181788" y="268132"/>
                </a:lnTo>
                <a:lnTo>
                  <a:pt x="178342" y="273017"/>
                </a:lnTo>
                <a:lnTo>
                  <a:pt x="175091" y="276274"/>
                </a:lnTo>
                <a:lnTo>
                  <a:pt x="171972" y="278445"/>
                </a:lnTo>
                <a:lnTo>
                  <a:pt x="160491" y="284041"/>
                </a:lnTo>
                <a:lnTo>
                  <a:pt x="155571" y="286481"/>
                </a:lnTo>
                <a:lnTo>
                  <a:pt x="151338" y="289060"/>
                </a:lnTo>
                <a:lnTo>
                  <a:pt x="147564" y="291732"/>
                </a:lnTo>
                <a:lnTo>
                  <a:pt x="144096" y="294465"/>
                </a:lnTo>
                <a:lnTo>
                  <a:pt x="139878" y="296287"/>
                </a:lnTo>
                <a:lnTo>
                  <a:pt x="135161" y="297503"/>
                </a:lnTo>
                <a:lnTo>
                  <a:pt x="130112" y="298313"/>
                </a:lnTo>
                <a:lnTo>
                  <a:pt x="125793" y="299805"/>
                </a:lnTo>
                <a:lnTo>
                  <a:pt x="121962" y="301753"/>
                </a:lnTo>
                <a:lnTo>
                  <a:pt x="115164" y="305504"/>
                </a:lnTo>
                <a:lnTo>
                  <a:pt x="108968" y="307171"/>
                </a:lnTo>
                <a:lnTo>
                  <a:pt x="103039" y="307912"/>
                </a:lnTo>
                <a:lnTo>
                  <a:pt x="97229" y="308242"/>
                </a:lnTo>
                <a:lnTo>
                  <a:pt x="91472" y="308388"/>
                </a:lnTo>
                <a:lnTo>
                  <a:pt x="82876" y="308470"/>
                </a:lnTo>
                <a:lnTo>
                  <a:pt x="80967" y="307529"/>
                </a:lnTo>
                <a:lnTo>
                  <a:pt x="79695" y="305950"/>
                </a:lnTo>
                <a:lnTo>
                  <a:pt x="77150" y="29993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739"/>
          <p:cNvSpPr/>
          <p:nvPr/>
        </p:nvSpPr>
        <p:spPr>
          <a:xfrm>
            <a:off x="4494851" y="2112468"/>
            <a:ext cx="227485" cy="304580"/>
          </a:xfrm>
          <a:custGeom>
            <a:avLst/>
            <a:gdLst/>
            <a:ahLst/>
            <a:cxnLst/>
            <a:rect l="0" t="0" r="0" b="0"/>
            <a:pathLst>
              <a:path w="227485" h="304580">
                <a:moveTo>
                  <a:pt x="111439" y="4939"/>
                </a:moveTo>
                <a:lnTo>
                  <a:pt x="111439" y="388"/>
                </a:lnTo>
                <a:lnTo>
                  <a:pt x="110486" y="0"/>
                </a:lnTo>
                <a:lnTo>
                  <a:pt x="108899" y="694"/>
                </a:lnTo>
                <a:lnTo>
                  <a:pt x="106888" y="2109"/>
                </a:lnTo>
                <a:lnTo>
                  <a:pt x="102114" y="3681"/>
                </a:lnTo>
                <a:lnTo>
                  <a:pt x="99507" y="4100"/>
                </a:lnTo>
                <a:lnTo>
                  <a:pt x="94071" y="7106"/>
                </a:lnTo>
                <a:lnTo>
                  <a:pt x="88480" y="11617"/>
                </a:lnTo>
                <a:lnTo>
                  <a:pt x="82820" y="16797"/>
                </a:lnTo>
                <a:lnTo>
                  <a:pt x="77129" y="24814"/>
                </a:lnTo>
                <a:lnTo>
                  <a:pt x="74278" y="29619"/>
                </a:lnTo>
                <a:lnTo>
                  <a:pt x="70472" y="33775"/>
                </a:lnTo>
                <a:lnTo>
                  <a:pt x="66031" y="37498"/>
                </a:lnTo>
                <a:lnTo>
                  <a:pt x="61164" y="40933"/>
                </a:lnTo>
                <a:lnTo>
                  <a:pt x="56967" y="45127"/>
                </a:lnTo>
                <a:lnTo>
                  <a:pt x="53217" y="49829"/>
                </a:lnTo>
                <a:lnTo>
                  <a:pt x="49764" y="54868"/>
                </a:lnTo>
                <a:lnTo>
                  <a:pt x="46510" y="60132"/>
                </a:lnTo>
                <a:lnTo>
                  <a:pt x="43387" y="65547"/>
                </a:lnTo>
                <a:lnTo>
                  <a:pt x="37379" y="76643"/>
                </a:lnTo>
                <a:lnTo>
                  <a:pt x="22887" y="104987"/>
                </a:lnTo>
                <a:lnTo>
                  <a:pt x="20971" y="110690"/>
                </a:lnTo>
                <a:lnTo>
                  <a:pt x="19695" y="116397"/>
                </a:lnTo>
                <a:lnTo>
                  <a:pt x="18844" y="122107"/>
                </a:lnTo>
                <a:lnTo>
                  <a:pt x="17323" y="127818"/>
                </a:lnTo>
                <a:lnTo>
                  <a:pt x="15358" y="133531"/>
                </a:lnTo>
                <a:lnTo>
                  <a:pt x="13095" y="139245"/>
                </a:lnTo>
                <a:lnTo>
                  <a:pt x="10634" y="144959"/>
                </a:lnTo>
                <a:lnTo>
                  <a:pt x="5359" y="156388"/>
                </a:lnTo>
                <a:lnTo>
                  <a:pt x="3571" y="162102"/>
                </a:lnTo>
                <a:lnTo>
                  <a:pt x="2379" y="167817"/>
                </a:lnTo>
                <a:lnTo>
                  <a:pt x="1585" y="173532"/>
                </a:lnTo>
                <a:lnTo>
                  <a:pt x="1055" y="179247"/>
                </a:lnTo>
                <a:lnTo>
                  <a:pt x="702" y="184962"/>
                </a:lnTo>
                <a:lnTo>
                  <a:pt x="310" y="196392"/>
                </a:lnTo>
                <a:lnTo>
                  <a:pt x="37" y="220416"/>
                </a:lnTo>
                <a:lnTo>
                  <a:pt x="0" y="246486"/>
                </a:lnTo>
                <a:lnTo>
                  <a:pt x="2538" y="255486"/>
                </a:lnTo>
                <a:lnTo>
                  <a:pt x="5888" y="264883"/>
                </a:lnTo>
                <a:lnTo>
                  <a:pt x="7377" y="272235"/>
                </a:lnTo>
                <a:lnTo>
                  <a:pt x="10579" y="278677"/>
                </a:lnTo>
                <a:lnTo>
                  <a:pt x="15177" y="284715"/>
                </a:lnTo>
                <a:lnTo>
                  <a:pt x="20396" y="290574"/>
                </a:lnTo>
                <a:lnTo>
                  <a:pt x="23121" y="292517"/>
                </a:lnTo>
                <a:lnTo>
                  <a:pt x="28689" y="294677"/>
                </a:lnTo>
                <a:lnTo>
                  <a:pt x="34338" y="298176"/>
                </a:lnTo>
                <a:lnTo>
                  <a:pt x="37178" y="300443"/>
                </a:lnTo>
                <a:lnTo>
                  <a:pt x="40977" y="301954"/>
                </a:lnTo>
                <a:lnTo>
                  <a:pt x="45414" y="302962"/>
                </a:lnTo>
                <a:lnTo>
                  <a:pt x="50277" y="303633"/>
                </a:lnTo>
                <a:lnTo>
                  <a:pt x="54472" y="304081"/>
                </a:lnTo>
                <a:lnTo>
                  <a:pt x="58221" y="304380"/>
                </a:lnTo>
                <a:lnTo>
                  <a:pt x="61673" y="304579"/>
                </a:lnTo>
                <a:lnTo>
                  <a:pt x="65879" y="303759"/>
                </a:lnTo>
                <a:lnTo>
                  <a:pt x="70588" y="302260"/>
                </a:lnTo>
                <a:lnTo>
                  <a:pt x="75632" y="300308"/>
                </a:lnTo>
                <a:lnTo>
                  <a:pt x="80900" y="299007"/>
                </a:lnTo>
                <a:lnTo>
                  <a:pt x="86317" y="298139"/>
                </a:lnTo>
                <a:lnTo>
                  <a:pt x="91833" y="297561"/>
                </a:lnTo>
                <a:lnTo>
                  <a:pt x="97416" y="296223"/>
                </a:lnTo>
                <a:lnTo>
                  <a:pt x="103043" y="294378"/>
                </a:lnTo>
                <a:lnTo>
                  <a:pt x="108699" y="292196"/>
                </a:lnTo>
                <a:lnTo>
                  <a:pt x="113422" y="289789"/>
                </a:lnTo>
                <a:lnTo>
                  <a:pt x="117524" y="287231"/>
                </a:lnTo>
                <a:lnTo>
                  <a:pt x="121210" y="284574"/>
                </a:lnTo>
                <a:lnTo>
                  <a:pt x="125573" y="281850"/>
                </a:lnTo>
                <a:lnTo>
                  <a:pt x="130386" y="279081"/>
                </a:lnTo>
                <a:lnTo>
                  <a:pt x="140815" y="273465"/>
                </a:lnTo>
                <a:lnTo>
                  <a:pt x="151800" y="267794"/>
                </a:lnTo>
                <a:lnTo>
                  <a:pt x="156444" y="263996"/>
                </a:lnTo>
                <a:lnTo>
                  <a:pt x="160492" y="259558"/>
                </a:lnTo>
                <a:lnTo>
                  <a:pt x="164143" y="254695"/>
                </a:lnTo>
                <a:lnTo>
                  <a:pt x="168482" y="250501"/>
                </a:lnTo>
                <a:lnTo>
                  <a:pt x="173280" y="246752"/>
                </a:lnTo>
                <a:lnTo>
                  <a:pt x="178384" y="243300"/>
                </a:lnTo>
                <a:lnTo>
                  <a:pt x="182739" y="240046"/>
                </a:lnTo>
                <a:lnTo>
                  <a:pt x="186595" y="236925"/>
                </a:lnTo>
                <a:lnTo>
                  <a:pt x="190117" y="233891"/>
                </a:lnTo>
                <a:lnTo>
                  <a:pt x="196572" y="225441"/>
                </a:lnTo>
                <a:lnTo>
                  <a:pt x="199627" y="220520"/>
                </a:lnTo>
                <a:lnTo>
                  <a:pt x="202616" y="215335"/>
                </a:lnTo>
                <a:lnTo>
                  <a:pt x="208477" y="204493"/>
                </a:lnTo>
                <a:lnTo>
                  <a:pt x="214257" y="195865"/>
                </a:lnTo>
                <a:lnTo>
                  <a:pt x="217131" y="192230"/>
                </a:lnTo>
                <a:lnTo>
                  <a:pt x="219048" y="187903"/>
                </a:lnTo>
                <a:lnTo>
                  <a:pt x="220325" y="183112"/>
                </a:lnTo>
                <a:lnTo>
                  <a:pt x="221177" y="178014"/>
                </a:lnTo>
                <a:lnTo>
                  <a:pt x="222698" y="172709"/>
                </a:lnTo>
                <a:lnTo>
                  <a:pt x="224664" y="167269"/>
                </a:lnTo>
                <a:lnTo>
                  <a:pt x="226927" y="161736"/>
                </a:lnTo>
                <a:lnTo>
                  <a:pt x="227484" y="156143"/>
                </a:lnTo>
                <a:lnTo>
                  <a:pt x="226902" y="150509"/>
                </a:lnTo>
                <a:lnTo>
                  <a:pt x="225562" y="144848"/>
                </a:lnTo>
                <a:lnTo>
                  <a:pt x="224072" y="136018"/>
                </a:lnTo>
                <a:lnTo>
                  <a:pt x="223675" y="132331"/>
                </a:lnTo>
                <a:lnTo>
                  <a:pt x="220694" y="123152"/>
                </a:lnTo>
                <a:lnTo>
                  <a:pt x="217147" y="113676"/>
                </a:lnTo>
                <a:lnTo>
                  <a:pt x="215570" y="106289"/>
                </a:lnTo>
                <a:lnTo>
                  <a:pt x="212329" y="97291"/>
                </a:lnTo>
                <a:lnTo>
                  <a:pt x="210131" y="92225"/>
                </a:lnTo>
                <a:lnTo>
                  <a:pt x="205150" y="81515"/>
                </a:lnTo>
                <a:lnTo>
                  <a:pt x="202487" y="75992"/>
                </a:lnTo>
                <a:lnTo>
                  <a:pt x="198808" y="71358"/>
                </a:lnTo>
                <a:lnTo>
                  <a:pt x="194450" y="67316"/>
                </a:lnTo>
                <a:lnTo>
                  <a:pt x="189640" y="63668"/>
                </a:lnTo>
                <a:lnTo>
                  <a:pt x="184528" y="60285"/>
                </a:lnTo>
                <a:lnTo>
                  <a:pt x="179214" y="57076"/>
                </a:lnTo>
                <a:lnTo>
                  <a:pt x="173767" y="53985"/>
                </a:lnTo>
                <a:lnTo>
                  <a:pt x="169184" y="50971"/>
                </a:lnTo>
                <a:lnTo>
                  <a:pt x="165175" y="48010"/>
                </a:lnTo>
                <a:lnTo>
                  <a:pt x="161550" y="45083"/>
                </a:lnTo>
                <a:lnTo>
                  <a:pt x="157229" y="42179"/>
                </a:lnTo>
                <a:lnTo>
                  <a:pt x="152443" y="39291"/>
                </a:lnTo>
                <a:lnTo>
                  <a:pt x="147347" y="36413"/>
                </a:lnTo>
                <a:lnTo>
                  <a:pt x="142045" y="34494"/>
                </a:lnTo>
                <a:lnTo>
                  <a:pt x="136606" y="33215"/>
                </a:lnTo>
                <a:lnTo>
                  <a:pt x="131074" y="32362"/>
                </a:lnTo>
                <a:lnTo>
                  <a:pt x="126433" y="30841"/>
                </a:lnTo>
                <a:lnTo>
                  <a:pt x="122388" y="28875"/>
                </a:lnTo>
                <a:lnTo>
                  <a:pt x="118738" y="26611"/>
                </a:lnTo>
                <a:lnTo>
                  <a:pt x="114400" y="25102"/>
                </a:lnTo>
                <a:lnTo>
                  <a:pt x="109603" y="24096"/>
                </a:lnTo>
                <a:lnTo>
                  <a:pt x="104500" y="23425"/>
                </a:lnTo>
                <a:lnTo>
                  <a:pt x="100145" y="22978"/>
                </a:lnTo>
                <a:lnTo>
                  <a:pt x="96290" y="22680"/>
                </a:lnTo>
                <a:lnTo>
                  <a:pt x="89466" y="22349"/>
                </a:lnTo>
                <a:lnTo>
                  <a:pt x="83258" y="22202"/>
                </a:lnTo>
                <a:lnTo>
                  <a:pt x="79316" y="23115"/>
                </a:lnTo>
                <a:lnTo>
                  <a:pt x="74784" y="24676"/>
                </a:lnTo>
                <a:lnTo>
                  <a:pt x="62923" y="29475"/>
                </a:lnTo>
                <a:lnTo>
                  <a:pt x="58761" y="30132"/>
                </a:lnTo>
                <a:lnTo>
                  <a:pt x="51431" y="306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740"/>
          <p:cNvSpPr/>
          <p:nvPr/>
        </p:nvSpPr>
        <p:spPr>
          <a:xfrm>
            <a:off x="4820602" y="2708920"/>
            <a:ext cx="248206" cy="351463"/>
          </a:xfrm>
          <a:custGeom>
            <a:avLst/>
            <a:gdLst/>
            <a:ahLst/>
            <a:cxnLst/>
            <a:rect l="0" t="0" r="0" b="0"/>
            <a:pathLst>
              <a:path w="248206" h="351463">
                <a:moveTo>
                  <a:pt x="0" y="51425"/>
                </a:moveTo>
                <a:lnTo>
                  <a:pt x="20473" y="51425"/>
                </a:lnTo>
                <a:lnTo>
                  <a:pt x="23174" y="50472"/>
                </a:lnTo>
                <a:lnTo>
                  <a:pt x="28715" y="46874"/>
                </a:lnTo>
                <a:lnTo>
                  <a:pt x="32478" y="45533"/>
                </a:lnTo>
                <a:lnTo>
                  <a:pt x="36892" y="44639"/>
                </a:lnTo>
                <a:lnTo>
                  <a:pt x="41739" y="44044"/>
                </a:lnTo>
                <a:lnTo>
                  <a:pt x="45924" y="42694"/>
                </a:lnTo>
                <a:lnTo>
                  <a:pt x="53114" y="38654"/>
                </a:lnTo>
                <a:lnTo>
                  <a:pt x="57316" y="36244"/>
                </a:lnTo>
                <a:lnTo>
                  <a:pt x="67067" y="31025"/>
                </a:lnTo>
                <a:lnTo>
                  <a:pt x="83266" y="22732"/>
                </a:lnTo>
                <a:lnTo>
                  <a:pt x="88848" y="20866"/>
                </a:lnTo>
                <a:lnTo>
                  <a:pt x="94475" y="19622"/>
                </a:lnTo>
                <a:lnTo>
                  <a:pt x="100131" y="18793"/>
                </a:lnTo>
                <a:lnTo>
                  <a:pt x="105806" y="17288"/>
                </a:lnTo>
                <a:lnTo>
                  <a:pt x="111495" y="15332"/>
                </a:lnTo>
                <a:lnTo>
                  <a:pt x="117193" y="13075"/>
                </a:lnTo>
                <a:lnTo>
                  <a:pt x="122896" y="11571"/>
                </a:lnTo>
                <a:lnTo>
                  <a:pt x="128603" y="10568"/>
                </a:lnTo>
                <a:lnTo>
                  <a:pt x="134313" y="9899"/>
                </a:lnTo>
                <a:lnTo>
                  <a:pt x="139072" y="8501"/>
                </a:lnTo>
                <a:lnTo>
                  <a:pt x="143198" y="6616"/>
                </a:lnTo>
                <a:lnTo>
                  <a:pt x="146900" y="4407"/>
                </a:lnTo>
                <a:lnTo>
                  <a:pt x="151273" y="2935"/>
                </a:lnTo>
                <a:lnTo>
                  <a:pt x="156094" y="1953"/>
                </a:lnTo>
                <a:lnTo>
                  <a:pt x="161212" y="1299"/>
                </a:lnTo>
                <a:lnTo>
                  <a:pt x="165577" y="862"/>
                </a:lnTo>
                <a:lnTo>
                  <a:pt x="172968" y="377"/>
                </a:lnTo>
                <a:lnTo>
                  <a:pt x="181967" y="162"/>
                </a:lnTo>
                <a:lnTo>
                  <a:pt x="208210" y="0"/>
                </a:lnTo>
                <a:lnTo>
                  <a:pt x="211197" y="949"/>
                </a:lnTo>
                <a:lnTo>
                  <a:pt x="217055" y="4543"/>
                </a:lnTo>
                <a:lnTo>
                  <a:pt x="222834" y="6776"/>
                </a:lnTo>
                <a:lnTo>
                  <a:pt x="225708" y="7371"/>
                </a:lnTo>
                <a:lnTo>
                  <a:pt x="231442" y="10573"/>
                </a:lnTo>
                <a:lnTo>
                  <a:pt x="234305" y="12760"/>
                </a:lnTo>
                <a:lnTo>
                  <a:pt x="236214" y="15171"/>
                </a:lnTo>
                <a:lnTo>
                  <a:pt x="237486" y="17731"/>
                </a:lnTo>
                <a:lnTo>
                  <a:pt x="238334" y="20389"/>
                </a:lnTo>
                <a:lnTo>
                  <a:pt x="241816" y="25884"/>
                </a:lnTo>
                <a:lnTo>
                  <a:pt x="244078" y="28682"/>
                </a:lnTo>
                <a:lnTo>
                  <a:pt x="245586" y="31500"/>
                </a:lnTo>
                <a:lnTo>
                  <a:pt x="247262" y="37172"/>
                </a:lnTo>
                <a:lnTo>
                  <a:pt x="248007" y="45408"/>
                </a:lnTo>
                <a:lnTo>
                  <a:pt x="248205" y="50271"/>
                </a:lnTo>
                <a:lnTo>
                  <a:pt x="245886" y="60754"/>
                </a:lnTo>
                <a:lnTo>
                  <a:pt x="242633" y="70811"/>
                </a:lnTo>
                <a:lnTo>
                  <a:pt x="241187" y="78456"/>
                </a:lnTo>
                <a:lnTo>
                  <a:pt x="240544" y="87569"/>
                </a:lnTo>
                <a:lnTo>
                  <a:pt x="240373" y="92666"/>
                </a:lnTo>
                <a:lnTo>
                  <a:pt x="237643" y="103409"/>
                </a:lnTo>
                <a:lnTo>
                  <a:pt x="235580" y="108941"/>
                </a:lnTo>
                <a:lnTo>
                  <a:pt x="234206" y="114534"/>
                </a:lnTo>
                <a:lnTo>
                  <a:pt x="233290" y="120167"/>
                </a:lnTo>
                <a:lnTo>
                  <a:pt x="232679" y="125828"/>
                </a:lnTo>
                <a:lnTo>
                  <a:pt x="231319" y="132459"/>
                </a:lnTo>
                <a:lnTo>
                  <a:pt x="229460" y="139738"/>
                </a:lnTo>
                <a:lnTo>
                  <a:pt x="227268" y="147448"/>
                </a:lnTo>
                <a:lnTo>
                  <a:pt x="225807" y="154492"/>
                </a:lnTo>
                <a:lnTo>
                  <a:pt x="224833" y="161094"/>
                </a:lnTo>
                <a:lnTo>
                  <a:pt x="224184" y="167400"/>
                </a:lnTo>
                <a:lnTo>
                  <a:pt x="222799" y="173509"/>
                </a:lnTo>
                <a:lnTo>
                  <a:pt x="220922" y="179487"/>
                </a:lnTo>
                <a:lnTo>
                  <a:pt x="218719" y="185377"/>
                </a:lnTo>
                <a:lnTo>
                  <a:pt x="216297" y="191208"/>
                </a:lnTo>
                <a:lnTo>
                  <a:pt x="213731" y="197001"/>
                </a:lnTo>
                <a:lnTo>
                  <a:pt x="211068" y="202768"/>
                </a:lnTo>
                <a:lnTo>
                  <a:pt x="209292" y="208518"/>
                </a:lnTo>
                <a:lnTo>
                  <a:pt x="208108" y="214256"/>
                </a:lnTo>
                <a:lnTo>
                  <a:pt x="207319" y="219986"/>
                </a:lnTo>
                <a:lnTo>
                  <a:pt x="206792" y="225712"/>
                </a:lnTo>
                <a:lnTo>
                  <a:pt x="206441" y="231433"/>
                </a:lnTo>
                <a:lnTo>
                  <a:pt x="206208" y="237153"/>
                </a:lnTo>
                <a:lnTo>
                  <a:pt x="205100" y="242871"/>
                </a:lnTo>
                <a:lnTo>
                  <a:pt x="203408" y="248588"/>
                </a:lnTo>
                <a:lnTo>
                  <a:pt x="199941" y="259068"/>
                </a:lnTo>
                <a:lnTo>
                  <a:pt x="198400" y="266900"/>
                </a:lnTo>
                <a:lnTo>
                  <a:pt x="195175" y="276097"/>
                </a:lnTo>
                <a:lnTo>
                  <a:pt x="191520" y="286534"/>
                </a:lnTo>
                <a:lnTo>
                  <a:pt x="190545" y="291984"/>
                </a:lnTo>
                <a:lnTo>
                  <a:pt x="189461" y="302167"/>
                </a:lnTo>
                <a:lnTo>
                  <a:pt x="188980" y="309868"/>
                </a:lnTo>
                <a:lnTo>
                  <a:pt x="188709" y="319559"/>
                </a:lnTo>
                <a:lnTo>
                  <a:pt x="188595" y="3514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741"/>
          <p:cNvSpPr/>
          <p:nvPr/>
        </p:nvSpPr>
        <p:spPr>
          <a:xfrm>
            <a:off x="5163502" y="2983242"/>
            <a:ext cx="34174" cy="25706"/>
          </a:xfrm>
          <a:custGeom>
            <a:avLst/>
            <a:gdLst/>
            <a:ahLst/>
            <a:cxnLst/>
            <a:rect l="0" t="0" r="0" b="0"/>
            <a:pathLst>
              <a:path w="34174" h="25706">
                <a:moveTo>
                  <a:pt x="0" y="25705"/>
                </a:moveTo>
                <a:lnTo>
                  <a:pt x="24142" y="1563"/>
                </a:lnTo>
                <a:lnTo>
                  <a:pt x="25620" y="1038"/>
                </a:lnTo>
                <a:lnTo>
                  <a:pt x="27557" y="688"/>
                </a:lnTo>
                <a:lnTo>
                  <a:pt x="34173" y="0"/>
                </a:lnTo>
                <a:lnTo>
                  <a:pt x="31699" y="2533"/>
                </a:lnTo>
                <a:lnTo>
                  <a:pt x="29705" y="4542"/>
                </a:lnTo>
                <a:lnTo>
                  <a:pt x="28376" y="6834"/>
                </a:lnTo>
                <a:lnTo>
                  <a:pt x="27490" y="9314"/>
                </a:lnTo>
                <a:lnTo>
                  <a:pt x="26899" y="11920"/>
                </a:lnTo>
                <a:lnTo>
                  <a:pt x="25553" y="14610"/>
                </a:lnTo>
                <a:lnTo>
                  <a:pt x="23703" y="17356"/>
                </a:lnTo>
                <a:lnTo>
                  <a:pt x="21517" y="20139"/>
                </a:lnTo>
                <a:lnTo>
                  <a:pt x="19107" y="21994"/>
                </a:lnTo>
                <a:lnTo>
                  <a:pt x="16548" y="23231"/>
                </a:lnTo>
                <a:lnTo>
                  <a:pt x="10148" y="25216"/>
                </a:lnTo>
                <a:lnTo>
                  <a:pt x="8670" y="25379"/>
                </a:lnTo>
                <a:lnTo>
                  <a:pt x="6733" y="25488"/>
                </a:lnTo>
                <a:lnTo>
                  <a:pt x="394" y="25692"/>
                </a:lnTo>
                <a:lnTo>
                  <a:pt x="2715" y="2570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742"/>
          <p:cNvSpPr/>
          <p:nvPr/>
        </p:nvSpPr>
        <p:spPr>
          <a:xfrm>
            <a:off x="5292090" y="2726086"/>
            <a:ext cx="221296" cy="308576"/>
          </a:xfrm>
          <a:custGeom>
            <a:avLst/>
            <a:gdLst/>
            <a:ahLst/>
            <a:cxnLst/>
            <a:rect l="0" t="0" r="0" b="0"/>
            <a:pathLst>
              <a:path w="221296" h="308576">
                <a:moveTo>
                  <a:pt x="162877" y="8541"/>
                </a:moveTo>
                <a:lnTo>
                  <a:pt x="162877" y="0"/>
                </a:lnTo>
                <a:lnTo>
                  <a:pt x="162877" y="4529"/>
                </a:lnTo>
                <a:lnTo>
                  <a:pt x="160972" y="5866"/>
                </a:lnTo>
                <a:lnTo>
                  <a:pt x="157797" y="6758"/>
                </a:lnTo>
                <a:lnTo>
                  <a:pt x="153776" y="7352"/>
                </a:lnTo>
                <a:lnTo>
                  <a:pt x="150142" y="8701"/>
                </a:lnTo>
                <a:lnTo>
                  <a:pt x="143564" y="12740"/>
                </a:lnTo>
                <a:lnTo>
                  <a:pt x="137466" y="17710"/>
                </a:lnTo>
                <a:lnTo>
                  <a:pt x="134506" y="20369"/>
                </a:lnTo>
                <a:lnTo>
                  <a:pt x="130628" y="22141"/>
                </a:lnTo>
                <a:lnTo>
                  <a:pt x="126138" y="23323"/>
                </a:lnTo>
                <a:lnTo>
                  <a:pt x="121240" y="24111"/>
                </a:lnTo>
                <a:lnTo>
                  <a:pt x="116068" y="25588"/>
                </a:lnTo>
                <a:lnTo>
                  <a:pt x="110716" y="27526"/>
                </a:lnTo>
                <a:lnTo>
                  <a:pt x="105243" y="29770"/>
                </a:lnTo>
                <a:lnTo>
                  <a:pt x="100642" y="31266"/>
                </a:lnTo>
                <a:lnTo>
                  <a:pt x="96622" y="32264"/>
                </a:lnTo>
                <a:lnTo>
                  <a:pt x="92989" y="32928"/>
                </a:lnTo>
                <a:lnTo>
                  <a:pt x="86414" y="33668"/>
                </a:lnTo>
                <a:lnTo>
                  <a:pt x="83326" y="33865"/>
                </a:lnTo>
                <a:lnTo>
                  <a:pt x="74816" y="34084"/>
                </a:lnTo>
                <a:lnTo>
                  <a:pt x="69880" y="34142"/>
                </a:lnTo>
                <a:lnTo>
                  <a:pt x="65636" y="33228"/>
                </a:lnTo>
                <a:lnTo>
                  <a:pt x="61855" y="31667"/>
                </a:lnTo>
                <a:lnTo>
                  <a:pt x="55113" y="28344"/>
                </a:lnTo>
                <a:lnTo>
                  <a:pt x="48942" y="26868"/>
                </a:lnTo>
                <a:lnTo>
                  <a:pt x="43024" y="26211"/>
                </a:lnTo>
                <a:lnTo>
                  <a:pt x="36015" y="25790"/>
                </a:lnTo>
                <a:lnTo>
                  <a:pt x="32516" y="23192"/>
                </a:lnTo>
                <a:lnTo>
                  <a:pt x="27060" y="18314"/>
                </a:lnTo>
                <a:lnTo>
                  <a:pt x="23774" y="17647"/>
                </a:lnTo>
                <a:lnTo>
                  <a:pt x="17533" y="17145"/>
                </a:lnTo>
                <a:lnTo>
                  <a:pt x="17168" y="25846"/>
                </a:lnTo>
                <a:lnTo>
                  <a:pt x="17145" y="61677"/>
                </a:lnTo>
                <a:lnTo>
                  <a:pt x="16192" y="64920"/>
                </a:lnTo>
                <a:lnTo>
                  <a:pt x="12594" y="71064"/>
                </a:lnTo>
                <a:lnTo>
                  <a:pt x="10359" y="79509"/>
                </a:lnTo>
                <a:lnTo>
                  <a:pt x="9366" y="88660"/>
                </a:lnTo>
                <a:lnTo>
                  <a:pt x="8925" y="95902"/>
                </a:lnTo>
                <a:lnTo>
                  <a:pt x="6189" y="104836"/>
                </a:lnTo>
                <a:lnTo>
                  <a:pt x="2751" y="114204"/>
                </a:lnTo>
                <a:lnTo>
                  <a:pt x="1222" y="121542"/>
                </a:lnTo>
                <a:lnTo>
                  <a:pt x="160" y="130172"/>
                </a:lnTo>
                <a:lnTo>
                  <a:pt x="47" y="137608"/>
                </a:lnTo>
                <a:lnTo>
                  <a:pt x="0" y="145689"/>
                </a:lnTo>
                <a:lnTo>
                  <a:pt x="11931" y="133768"/>
                </a:lnTo>
                <a:lnTo>
                  <a:pt x="15574" y="132031"/>
                </a:lnTo>
                <a:lnTo>
                  <a:pt x="19908" y="130873"/>
                </a:lnTo>
                <a:lnTo>
                  <a:pt x="24701" y="130100"/>
                </a:lnTo>
                <a:lnTo>
                  <a:pt x="28850" y="128633"/>
                </a:lnTo>
                <a:lnTo>
                  <a:pt x="32568" y="126703"/>
                </a:lnTo>
                <a:lnTo>
                  <a:pt x="35999" y="124463"/>
                </a:lnTo>
                <a:lnTo>
                  <a:pt x="40192" y="122017"/>
                </a:lnTo>
                <a:lnTo>
                  <a:pt x="44892" y="119434"/>
                </a:lnTo>
                <a:lnTo>
                  <a:pt x="55194" y="114025"/>
                </a:lnTo>
                <a:lnTo>
                  <a:pt x="82986" y="99949"/>
                </a:lnTo>
                <a:lnTo>
                  <a:pt x="87709" y="98055"/>
                </a:lnTo>
                <a:lnTo>
                  <a:pt x="91810" y="96792"/>
                </a:lnTo>
                <a:lnTo>
                  <a:pt x="95496" y="95950"/>
                </a:lnTo>
                <a:lnTo>
                  <a:pt x="99859" y="95389"/>
                </a:lnTo>
                <a:lnTo>
                  <a:pt x="104672" y="95015"/>
                </a:lnTo>
                <a:lnTo>
                  <a:pt x="109786" y="94765"/>
                </a:lnTo>
                <a:lnTo>
                  <a:pt x="120549" y="94488"/>
                </a:lnTo>
                <a:lnTo>
                  <a:pt x="142980" y="94310"/>
                </a:lnTo>
                <a:lnTo>
                  <a:pt x="147708" y="95248"/>
                </a:lnTo>
                <a:lnTo>
                  <a:pt x="151811" y="96826"/>
                </a:lnTo>
                <a:lnTo>
                  <a:pt x="155500" y="98830"/>
                </a:lnTo>
                <a:lnTo>
                  <a:pt x="169793" y="106202"/>
                </a:lnTo>
                <a:lnTo>
                  <a:pt x="174155" y="108891"/>
                </a:lnTo>
                <a:lnTo>
                  <a:pt x="178016" y="111636"/>
                </a:lnTo>
                <a:lnTo>
                  <a:pt x="184845" y="117226"/>
                </a:lnTo>
                <a:lnTo>
                  <a:pt x="191056" y="122885"/>
                </a:lnTo>
                <a:lnTo>
                  <a:pt x="199907" y="131427"/>
                </a:lnTo>
                <a:lnTo>
                  <a:pt x="201851" y="134280"/>
                </a:lnTo>
                <a:lnTo>
                  <a:pt x="205539" y="142846"/>
                </a:lnTo>
                <a:lnTo>
                  <a:pt x="212242" y="152369"/>
                </a:lnTo>
                <a:lnTo>
                  <a:pt x="217519" y="161682"/>
                </a:lnTo>
                <a:lnTo>
                  <a:pt x="220500" y="169631"/>
                </a:lnTo>
                <a:lnTo>
                  <a:pt x="221295" y="173084"/>
                </a:lnTo>
                <a:lnTo>
                  <a:pt x="220872" y="177292"/>
                </a:lnTo>
                <a:lnTo>
                  <a:pt x="219638" y="182001"/>
                </a:lnTo>
                <a:lnTo>
                  <a:pt x="216679" y="191362"/>
                </a:lnTo>
                <a:lnTo>
                  <a:pt x="215364" y="198697"/>
                </a:lnTo>
                <a:lnTo>
                  <a:pt x="212239" y="207672"/>
                </a:lnTo>
                <a:lnTo>
                  <a:pt x="207676" y="217059"/>
                </a:lnTo>
                <a:lnTo>
                  <a:pt x="202473" y="224406"/>
                </a:lnTo>
                <a:lnTo>
                  <a:pt x="196985" y="233386"/>
                </a:lnTo>
                <a:lnTo>
                  <a:pt x="194188" y="238448"/>
                </a:lnTo>
                <a:lnTo>
                  <a:pt x="190419" y="242775"/>
                </a:lnTo>
                <a:lnTo>
                  <a:pt x="186001" y="246612"/>
                </a:lnTo>
                <a:lnTo>
                  <a:pt x="181151" y="250122"/>
                </a:lnTo>
                <a:lnTo>
                  <a:pt x="176011" y="254368"/>
                </a:lnTo>
                <a:lnTo>
                  <a:pt x="170681" y="259103"/>
                </a:lnTo>
                <a:lnTo>
                  <a:pt x="165222" y="264165"/>
                </a:lnTo>
                <a:lnTo>
                  <a:pt x="159678" y="268492"/>
                </a:lnTo>
                <a:lnTo>
                  <a:pt x="154077" y="272329"/>
                </a:lnTo>
                <a:lnTo>
                  <a:pt x="148438" y="275840"/>
                </a:lnTo>
                <a:lnTo>
                  <a:pt x="142773" y="279133"/>
                </a:lnTo>
                <a:lnTo>
                  <a:pt x="131399" y="285332"/>
                </a:lnTo>
                <a:lnTo>
                  <a:pt x="126652" y="288318"/>
                </a:lnTo>
                <a:lnTo>
                  <a:pt x="122535" y="291262"/>
                </a:lnTo>
                <a:lnTo>
                  <a:pt x="118837" y="294177"/>
                </a:lnTo>
                <a:lnTo>
                  <a:pt x="114467" y="296120"/>
                </a:lnTo>
                <a:lnTo>
                  <a:pt x="109649" y="297415"/>
                </a:lnTo>
                <a:lnTo>
                  <a:pt x="104531" y="298279"/>
                </a:lnTo>
                <a:lnTo>
                  <a:pt x="99215" y="299807"/>
                </a:lnTo>
                <a:lnTo>
                  <a:pt x="93766" y="301778"/>
                </a:lnTo>
                <a:lnTo>
                  <a:pt x="88228" y="304045"/>
                </a:lnTo>
                <a:lnTo>
                  <a:pt x="83583" y="305556"/>
                </a:lnTo>
                <a:lnTo>
                  <a:pt x="79535" y="306564"/>
                </a:lnTo>
                <a:lnTo>
                  <a:pt x="75883" y="307236"/>
                </a:lnTo>
                <a:lnTo>
                  <a:pt x="69285" y="307982"/>
                </a:lnTo>
                <a:lnTo>
                  <a:pt x="63178" y="308313"/>
                </a:lnTo>
                <a:lnTo>
                  <a:pt x="57289" y="308461"/>
                </a:lnTo>
                <a:lnTo>
                  <a:pt x="31436" y="308575"/>
                </a:lnTo>
                <a:lnTo>
                  <a:pt x="29530" y="307624"/>
                </a:lnTo>
                <a:lnTo>
                  <a:pt x="28259" y="306037"/>
                </a:lnTo>
                <a:lnTo>
                  <a:pt x="27412" y="304027"/>
                </a:lnTo>
                <a:lnTo>
                  <a:pt x="25894" y="302687"/>
                </a:lnTo>
                <a:lnTo>
                  <a:pt x="23930" y="301793"/>
                </a:lnTo>
                <a:lnTo>
                  <a:pt x="18485" y="300359"/>
                </a:lnTo>
                <a:lnTo>
                  <a:pt x="18038" y="299289"/>
                </a:lnTo>
                <a:lnTo>
                  <a:pt x="17144" y="2914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743"/>
          <p:cNvSpPr/>
          <p:nvPr/>
        </p:nvSpPr>
        <p:spPr>
          <a:xfrm>
            <a:off x="5695106" y="2640330"/>
            <a:ext cx="179915" cy="445771"/>
          </a:xfrm>
          <a:custGeom>
            <a:avLst/>
            <a:gdLst/>
            <a:ahLst/>
            <a:cxnLst/>
            <a:rect l="0" t="0" r="0" b="0"/>
            <a:pathLst>
              <a:path w="179915" h="445771">
                <a:moveTo>
                  <a:pt x="128478" y="0"/>
                </a:moveTo>
                <a:lnTo>
                  <a:pt x="121097" y="7380"/>
                </a:lnTo>
                <a:lnTo>
                  <a:pt x="120435" y="10582"/>
                </a:lnTo>
                <a:lnTo>
                  <a:pt x="120259" y="12770"/>
                </a:lnTo>
                <a:lnTo>
                  <a:pt x="119189" y="15181"/>
                </a:lnTo>
                <a:lnTo>
                  <a:pt x="115460" y="20399"/>
                </a:lnTo>
                <a:lnTo>
                  <a:pt x="110627" y="25894"/>
                </a:lnTo>
                <a:lnTo>
                  <a:pt x="108005" y="28692"/>
                </a:lnTo>
                <a:lnTo>
                  <a:pt x="106257" y="31510"/>
                </a:lnTo>
                <a:lnTo>
                  <a:pt x="104315" y="37182"/>
                </a:lnTo>
                <a:lnTo>
                  <a:pt x="101892" y="40980"/>
                </a:lnTo>
                <a:lnTo>
                  <a:pt x="98372" y="45417"/>
                </a:lnTo>
                <a:lnTo>
                  <a:pt x="94120" y="50281"/>
                </a:lnTo>
                <a:lnTo>
                  <a:pt x="86856" y="58224"/>
                </a:lnTo>
                <a:lnTo>
                  <a:pt x="77411" y="68051"/>
                </a:lnTo>
                <a:lnTo>
                  <a:pt x="74431" y="71085"/>
                </a:lnTo>
                <a:lnTo>
                  <a:pt x="71492" y="75012"/>
                </a:lnTo>
                <a:lnTo>
                  <a:pt x="68580" y="79536"/>
                </a:lnTo>
                <a:lnTo>
                  <a:pt x="65686" y="84456"/>
                </a:lnTo>
                <a:lnTo>
                  <a:pt x="62804" y="89641"/>
                </a:lnTo>
                <a:lnTo>
                  <a:pt x="57063" y="100483"/>
                </a:lnTo>
                <a:lnTo>
                  <a:pt x="48475" y="117297"/>
                </a:lnTo>
                <a:lnTo>
                  <a:pt x="45616" y="122013"/>
                </a:lnTo>
                <a:lnTo>
                  <a:pt x="42756" y="126109"/>
                </a:lnTo>
                <a:lnTo>
                  <a:pt x="39898" y="129792"/>
                </a:lnTo>
                <a:lnTo>
                  <a:pt x="37992" y="134153"/>
                </a:lnTo>
                <a:lnTo>
                  <a:pt x="35875" y="144078"/>
                </a:lnTo>
                <a:lnTo>
                  <a:pt x="32394" y="154840"/>
                </a:lnTo>
                <a:lnTo>
                  <a:pt x="27672" y="165972"/>
                </a:lnTo>
                <a:lnTo>
                  <a:pt x="22398" y="177270"/>
                </a:lnTo>
                <a:lnTo>
                  <a:pt x="14074" y="194341"/>
                </a:lnTo>
                <a:lnTo>
                  <a:pt x="10957" y="203213"/>
                </a:lnTo>
                <a:lnTo>
                  <a:pt x="9202" y="216103"/>
                </a:lnTo>
                <a:lnTo>
                  <a:pt x="8956" y="221222"/>
                </a:lnTo>
                <a:lnTo>
                  <a:pt x="6142" y="231988"/>
                </a:lnTo>
                <a:lnTo>
                  <a:pt x="2670" y="243123"/>
                </a:lnTo>
                <a:lnTo>
                  <a:pt x="1126" y="254422"/>
                </a:lnTo>
                <a:lnTo>
                  <a:pt x="440" y="265794"/>
                </a:lnTo>
                <a:lnTo>
                  <a:pt x="54" y="280366"/>
                </a:lnTo>
                <a:lnTo>
                  <a:pt x="0" y="284065"/>
                </a:lnTo>
                <a:lnTo>
                  <a:pt x="2479" y="293256"/>
                </a:lnTo>
                <a:lnTo>
                  <a:pt x="5804" y="303691"/>
                </a:lnTo>
                <a:lnTo>
                  <a:pt x="7281" y="314678"/>
                </a:lnTo>
                <a:lnTo>
                  <a:pt x="8114" y="327024"/>
                </a:lnTo>
                <a:lnTo>
                  <a:pt x="10848" y="336161"/>
                </a:lnTo>
                <a:lnTo>
                  <a:pt x="15238" y="345620"/>
                </a:lnTo>
                <a:lnTo>
                  <a:pt x="20365" y="352999"/>
                </a:lnTo>
                <a:lnTo>
                  <a:pt x="25818" y="359453"/>
                </a:lnTo>
                <a:lnTo>
                  <a:pt x="31417" y="365496"/>
                </a:lnTo>
                <a:lnTo>
                  <a:pt x="39923" y="374254"/>
                </a:lnTo>
                <a:lnTo>
                  <a:pt x="45623" y="380013"/>
                </a:lnTo>
                <a:lnTo>
                  <a:pt x="49429" y="382881"/>
                </a:lnTo>
                <a:lnTo>
                  <a:pt x="53872" y="385747"/>
                </a:lnTo>
                <a:lnTo>
                  <a:pt x="58738" y="388609"/>
                </a:lnTo>
                <a:lnTo>
                  <a:pt x="62935" y="392423"/>
                </a:lnTo>
                <a:lnTo>
                  <a:pt x="66685" y="396870"/>
                </a:lnTo>
                <a:lnTo>
                  <a:pt x="70138" y="401740"/>
                </a:lnTo>
                <a:lnTo>
                  <a:pt x="73393" y="404986"/>
                </a:lnTo>
                <a:lnTo>
                  <a:pt x="76514" y="407151"/>
                </a:lnTo>
                <a:lnTo>
                  <a:pt x="87999" y="412737"/>
                </a:lnTo>
                <a:lnTo>
                  <a:pt x="92920" y="415175"/>
                </a:lnTo>
                <a:lnTo>
                  <a:pt x="97153" y="417754"/>
                </a:lnTo>
                <a:lnTo>
                  <a:pt x="100927" y="420425"/>
                </a:lnTo>
                <a:lnTo>
                  <a:pt x="104396" y="423158"/>
                </a:lnTo>
                <a:lnTo>
                  <a:pt x="107661" y="424980"/>
                </a:lnTo>
                <a:lnTo>
                  <a:pt x="110790" y="426195"/>
                </a:lnTo>
                <a:lnTo>
                  <a:pt x="113829" y="427005"/>
                </a:lnTo>
                <a:lnTo>
                  <a:pt x="116807" y="428497"/>
                </a:lnTo>
                <a:lnTo>
                  <a:pt x="119746" y="430445"/>
                </a:lnTo>
                <a:lnTo>
                  <a:pt x="122656" y="432695"/>
                </a:lnTo>
                <a:lnTo>
                  <a:pt x="126502" y="434196"/>
                </a:lnTo>
                <a:lnTo>
                  <a:pt x="130971" y="435197"/>
                </a:lnTo>
                <a:lnTo>
                  <a:pt x="135855" y="435863"/>
                </a:lnTo>
                <a:lnTo>
                  <a:pt x="140064" y="436308"/>
                </a:lnTo>
                <a:lnTo>
                  <a:pt x="143822" y="436604"/>
                </a:lnTo>
                <a:lnTo>
                  <a:pt x="147280" y="436802"/>
                </a:lnTo>
                <a:lnTo>
                  <a:pt x="150538" y="437886"/>
                </a:lnTo>
                <a:lnTo>
                  <a:pt x="153662" y="439562"/>
                </a:lnTo>
                <a:lnTo>
                  <a:pt x="160970" y="444543"/>
                </a:lnTo>
                <a:lnTo>
                  <a:pt x="164509" y="445225"/>
                </a:lnTo>
                <a:lnTo>
                  <a:pt x="169992" y="445662"/>
                </a:lnTo>
                <a:lnTo>
                  <a:pt x="175492" y="445738"/>
                </a:lnTo>
                <a:lnTo>
                  <a:pt x="179914" y="4457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744"/>
          <p:cNvSpPr/>
          <p:nvPr/>
        </p:nvSpPr>
        <p:spPr>
          <a:xfrm>
            <a:off x="5917916" y="2803569"/>
            <a:ext cx="231425" cy="171089"/>
          </a:xfrm>
          <a:custGeom>
            <a:avLst/>
            <a:gdLst/>
            <a:ahLst/>
            <a:cxnLst/>
            <a:rect l="0" t="0" r="0" b="0"/>
            <a:pathLst>
              <a:path w="231425" h="171089">
                <a:moveTo>
                  <a:pt x="171416" y="33928"/>
                </a:moveTo>
                <a:lnTo>
                  <a:pt x="171416" y="29377"/>
                </a:lnTo>
                <a:lnTo>
                  <a:pt x="170464" y="28037"/>
                </a:lnTo>
                <a:lnTo>
                  <a:pt x="168876" y="27143"/>
                </a:lnTo>
                <a:lnTo>
                  <a:pt x="163197" y="25460"/>
                </a:lnTo>
                <a:lnTo>
                  <a:pt x="158397" y="20836"/>
                </a:lnTo>
                <a:lnTo>
                  <a:pt x="155494" y="17984"/>
                </a:lnTo>
                <a:lnTo>
                  <a:pt x="152274" y="17317"/>
                </a:lnTo>
                <a:lnTo>
                  <a:pt x="145107" y="16941"/>
                </a:lnTo>
                <a:lnTo>
                  <a:pt x="142447" y="16889"/>
                </a:lnTo>
                <a:lnTo>
                  <a:pt x="140673" y="15901"/>
                </a:lnTo>
                <a:lnTo>
                  <a:pt x="139491" y="14290"/>
                </a:lnTo>
                <a:lnTo>
                  <a:pt x="138703" y="12263"/>
                </a:lnTo>
                <a:lnTo>
                  <a:pt x="137225" y="10912"/>
                </a:lnTo>
                <a:lnTo>
                  <a:pt x="135287" y="10012"/>
                </a:lnTo>
                <a:lnTo>
                  <a:pt x="130593" y="9011"/>
                </a:lnTo>
                <a:lnTo>
                  <a:pt x="125332" y="8566"/>
                </a:lnTo>
                <a:lnTo>
                  <a:pt x="122596" y="7495"/>
                </a:lnTo>
                <a:lnTo>
                  <a:pt x="117016" y="3765"/>
                </a:lnTo>
                <a:lnTo>
                  <a:pt x="111361" y="1472"/>
                </a:lnTo>
                <a:lnTo>
                  <a:pt x="105672" y="453"/>
                </a:lnTo>
                <a:lnTo>
                  <a:pt x="99969" y="0"/>
                </a:lnTo>
                <a:lnTo>
                  <a:pt x="97115" y="832"/>
                </a:lnTo>
                <a:lnTo>
                  <a:pt x="91403" y="4296"/>
                </a:lnTo>
                <a:lnTo>
                  <a:pt x="85690" y="6471"/>
                </a:lnTo>
                <a:lnTo>
                  <a:pt x="79975" y="7437"/>
                </a:lnTo>
                <a:lnTo>
                  <a:pt x="74261" y="7867"/>
                </a:lnTo>
                <a:lnTo>
                  <a:pt x="68546" y="8058"/>
                </a:lnTo>
                <a:lnTo>
                  <a:pt x="65689" y="8109"/>
                </a:lnTo>
                <a:lnTo>
                  <a:pt x="62831" y="9095"/>
                </a:lnTo>
                <a:lnTo>
                  <a:pt x="57116" y="12731"/>
                </a:lnTo>
                <a:lnTo>
                  <a:pt x="51401" y="17522"/>
                </a:lnTo>
                <a:lnTo>
                  <a:pt x="45686" y="22827"/>
                </a:lnTo>
                <a:lnTo>
                  <a:pt x="34256" y="33993"/>
                </a:lnTo>
                <a:lnTo>
                  <a:pt x="21634" y="46553"/>
                </a:lnTo>
                <a:lnTo>
                  <a:pt x="20127" y="49965"/>
                </a:lnTo>
                <a:lnTo>
                  <a:pt x="19122" y="54144"/>
                </a:lnTo>
                <a:lnTo>
                  <a:pt x="18451" y="58836"/>
                </a:lnTo>
                <a:lnTo>
                  <a:pt x="17052" y="62915"/>
                </a:lnTo>
                <a:lnTo>
                  <a:pt x="15167" y="66588"/>
                </a:lnTo>
                <a:lnTo>
                  <a:pt x="12958" y="69989"/>
                </a:lnTo>
                <a:lnTo>
                  <a:pt x="11485" y="73209"/>
                </a:lnTo>
                <a:lnTo>
                  <a:pt x="10503" y="76308"/>
                </a:lnTo>
                <a:lnTo>
                  <a:pt x="9848" y="79326"/>
                </a:lnTo>
                <a:lnTo>
                  <a:pt x="8459" y="83243"/>
                </a:lnTo>
                <a:lnTo>
                  <a:pt x="6580" y="87760"/>
                </a:lnTo>
                <a:lnTo>
                  <a:pt x="4376" y="92676"/>
                </a:lnTo>
                <a:lnTo>
                  <a:pt x="2906" y="96906"/>
                </a:lnTo>
                <a:lnTo>
                  <a:pt x="1926" y="100678"/>
                </a:lnTo>
                <a:lnTo>
                  <a:pt x="1273" y="104146"/>
                </a:lnTo>
                <a:lnTo>
                  <a:pt x="837" y="107410"/>
                </a:lnTo>
                <a:lnTo>
                  <a:pt x="547" y="110538"/>
                </a:lnTo>
                <a:lnTo>
                  <a:pt x="353" y="113577"/>
                </a:lnTo>
                <a:lnTo>
                  <a:pt x="138" y="119492"/>
                </a:lnTo>
                <a:lnTo>
                  <a:pt x="0" y="131051"/>
                </a:lnTo>
                <a:lnTo>
                  <a:pt x="941" y="133919"/>
                </a:lnTo>
                <a:lnTo>
                  <a:pt x="2521" y="136784"/>
                </a:lnTo>
                <a:lnTo>
                  <a:pt x="7350" y="143674"/>
                </a:lnTo>
                <a:lnTo>
                  <a:pt x="10550" y="147157"/>
                </a:lnTo>
                <a:lnTo>
                  <a:pt x="12737" y="149419"/>
                </a:lnTo>
                <a:lnTo>
                  <a:pt x="14195" y="151879"/>
                </a:lnTo>
                <a:lnTo>
                  <a:pt x="15815" y="157153"/>
                </a:lnTo>
                <a:lnTo>
                  <a:pt x="17200" y="159893"/>
                </a:lnTo>
                <a:lnTo>
                  <a:pt x="19075" y="162673"/>
                </a:lnTo>
                <a:lnTo>
                  <a:pt x="21278" y="165478"/>
                </a:lnTo>
                <a:lnTo>
                  <a:pt x="23699" y="167348"/>
                </a:lnTo>
                <a:lnTo>
                  <a:pt x="26265" y="168595"/>
                </a:lnTo>
                <a:lnTo>
                  <a:pt x="28929" y="169426"/>
                </a:lnTo>
                <a:lnTo>
                  <a:pt x="32609" y="169980"/>
                </a:lnTo>
                <a:lnTo>
                  <a:pt x="36968" y="170349"/>
                </a:lnTo>
                <a:lnTo>
                  <a:pt x="45939" y="170760"/>
                </a:lnTo>
                <a:lnTo>
                  <a:pt x="53101" y="170942"/>
                </a:lnTo>
                <a:lnTo>
                  <a:pt x="161212" y="171088"/>
                </a:lnTo>
                <a:lnTo>
                  <a:pt x="165566" y="170136"/>
                </a:lnTo>
                <a:lnTo>
                  <a:pt x="169421" y="168548"/>
                </a:lnTo>
                <a:lnTo>
                  <a:pt x="176244" y="165197"/>
                </a:lnTo>
                <a:lnTo>
                  <a:pt x="182452" y="163707"/>
                </a:lnTo>
                <a:lnTo>
                  <a:pt x="188386" y="163045"/>
                </a:lnTo>
                <a:lnTo>
                  <a:pt x="194198" y="162751"/>
                </a:lnTo>
                <a:lnTo>
                  <a:pt x="199957" y="162620"/>
                </a:lnTo>
                <a:lnTo>
                  <a:pt x="202826" y="161633"/>
                </a:lnTo>
                <a:lnTo>
                  <a:pt x="208553" y="157996"/>
                </a:lnTo>
                <a:lnTo>
                  <a:pt x="212582" y="155144"/>
                </a:lnTo>
                <a:lnTo>
                  <a:pt x="216065" y="154477"/>
                </a:lnTo>
                <a:lnTo>
                  <a:pt x="220787" y="154180"/>
                </a:lnTo>
                <a:lnTo>
                  <a:pt x="231424" y="1539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745"/>
          <p:cNvSpPr/>
          <p:nvPr/>
        </p:nvSpPr>
        <p:spPr>
          <a:xfrm>
            <a:off x="6252209" y="2786062"/>
            <a:ext cx="68582" cy="214314"/>
          </a:xfrm>
          <a:custGeom>
            <a:avLst/>
            <a:gdLst/>
            <a:ahLst/>
            <a:cxnLst/>
            <a:rect l="0" t="0" r="0" b="0"/>
            <a:pathLst>
              <a:path w="68582" h="214314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1" y="9325"/>
                </a:lnTo>
                <a:lnTo>
                  <a:pt x="4552" y="11932"/>
                </a:lnTo>
                <a:lnTo>
                  <a:pt x="5892" y="14622"/>
                </a:lnTo>
                <a:lnTo>
                  <a:pt x="7382" y="20151"/>
                </a:lnTo>
                <a:lnTo>
                  <a:pt x="7779" y="23912"/>
                </a:lnTo>
                <a:lnTo>
                  <a:pt x="8044" y="28324"/>
                </a:lnTo>
                <a:lnTo>
                  <a:pt x="8337" y="38306"/>
                </a:lnTo>
                <a:lnTo>
                  <a:pt x="8542" y="61324"/>
                </a:lnTo>
                <a:lnTo>
                  <a:pt x="9505" y="65648"/>
                </a:lnTo>
                <a:lnTo>
                  <a:pt x="11099" y="70435"/>
                </a:lnTo>
                <a:lnTo>
                  <a:pt x="13115" y="75532"/>
                </a:lnTo>
                <a:lnTo>
                  <a:pt x="14458" y="80835"/>
                </a:lnTo>
                <a:lnTo>
                  <a:pt x="15354" y="86275"/>
                </a:lnTo>
                <a:lnTo>
                  <a:pt x="15951" y="91806"/>
                </a:lnTo>
                <a:lnTo>
                  <a:pt x="16349" y="97399"/>
                </a:lnTo>
                <a:lnTo>
                  <a:pt x="16615" y="103033"/>
                </a:lnTo>
                <a:lnTo>
                  <a:pt x="16792" y="108694"/>
                </a:lnTo>
                <a:lnTo>
                  <a:pt x="17862" y="114373"/>
                </a:lnTo>
                <a:lnTo>
                  <a:pt x="19528" y="120063"/>
                </a:lnTo>
                <a:lnTo>
                  <a:pt x="21591" y="125762"/>
                </a:lnTo>
                <a:lnTo>
                  <a:pt x="22967" y="130514"/>
                </a:lnTo>
                <a:lnTo>
                  <a:pt x="23884" y="134634"/>
                </a:lnTo>
                <a:lnTo>
                  <a:pt x="24496" y="138334"/>
                </a:lnTo>
                <a:lnTo>
                  <a:pt x="25856" y="142705"/>
                </a:lnTo>
                <a:lnTo>
                  <a:pt x="27715" y="147524"/>
                </a:lnTo>
                <a:lnTo>
                  <a:pt x="29906" y="152642"/>
                </a:lnTo>
                <a:lnTo>
                  <a:pt x="31368" y="157007"/>
                </a:lnTo>
                <a:lnTo>
                  <a:pt x="32342" y="160868"/>
                </a:lnTo>
                <a:lnTo>
                  <a:pt x="32992" y="164396"/>
                </a:lnTo>
                <a:lnTo>
                  <a:pt x="33713" y="170855"/>
                </a:lnTo>
                <a:lnTo>
                  <a:pt x="33906" y="173911"/>
                </a:lnTo>
                <a:lnTo>
                  <a:pt x="34987" y="176900"/>
                </a:lnTo>
                <a:lnTo>
                  <a:pt x="36660" y="179846"/>
                </a:lnTo>
                <a:lnTo>
                  <a:pt x="38727" y="182763"/>
                </a:lnTo>
                <a:lnTo>
                  <a:pt x="40106" y="185659"/>
                </a:lnTo>
                <a:lnTo>
                  <a:pt x="41638" y="191418"/>
                </a:lnTo>
                <a:lnTo>
                  <a:pt x="42998" y="193334"/>
                </a:lnTo>
                <a:lnTo>
                  <a:pt x="44858" y="194612"/>
                </a:lnTo>
                <a:lnTo>
                  <a:pt x="47051" y="195464"/>
                </a:lnTo>
                <a:lnTo>
                  <a:pt x="48512" y="196984"/>
                </a:lnTo>
                <a:lnTo>
                  <a:pt x="49487" y="198950"/>
                </a:lnTo>
                <a:lnTo>
                  <a:pt x="50136" y="201214"/>
                </a:lnTo>
                <a:lnTo>
                  <a:pt x="51522" y="202722"/>
                </a:lnTo>
                <a:lnTo>
                  <a:pt x="53398" y="203728"/>
                </a:lnTo>
                <a:lnTo>
                  <a:pt x="55602" y="204399"/>
                </a:lnTo>
                <a:lnTo>
                  <a:pt x="57070" y="205798"/>
                </a:lnTo>
                <a:lnTo>
                  <a:pt x="58050" y="207684"/>
                </a:lnTo>
                <a:lnTo>
                  <a:pt x="59622" y="213003"/>
                </a:lnTo>
                <a:lnTo>
                  <a:pt x="60703" y="213439"/>
                </a:lnTo>
                <a:lnTo>
                  <a:pt x="62376" y="213731"/>
                </a:lnTo>
                <a:lnTo>
                  <a:pt x="68581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746"/>
          <p:cNvSpPr/>
          <p:nvPr/>
        </p:nvSpPr>
        <p:spPr>
          <a:xfrm>
            <a:off x="6157912" y="2880391"/>
            <a:ext cx="274321" cy="34260"/>
          </a:xfrm>
          <a:custGeom>
            <a:avLst/>
            <a:gdLst/>
            <a:ahLst/>
            <a:cxnLst/>
            <a:rect l="0" t="0" r="0" b="0"/>
            <a:pathLst>
              <a:path w="274321" h="34260">
                <a:moveTo>
                  <a:pt x="0" y="34259"/>
                </a:moveTo>
                <a:lnTo>
                  <a:pt x="12770" y="34259"/>
                </a:lnTo>
                <a:lnTo>
                  <a:pt x="15181" y="33306"/>
                </a:lnTo>
                <a:lnTo>
                  <a:pt x="17741" y="31719"/>
                </a:lnTo>
                <a:lnTo>
                  <a:pt x="20400" y="29708"/>
                </a:lnTo>
                <a:lnTo>
                  <a:pt x="24077" y="28367"/>
                </a:lnTo>
                <a:lnTo>
                  <a:pt x="28434" y="27473"/>
                </a:lnTo>
                <a:lnTo>
                  <a:pt x="33244" y="26878"/>
                </a:lnTo>
                <a:lnTo>
                  <a:pt x="38355" y="26480"/>
                </a:lnTo>
                <a:lnTo>
                  <a:pt x="43668" y="26216"/>
                </a:lnTo>
                <a:lnTo>
                  <a:pt x="49114" y="26039"/>
                </a:lnTo>
                <a:lnTo>
                  <a:pt x="54650" y="24969"/>
                </a:lnTo>
                <a:lnTo>
                  <a:pt x="60246" y="23303"/>
                </a:lnTo>
                <a:lnTo>
                  <a:pt x="65882" y="21240"/>
                </a:lnTo>
                <a:lnTo>
                  <a:pt x="72496" y="19864"/>
                </a:lnTo>
                <a:lnTo>
                  <a:pt x="79763" y="18947"/>
                </a:lnTo>
                <a:lnTo>
                  <a:pt x="87465" y="18336"/>
                </a:lnTo>
                <a:lnTo>
                  <a:pt x="94505" y="16976"/>
                </a:lnTo>
                <a:lnTo>
                  <a:pt x="101104" y="15117"/>
                </a:lnTo>
                <a:lnTo>
                  <a:pt x="107407" y="12925"/>
                </a:lnTo>
                <a:lnTo>
                  <a:pt x="113515" y="11464"/>
                </a:lnTo>
                <a:lnTo>
                  <a:pt x="119492" y="10490"/>
                </a:lnTo>
                <a:lnTo>
                  <a:pt x="125381" y="9840"/>
                </a:lnTo>
                <a:lnTo>
                  <a:pt x="132165" y="9407"/>
                </a:lnTo>
                <a:lnTo>
                  <a:pt x="139545" y="9118"/>
                </a:lnTo>
                <a:lnTo>
                  <a:pt x="162820" y="8655"/>
                </a:lnTo>
                <a:lnTo>
                  <a:pt x="177995" y="8575"/>
                </a:lnTo>
                <a:lnTo>
                  <a:pt x="183433" y="7611"/>
                </a:lnTo>
                <a:lnTo>
                  <a:pt x="188964" y="6016"/>
                </a:lnTo>
                <a:lnTo>
                  <a:pt x="194556" y="4000"/>
                </a:lnTo>
                <a:lnTo>
                  <a:pt x="200189" y="2656"/>
                </a:lnTo>
                <a:lnTo>
                  <a:pt x="205849" y="1760"/>
                </a:lnTo>
                <a:lnTo>
                  <a:pt x="211528" y="1163"/>
                </a:lnTo>
                <a:lnTo>
                  <a:pt x="216266" y="765"/>
                </a:lnTo>
                <a:lnTo>
                  <a:pt x="224071" y="323"/>
                </a:lnTo>
                <a:lnTo>
                  <a:pt x="233255" y="126"/>
                </a:lnTo>
                <a:lnTo>
                  <a:pt x="250122" y="0"/>
                </a:lnTo>
                <a:lnTo>
                  <a:pt x="253426" y="942"/>
                </a:lnTo>
                <a:lnTo>
                  <a:pt x="256580" y="2522"/>
                </a:lnTo>
                <a:lnTo>
                  <a:pt x="259636" y="4529"/>
                </a:lnTo>
                <a:lnTo>
                  <a:pt x="262625" y="5866"/>
                </a:lnTo>
                <a:lnTo>
                  <a:pt x="265571" y="6758"/>
                </a:lnTo>
                <a:lnTo>
                  <a:pt x="274320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747"/>
          <p:cNvSpPr/>
          <p:nvPr/>
        </p:nvSpPr>
        <p:spPr>
          <a:xfrm>
            <a:off x="6466522" y="2786062"/>
            <a:ext cx="42863" cy="205741"/>
          </a:xfrm>
          <a:custGeom>
            <a:avLst/>
            <a:gdLst/>
            <a:ahLst/>
            <a:cxnLst/>
            <a:rect l="0" t="0" r="0" b="0"/>
            <a:pathLst>
              <a:path w="42863" h="205741">
                <a:moveTo>
                  <a:pt x="0" y="0"/>
                </a:moveTo>
                <a:lnTo>
                  <a:pt x="0" y="11932"/>
                </a:lnTo>
                <a:lnTo>
                  <a:pt x="953" y="14622"/>
                </a:lnTo>
                <a:lnTo>
                  <a:pt x="2540" y="17368"/>
                </a:lnTo>
                <a:lnTo>
                  <a:pt x="4551" y="20151"/>
                </a:lnTo>
                <a:lnTo>
                  <a:pt x="5891" y="22959"/>
                </a:lnTo>
                <a:lnTo>
                  <a:pt x="6785" y="25784"/>
                </a:lnTo>
                <a:lnTo>
                  <a:pt x="7778" y="31462"/>
                </a:lnTo>
                <a:lnTo>
                  <a:pt x="8219" y="37161"/>
                </a:lnTo>
                <a:lnTo>
                  <a:pt x="9290" y="40966"/>
                </a:lnTo>
                <a:lnTo>
                  <a:pt x="10956" y="45408"/>
                </a:lnTo>
                <a:lnTo>
                  <a:pt x="13019" y="50275"/>
                </a:lnTo>
                <a:lnTo>
                  <a:pt x="14394" y="54472"/>
                </a:lnTo>
                <a:lnTo>
                  <a:pt x="15311" y="58222"/>
                </a:lnTo>
                <a:lnTo>
                  <a:pt x="15923" y="61675"/>
                </a:lnTo>
                <a:lnTo>
                  <a:pt x="16330" y="65881"/>
                </a:lnTo>
                <a:lnTo>
                  <a:pt x="16602" y="70591"/>
                </a:lnTo>
                <a:lnTo>
                  <a:pt x="16904" y="79951"/>
                </a:lnTo>
                <a:lnTo>
                  <a:pt x="17038" y="87286"/>
                </a:lnTo>
                <a:lnTo>
                  <a:pt x="18026" y="91528"/>
                </a:lnTo>
                <a:lnTo>
                  <a:pt x="19638" y="96262"/>
                </a:lnTo>
                <a:lnTo>
                  <a:pt x="21664" y="101322"/>
                </a:lnTo>
                <a:lnTo>
                  <a:pt x="23015" y="105648"/>
                </a:lnTo>
                <a:lnTo>
                  <a:pt x="23916" y="109484"/>
                </a:lnTo>
                <a:lnTo>
                  <a:pt x="24517" y="112995"/>
                </a:lnTo>
                <a:lnTo>
                  <a:pt x="24917" y="117240"/>
                </a:lnTo>
                <a:lnTo>
                  <a:pt x="25184" y="121975"/>
                </a:lnTo>
                <a:lnTo>
                  <a:pt x="25362" y="127037"/>
                </a:lnTo>
                <a:lnTo>
                  <a:pt x="26433" y="131363"/>
                </a:lnTo>
                <a:lnTo>
                  <a:pt x="28100" y="135201"/>
                </a:lnTo>
                <a:lnTo>
                  <a:pt x="30164" y="138711"/>
                </a:lnTo>
                <a:lnTo>
                  <a:pt x="31539" y="142004"/>
                </a:lnTo>
                <a:lnTo>
                  <a:pt x="32456" y="145152"/>
                </a:lnTo>
                <a:lnTo>
                  <a:pt x="33475" y="151190"/>
                </a:lnTo>
                <a:lnTo>
                  <a:pt x="33928" y="157048"/>
                </a:lnTo>
                <a:lnTo>
                  <a:pt x="34130" y="165367"/>
                </a:lnTo>
                <a:lnTo>
                  <a:pt x="34281" y="183716"/>
                </a:lnTo>
                <a:lnTo>
                  <a:pt x="35236" y="186295"/>
                </a:lnTo>
                <a:lnTo>
                  <a:pt x="36826" y="188967"/>
                </a:lnTo>
                <a:lnTo>
                  <a:pt x="41670" y="195548"/>
                </a:lnTo>
                <a:lnTo>
                  <a:pt x="42332" y="198988"/>
                </a:lnTo>
                <a:lnTo>
                  <a:pt x="42862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748"/>
          <p:cNvSpPr/>
          <p:nvPr/>
        </p:nvSpPr>
        <p:spPr>
          <a:xfrm>
            <a:off x="6612639" y="2794668"/>
            <a:ext cx="160905" cy="188528"/>
          </a:xfrm>
          <a:custGeom>
            <a:avLst/>
            <a:gdLst/>
            <a:ahLst/>
            <a:cxnLst/>
            <a:rect l="0" t="0" r="0" b="0"/>
            <a:pathLst>
              <a:path w="160905" h="188528">
                <a:moveTo>
                  <a:pt x="16761" y="17112"/>
                </a:moveTo>
                <a:lnTo>
                  <a:pt x="16761" y="0"/>
                </a:lnTo>
                <a:lnTo>
                  <a:pt x="16761" y="41678"/>
                </a:lnTo>
                <a:lnTo>
                  <a:pt x="15809" y="45872"/>
                </a:lnTo>
                <a:lnTo>
                  <a:pt x="14221" y="49620"/>
                </a:lnTo>
                <a:lnTo>
                  <a:pt x="12210" y="53071"/>
                </a:lnTo>
                <a:lnTo>
                  <a:pt x="10869" y="57277"/>
                </a:lnTo>
                <a:lnTo>
                  <a:pt x="9976" y="61986"/>
                </a:lnTo>
                <a:lnTo>
                  <a:pt x="9380" y="67030"/>
                </a:lnTo>
                <a:lnTo>
                  <a:pt x="8030" y="72298"/>
                </a:lnTo>
                <a:lnTo>
                  <a:pt x="6177" y="77715"/>
                </a:lnTo>
                <a:lnTo>
                  <a:pt x="3990" y="83232"/>
                </a:lnTo>
                <a:lnTo>
                  <a:pt x="2532" y="87862"/>
                </a:lnTo>
                <a:lnTo>
                  <a:pt x="1560" y="91901"/>
                </a:lnTo>
                <a:lnTo>
                  <a:pt x="912" y="95546"/>
                </a:lnTo>
                <a:lnTo>
                  <a:pt x="480" y="99881"/>
                </a:lnTo>
                <a:lnTo>
                  <a:pt x="192" y="104676"/>
                </a:lnTo>
                <a:lnTo>
                  <a:pt x="0" y="109778"/>
                </a:lnTo>
                <a:lnTo>
                  <a:pt x="824" y="115084"/>
                </a:lnTo>
                <a:lnTo>
                  <a:pt x="2326" y="120527"/>
                </a:lnTo>
                <a:lnTo>
                  <a:pt x="4281" y="126060"/>
                </a:lnTo>
                <a:lnTo>
                  <a:pt x="5583" y="130701"/>
                </a:lnTo>
                <a:lnTo>
                  <a:pt x="6451" y="134748"/>
                </a:lnTo>
                <a:lnTo>
                  <a:pt x="7030" y="138399"/>
                </a:lnTo>
                <a:lnTo>
                  <a:pt x="8369" y="142737"/>
                </a:lnTo>
                <a:lnTo>
                  <a:pt x="10214" y="147534"/>
                </a:lnTo>
                <a:lnTo>
                  <a:pt x="12396" y="152637"/>
                </a:lnTo>
                <a:lnTo>
                  <a:pt x="13851" y="156992"/>
                </a:lnTo>
                <a:lnTo>
                  <a:pt x="14821" y="160848"/>
                </a:lnTo>
                <a:lnTo>
                  <a:pt x="15467" y="164371"/>
                </a:lnTo>
                <a:lnTo>
                  <a:pt x="15899" y="167672"/>
                </a:lnTo>
                <a:lnTo>
                  <a:pt x="16186" y="170825"/>
                </a:lnTo>
                <a:lnTo>
                  <a:pt x="16378" y="173880"/>
                </a:lnTo>
                <a:lnTo>
                  <a:pt x="17457" y="175916"/>
                </a:lnTo>
                <a:lnTo>
                  <a:pt x="19130" y="177274"/>
                </a:lnTo>
                <a:lnTo>
                  <a:pt x="21198" y="178179"/>
                </a:lnTo>
                <a:lnTo>
                  <a:pt x="26035" y="181725"/>
                </a:lnTo>
                <a:lnTo>
                  <a:pt x="28659" y="184004"/>
                </a:lnTo>
                <a:lnTo>
                  <a:pt x="31360" y="185523"/>
                </a:lnTo>
                <a:lnTo>
                  <a:pt x="34114" y="186536"/>
                </a:lnTo>
                <a:lnTo>
                  <a:pt x="36902" y="187211"/>
                </a:lnTo>
                <a:lnTo>
                  <a:pt x="39713" y="187661"/>
                </a:lnTo>
                <a:lnTo>
                  <a:pt x="42540" y="187961"/>
                </a:lnTo>
                <a:lnTo>
                  <a:pt x="45377" y="188162"/>
                </a:lnTo>
                <a:lnTo>
                  <a:pt x="48221" y="188295"/>
                </a:lnTo>
                <a:lnTo>
                  <a:pt x="53920" y="188443"/>
                </a:lnTo>
                <a:lnTo>
                  <a:pt x="62485" y="188527"/>
                </a:lnTo>
                <a:lnTo>
                  <a:pt x="66293" y="187586"/>
                </a:lnTo>
                <a:lnTo>
                  <a:pt x="70737" y="186006"/>
                </a:lnTo>
                <a:lnTo>
                  <a:pt x="75605" y="184000"/>
                </a:lnTo>
                <a:lnTo>
                  <a:pt x="79802" y="181711"/>
                </a:lnTo>
                <a:lnTo>
                  <a:pt x="83553" y="179232"/>
                </a:lnTo>
                <a:lnTo>
                  <a:pt x="87007" y="176627"/>
                </a:lnTo>
                <a:lnTo>
                  <a:pt x="90261" y="173938"/>
                </a:lnTo>
                <a:lnTo>
                  <a:pt x="93384" y="171192"/>
                </a:lnTo>
                <a:lnTo>
                  <a:pt x="96418" y="168410"/>
                </a:lnTo>
                <a:lnTo>
                  <a:pt x="100345" y="165602"/>
                </a:lnTo>
                <a:lnTo>
                  <a:pt x="104869" y="162778"/>
                </a:lnTo>
                <a:lnTo>
                  <a:pt x="109789" y="159942"/>
                </a:lnTo>
                <a:lnTo>
                  <a:pt x="114022" y="156147"/>
                </a:lnTo>
                <a:lnTo>
                  <a:pt x="117797" y="151712"/>
                </a:lnTo>
                <a:lnTo>
                  <a:pt x="121266" y="146850"/>
                </a:lnTo>
                <a:lnTo>
                  <a:pt x="124531" y="142656"/>
                </a:lnTo>
                <a:lnTo>
                  <a:pt x="127660" y="138908"/>
                </a:lnTo>
                <a:lnTo>
                  <a:pt x="130699" y="135457"/>
                </a:lnTo>
                <a:lnTo>
                  <a:pt x="133677" y="131251"/>
                </a:lnTo>
                <a:lnTo>
                  <a:pt x="136615" y="126542"/>
                </a:lnTo>
                <a:lnTo>
                  <a:pt x="139526" y="121498"/>
                </a:lnTo>
                <a:lnTo>
                  <a:pt x="141467" y="117182"/>
                </a:lnTo>
                <a:lnTo>
                  <a:pt x="142761" y="113353"/>
                </a:lnTo>
                <a:lnTo>
                  <a:pt x="143623" y="109847"/>
                </a:lnTo>
                <a:lnTo>
                  <a:pt x="145150" y="105605"/>
                </a:lnTo>
                <a:lnTo>
                  <a:pt x="147122" y="100873"/>
                </a:lnTo>
                <a:lnTo>
                  <a:pt x="149388" y="95812"/>
                </a:lnTo>
                <a:lnTo>
                  <a:pt x="151851" y="91486"/>
                </a:lnTo>
                <a:lnTo>
                  <a:pt x="154446" y="87650"/>
                </a:lnTo>
                <a:lnTo>
                  <a:pt x="157129" y="84140"/>
                </a:lnTo>
                <a:lnTo>
                  <a:pt x="158917" y="79894"/>
                </a:lnTo>
                <a:lnTo>
                  <a:pt x="160108" y="75159"/>
                </a:lnTo>
                <a:lnTo>
                  <a:pt x="160904" y="70097"/>
                </a:lnTo>
                <a:lnTo>
                  <a:pt x="160481" y="65771"/>
                </a:lnTo>
                <a:lnTo>
                  <a:pt x="159247" y="61933"/>
                </a:lnTo>
                <a:lnTo>
                  <a:pt x="157471" y="58423"/>
                </a:lnTo>
                <a:lnTo>
                  <a:pt x="155335" y="55130"/>
                </a:lnTo>
                <a:lnTo>
                  <a:pt x="152959" y="51982"/>
                </a:lnTo>
                <a:lnTo>
                  <a:pt x="150421" y="48931"/>
                </a:lnTo>
                <a:lnTo>
                  <a:pt x="148731" y="45945"/>
                </a:lnTo>
                <a:lnTo>
                  <a:pt x="146852" y="40086"/>
                </a:lnTo>
                <a:lnTo>
                  <a:pt x="143477" y="34308"/>
                </a:lnTo>
                <a:lnTo>
                  <a:pt x="138801" y="28564"/>
                </a:lnTo>
                <a:lnTo>
                  <a:pt x="136221" y="25699"/>
                </a:lnTo>
                <a:lnTo>
                  <a:pt x="133548" y="22837"/>
                </a:lnTo>
                <a:lnTo>
                  <a:pt x="129861" y="20928"/>
                </a:lnTo>
                <a:lnTo>
                  <a:pt x="125499" y="19656"/>
                </a:lnTo>
                <a:lnTo>
                  <a:pt x="120685" y="18808"/>
                </a:lnTo>
                <a:lnTo>
                  <a:pt x="116523" y="17290"/>
                </a:lnTo>
                <a:lnTo>
                  <a:pt x="112796" y="15325"/>
                </a:lnTo>
                <a:lnTo>
                  <a:pt x="109359" y="13063"/>
                </a:lnTo>
                <a:lnTo>
                  <a:pt x="105164" y="11555"/>
                </a:lnTo>
                <a:lnTo>
                  <a:pt x="100461" y="10550"/>
                </a:lnTo>
                <a:lnTo>
                  <a:pt x="95421" y="9879"/>
                </a:lnTo>
                <a:lnTo>
                  <a:pt x="89203" y="9433"/>
                </a:lnTo>
                <a:lnTo>
                  <a:pt x="82201" y="9135"/>
                </a:lnTo>
                <a:lnTo>
                  <a:pt x="74675" y="8936"/>
                </a:lnTo>
                <a:lnTo>
                  <a:pt x="68705" y="9756"/>
                </a:lnTo>
                <a:lnTo>
                  <a:pt x="63772" y="11256"/>
                </a:lnTo>
                <a:lnTo>
                  <a:pt x="59532" y="13208"/>
                </a:lnTo>
                <a:lnTo>
                  <a:pt x="54800" y="14509"/>
                </a:lnTo>
                <a:lnTo>
                  <a:pt x="49741" y="15376"/>
                </a:lnTo>
                <a:lnTo>
                  <a:pt x="44462" y="15955"/>
                </a:lnTo>
                <a:lnTo>
                  <a:pt x="39991" y="16341"/>
                </a:lnTo>
                <a:lnTo>
                  <a:pt x="36058" y="16598"/>
                </a:lnTo>
                <a:lnTo>
                  <a:pt x="32482" y="16769"/>
                </a:lnTo>
                <a:lnTo>
                  <a:pt x="29147" y="17835"/>
                </a:lnTo>
                <a:lnTo>
                  <a:pt x="25971" y="19499"/>
                </a:lnTo>
                <a:lnTo>
                  <a:pt x="22900" y="21561"/>
                </a:lnTo>
                <a:lnTo>
                  <a:pt x="19901" y="22935"/>
                </a:lnTo>
                <a:lnTo>
                  <a:pt x="16950" y="23852"/>
                </a:lnTo>
                <a:lnTo>
                  <a:pt x="14029" y="24462"/>
                </a:lnTo>
                <a:lnTo>
                  <a:pt x="12082" y="25822"/>
                </a:lnTo>
                <a:lnTo>
                  <a:pt x="10784" y="27681"/>
                </a:lnTo>
                <a:lnTo>
                  <a:pt x="8188" y="342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749"/>
          <p:cNvSpPr/>
          <p:nvPr/>
        </p:nvSpPr>
        <p:spPr>
          <a:xfrm>
            <a:off x="6835140" y="2777489"/>
            <a:ext cx="128439" cy="171334"/>
          </a:xfrm>
          <a:custGeom>
            <a:avLst/>
            <a:gdLst/>
            <a:ahLst/>
            <a:cxnLst/>
            <a:rect l="0" t="0" r="0" b="0"/>
            <a:pathLst>
              <a:path w="128439" h="171334">
                <a:moveTo>
                  <a:pt x="0" y="0"/>
                </a:moveTo>
                <a:lnTo>
                  <a:pt x="8219" y="0"/>
                </a:lnTo>
                <a:lnTo>
                  <a:pt x="8467" y="4552"/>
                </a:lnTo>
                <a:lnTo>
                  <a:pt x="8552" y="9684"/>
                </a:lnTo>
                <a:lnTo>
                  <a:pt x="8572" y="53032"/>
                </a:lnTo>
                <a:lnTo>
                  <a:pt x="7619" y="57262"/>
                </a:lnTo>
                <a:lnTo>
                  <a:pt x="6032" y="61987"/>
                </a:lnTo>
                <a:lnTo>
                  <a:pt x="4021" y="67043"/>
                </a:lnTo>
                <a:lnTo>
                  <a:pt x="2681" y="72318"/>
                </a:lnTo>
                <a:lnTo>
                  <a:pt x="1787" y="77740"/>
                </a:lnTo>
                <a:lnTo>
                  <a:pt x="1191" y="83259"/>
                </a:lnTo>
                <a:lnTo>
                  <a:pt x="793" y="87891"/>
                </a:lnTo>
                <a:lnTo>
                  <a:pt x="529" y="91932"/>
                </a:lnTo>
                <a:lnTo>
                  <a:pt x="352" y="95578"/>
                </a:lnTo>
                <a:lnTo>
                  <a:pt x="156" y="104709"/>
                </a:lnTo>
                <a:lnTo>
                  <a:pt x="2" y="148121"/>
                </a:lnTo>
                <a:lnTo>
                  <a:pt x="954" y="151135"/>
                </a:lnTo>
                <a:lnTo>
                  <a:pt x="2541" y="154097"/>
                </a:lnTo>
                <a:lnTo>
                  <a:pt x="7381" y="161144"/>
                </a:lnTo>
                <a:lnTo>
                  <a:pt x="10583" y="164647"/>
                </a:lnTo>
                <a:lnTo>
                  <a:pt x="12770" y="166915"/>
                </a:lnTo>
                <a:lnTo>
                  <a:pt x="15181" y="168427"/>
                </a:lnTo>
                <a:lnTo>
                  <a:pt x="17740" y="169435"/>
                </a:lnTo>
                <a:lnTo>
                  <a:pt x="20399" y="170107"/>
                </a:lnTo>
                <a:lnTo>
                  <a:pt x="23125" y="170555"/>
                </a:lnTo>
                <a:lnTo>
                  <a:pt x="25894" y="170853"/>
                </a:lnTo>
                <a:lnTo>
                  <a:pt x="28692" y="171052"/>
                </a:lnTo>
                <a:lnTo>
                  <a:pt x="31511" y="171185"/>
                </a:lnTo>
                <a:lnTo>
                  <a:pt x="37182" y="171333"/>
                </a:lnTo>
                <a:lnTo>
                  <a:pt x="40027" y="170420"/>
                </a:lnTo>
                <a:lnTo>
                  <a:pt x="42878" y="168858"/>
                </a:lnTo>
                <a:lnTo>
                  <a:pt x="45730" y="166865"/>
                </a:lnTo>
                <a:lnTo>
                  <a:pt x="49537" y="165536"/>
                </a:lnTo>
                <a:lnTo>
                  <a:pt x="53979" y="164650"/>
                </a:lnTo>
                <a:lnTo>
                  <a:pt x="58846" y="164059"/>
                </a:lnTo>
                <a:lnTo>
                  <a:pt x="63043" y="162713"/>
                </a:lnTo>
                <a:lnTo>
                  <a:pt x="66794" y="160863"/>
                </a:lnTo>
                <a:lnTo>
                  <a:pt x="70247" y="158677"/>
                </a:lnTo>
                <a:lnTo>
                  <a:pt x="74453" y="156268"/>
                </a:lnTo>
                <a:lnTo>
                  <a:pt x="84208" y="151050"/>
                </a:lnTo>
                <a:lnTo>
                  <a:pt x="88523" y="147373"/>
                </a:lnTo>
                <a:lnTo>
                  <a:pt x="92353" y="143016"/>
                </a:lnTo>
                <a:lnTo>
                  <a:pt x="95858" y="138207"/>
                </a:lnTo>
                <a:lnTo>
                  <a:pt x="99148" y="134048"/>
                </a:lnTo>
                <a:lnTo>
                  <a:pt x="102293" y="130323"/>
                </a:lnTo>
                <a:lnTo>
                  <a:pt x="105344" y="126887"/>
                </a:lnTo>
                <a:lnTo>
                  <a:pt x="111271" y="120530"/>
                </a:lnTo>
                <a:lnTo>
                  <a:pt x="114186" y="117501"/>
                </a:lnTo>
                <a:lnTo>
                  <a:pt x="117082" y="113576"/>
                </a:lnTo>
                <a:lnTo>
                  <a:pt x="119964" y="109055"/>
                </a:lnTo>
                <a:lnTo>
                  <a:pt x="122839" y="104137"/>
                </a:lnTo>
                <a:lnTo>
                  <a:pt x="124755" y="99904"/>
                </a:lnTo>
                <a:lnTo>
                  <a:pt x="126032" y="96131"/>
                </a:lnTo>
                <a:lnTo>
                  <a:pt x="126883" y="92662"/>
                </a:lnTo>
                <a:lnTo>
                  <a:pt x="127452" y="88445"/>
                </a:lnTo>
                <a:lnTo>
                  <a:pt x="127830" y="83729"/>
                </a:lnTo>
                <a:lnTo>
                  <a:pt x="128251" y="74361"/>
                </a:lnTo>
                <a:lnTo>
                  <a:pt x="128438" y="67022"/>
                </a:lnTo>
                <a:lnTo>
                  <a:pt x="127535" y="63732"/>
                </a:lnTo>
                <a:lnTo>
                  <a:pt x="125981" y="60586"/>
                </a:lnTo>
                <a:lnTo>
                  <a:pt x="123992" y="57535"/>
                </a:lnTo>
                <a:lnTo>
                  <a:pt x="121714" y="53597"/>
                </a:lnTo>
                <a:lnTo>
                  <a:pt x="116642" y="44141"/>
                </a:lnTo>
                <a:lnTo>
                  <a:pt x="113956" y="40858"/>
                </a:lnTo>
                <a:lnTo>
                  <a:pt x="111213" y="38669"/>
                </a:lnTo>
                <a:lnTo>
                  <a:pt x="108432" y="37209"/>
                </a:lnTo>
                <a:lnTo>
                  <a:pt x="105625" y="35284"/>
                </a:lnTo>
                <a:lnTo>
                  <a:pt x="102802" y="33048"/>
                </a:lnTo>
                <a:lnTo>
                  <a:pt x="99966" y="30605"/>
                </a:lnTo>
                <a:lnTo>
                  <a:pt x="96172" y="28023"/>
                </a:lnTo>
                <a:lnTo>
                  <a:pt x="91737" y="25350"/>
                </a:lnTo>
                <a:lnTo>
                  <a:pt x="86876" y="22615"/>
                </a:lnTo>
                <a:lnTo>
                  <a:pt x="82682" y="20792"/>
                </a:lnTo>
                <a:lnTo>
                  <a:pt x="78934" y="19576"/>
                </a:lnTo>
                <a:lnTo>
                  <a:pt x="75482" y="18766"/>
                </a:lnTo>
                <a:lnTo>
                  <a:pt x="71276" y="17273"/>
                </a:lnTo>
                <a:lnTo>
                  <a:pt x="66567" y="15326"/>
                </a:lnTo>
                <a:lnTo>
                  <a:pt x="61523" y="13075"/>
                </a:lnTo>
                <a:lnTo>
                  <a:pt x="57208" y="11574"/>
                </a:lnTo>
                <a:lnTo>
                  <a:pt x="53379" y="10574"/>
                </a:lnTo>
                <a:lnTo>
                  <a:pt x="49873" y="9907"/>
                </a:lnTo>
                <a:lnTo>
                  <a:pt x="46584" y="9462"/>
                </a:lnTo>
                <a:lnTo>
                  <a:pt x="43438" y="9166"/>
                </a:lnTo>
                <a:lnTo>
                  <a:pt x="40389" y="8968"/>
                </a:lnTo>
                <a:lnTo>
                  <a:pt x="37404" y="8837"/>
                </a:lnTo>
                <a:lnTo>
                  <a:pt x="31546" y="8690"/>
                </a:lnTo>
                <a:lnTo>
                  <a:pt x="857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750"/>
          <p:cNvSpPr/>
          <p:nvPr/>
        </p:nvSpPr>
        <p:spPr>
          <a:xfrm>
            <a:off x="6886575" y="2648902"/>
            <a:ext cx="227411" cy="385763"/>
          </a:xfrm>
          <a:custGeom>
            <a:avLst/>
            <a:gdLst/>
            <a:ahLst/>
            <a:cxnLst/>
            <a:rect l="0" t="0" r="0" b="0"/>
            <a:pathLst>
              <a:path w="227411" h="385763">
                <a:moveTo>
                  <a:pt x="0" y="0"/>
                </a:moveTo>
                <a:lnTo>
                  <a:pt x="19311" y="0"/>
                </a:lnTo>
                <a:lnTo>
                  <a:pt x="23352" y="953"/>
                </a:lnTo>
                <a:lnTo>
                  <a:pt x="27951" y="2540"/>
                </a:lnTo>
                <a:lnTo>
                  <a:pt x="32921" y="4551"/>
                </a:lnTo>
                <a:lnTo>
                  <a:pt x="38140" y="6844"/>
                </a:lnTo>
                <a:lnTo>
                  <a:pt x="49017" y="11932"/>
                </a:lnTo>
                <a:lnTo>
                  <a:pt x="53633" y="13669"/>
                </a:lnTo>
                <a:lnTo>
                  <a:pt x="57663" y="14828"/>
                </a:lnTo>
                <a:lnTo>
                  <a:pt x="61302" y="15601"/>
                </a:lnTo>
                <a:lnTo>
                  <a:pt x="65633" y="17068"/>
                </a:lnTo>
                <a:lnTo>
                  <a:pt x="70425" y="18999"/>
                </a:lnTo>
                <a:lnTo>
                  <a:pt x="75525" y="21238"/>
                </a:lnTo>
                <a:lnTo>
                  <a:pt x="86271" y="26267"/>
                </a:lnTo>
                <a:lnTo>
                  <a:pt x="91805" y="28941"/>
                </a:lnTo>
                <a:lnTo>
                  <a:pt x="98350" y="31677"/>
                </a:lnTo>
                <a:lnTo>
                  <a:pt x="105571" y="34453"/>
                </a:lnTo>
                <a:lnTo>
                  <a:pt x="113244" y="37256"/>
                </a:lnTo>
                <a:lnTo>
                  <a:pt x="119311" y="40077"/>
                </a:lnTo>
                <a:lnTo>
                  <a:pt x="124307" y="42911"/>
                </a:lnTo>
                <a:lnTo>
                  <a:pt x="128591" y="45752"/>
                </a:lnTo>
                <a:lnTo>
                  <a:pt x="133353" y="48599"/>
                </a:lnTo>
                <a:lnTo>
                  <a:pt x="138431" y="51449"/>
                </a:lnTo>
                <a:lnTo>
                  <a:pt x="143723" y="54302"/>
                </a:lnTo>
                <a:lnTo>
                  <a:pt x="149155" y="58109"/>
                </a:lnTo>
                <a:lnTo>
                  <a:pt x="154682" y="62552"/>
                </a:lnTo>
                <a:lnTo>
                  <a:pt x="160271" y="67419"/>
                </a:lnTo>
                <a:lnTo>
                  <a:pt x="165902" y="71616"/>
                </a:lnTo>
                <a:lnTo>
                  <a:pt x="171561" y="75366"/>
                </a:lnTo>
                <a:lnTo>
                  <a:pt x="177239" y="78819"/>
                </a:lnTo>
                <a:lnTo>
                  <a:pt x="181977" y="83026"/>
                </a:lnTo>
                <a:lnTo>
                  <a:pt x="186087" y="87736"/>
                </a:lnTo>
                <a:lnTo>
                  <a:pt x="189781" y="92781"/>
                </a:lnTo>
                <a:lnTo>
                  <a:pt x="194148" y="98049"/>
                </a:lnTo>
                <a:lnTo>
                  <a:pt x="198964" y="103466"/>
                </a:lnTo>
                <a:lnTo>
                  <a:pt x="208443" y="113612"/>
                </a:lnTo>
                <a:lnTo>
                  <a:pt x="215831" y="121297"/>
                </a:lnTo>
                <a:lnTo>
                  <a:pt x="218182" y="125632"/>
                </a:lnTo>
                <a:lnTo>
                  <a:pt x="220795" y="135529"/>
                </a:lnTo>
                <a:lnTo>
                  <a:pt x="224496" y="146278"/>
                </a:lnTo>
                <a:lnTo>
                  <a:pt x="226816" y="151811"/>
                </a:lnTo>
                <a:lnTo>
                  <a:pt x="227410" y="158357"/>
                </a:lnTo>
                <a:lnTo>
                  <a:pt x="226855" y="165579"/>
                </a:lnTo>
                <a:lnTo>
                  <a:pt x="225531" y="173251"/>
                </a:lnTo>
                <a:lnTo>
                  <a:pt x="224649" y="180271"/>
                </a:lnTo>
                <a:lnTo>
                  <a:pt x="224061" y="186856"/>
                </a:lnTo>
                <a:lnTo>
                  <a:pt x="223669" y="193150"/>
                </a:lnTo>
                <a:lnTo>
                  <a:pt x="222455" y="199252"/>
                </a:lnTo>
                <a:lnTo>
                  <a:pt x="218566" y="211111"/>
                </a:lnTo>
                <a:lnTo>
                  <a:pt x="211022" y="233049"/>
                </a:lnTo>
                <a:lnTo>
                  <a:pt x="208308" y="240139"/>
                </a:lnTo>
                <a:lnTo>
                  <a:pt x="205547" y="246770"/>
                </a:lnTo>
                <a:lnTo>
                  <a:pt x="202754" y="253096"/>
                </a:lnTo>
                <a:lnTo>
                  <a:pt x="197110" y="265205"/>
                </a:lnTo>
                <a:lnTo>
                  <a:pt x="194271" y="271101"/>
                </a:lnTo>
                <a:lnTo>
                  <a:pt x="191427" y="277889"/>
                </a:lnTo>
                <a:lnTo>
                  <a:pt x="188578" y="285272"/>
                </a:lnTo>
                <a:lnTo>
                  <a:pt x="185725" y="293051"/>
                </a:lnTo>
                <a:lnTo>
                  <a:pt x="182872" y="300142"/>
                </a:lnTo>
                <a:lnTo>
                  <a:pt x="180017" y="306775"/>
                </a:lnTo>
                <a:lnTo>
                  <a:pt x="174304" y="319224"/>
                </a:lnTo>
                <a:lnTo>
                  <a:pt x="168592" y="331108"/>
                </a:lnTo>
                <a:lnTo>
                  <a:pt x="164782" y="335991"/>
                </a:lnTo>
                <a:lnTo>
                  <a:pt x="160337" y="340199"/>
                </a:lnTo>
                <a:lnTo>
                  <a:pt x="155468" y="343957"/>
                </a:lnTo>
                <a:lnTo>
                  <a:pt x="151270" y="347415"/>
                </a:lnTo>
                <a:lnTo>
                  <a:pt x="147519" y="350672"/>
                </a:lnTo>
                <a:lnTo>
                  <a:pt x="144067" y="353797"/>
                </a:lnTo>
                <a:lnTo>
                  <a:pt x="137690" y="362348"/>
                </a:lnTo>
                <a:lnTo>
                  <a:pt x="130385" y="374259"/>
                </a:lnTo>
                <a:lnTo>
                  <a:pt x="124569" y="380872"/>
                </a:lnTo>
                <a:lnTo>
                  <a:pt x="122098" y="382502"/>
                </a:lnTo>
                <a:lnTo>
                  <a:pt x="115023" y="384797"/>
                </a:lnTo>
                <a:lnTo>
                  <a:pt x="111442" y="3857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751"/>
          <p:cNvSpPr/>
          <p:nvPr/>
        </p:nvSpPr>
        <p:spPr>
          <a:xfrm>
            <a:off x="7238050" y="2803207"/>
            <a:ext cx="240028" cy="8574"/>
          </a:xfrm>
          <a:custGeom>
            <a:avLst/>
            <a:gdLst/>
            <a:ahLst/>
            <a:cxnLst/>
            <a:rect l="0" t="0" r="0" b="0"/>
            <a:pathLst>
              <a:path w="240028" h="8574">
                <a:moveTo>
                  <a:pt x="8569" y="0"/>
                </a:moveTo>
                <a:lnTo>
                  <a:pt x="28" y="0"/>
                </a:lnTo>
                <a:lnTo>
                  <a:pt x="0" y="7381"/>
                </a:lnTo>
                <a:lnTo>
                  <a:pt x="952" y="7778"/>
                </a:lnTo>
                <a:lnTo>
                  <a:pt x="2539" y="8043"/>
                </a:lnTo>
                <a:lnTo>
                  <a:pt x="4549" y="8220"/>
                </a:lnTo>
                <a:lnTo>
                  <a:pt x="11929" y="8468"/>
                </a:lnTo>
                <a:lnTo>
                  <a:pt x="66121" y="8572"/>
                </a:lnTo>
                <a:lnTo>
                  <a:pt x="71703" y="7620"/>
                </a:lnTo>
                <a:lnTo>
                  <a:pt x="77328" y="6032"/>
                </a:lnTo>
                <a:lnTo>
                  <a:pt x="82983" y="4022"/>
                </a:lnTo>
                <a:lnTo>
                  <a:pt x="89612" y="2681"/>
                </a:lnTo>
                <a:lnTo>
                  <a:pt x="96888" y="1787"/>
                </a:lnTo>
                <a:lnTo>
                  <a:pt x="110687" y="795"/>
                </a:lnTo>
                <a:lnTo>
                  <a:pt x="119995" y="353"/>
                </a:lnTo>
                <a:lnTo>
                  <a:pt x="129847" y="157"/>
                </a:lnTo>
                <a:lnTo>
                  <a:pt x="238330" y="0"/>
                </a:lnTo>
                <a:lnTo>
                  <a:pt x="238895" y="953"/>
                </a:lnTo>
                <a:lnTo>
                  <a:pt x="239273" y="2540"/>
                </a:lnTo>
                <a:lnTo>
                  <a:pt x="24002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752"/>
          <p:cNvSpPr/>
          <p:nvPr/>
        </p:nvSpPr>
        <p:spPr>
          <a:xfrm>
            <a:off x="7315200" y="2717482"/>
            <a:ext cx="77153" cy="231458"/>
          </a:xfrm>
          <a:custGeom>
            <a:avLst/>
            <a:gdLst/>
            <a:ahLst/>
            <a:cxnLst/>
            <a:rect l="0" t="0" r="0" b="0"/>
            <a:pathLst>
              <a:path w="77153" h="231458">
                <a:moveTo>
                  <a:pt x="0" y="0"/>
                </a:moveTo>
                <a:lnTo>
                  <a:pt x="0" y="20400"/>
                </a:lnTo>
                <a:lnTo>
                  <a:pt x="952" y="24077"/>
                </a:lnTo>
                <a:lnTo>
                  <a:pt x="2540" y="28434"/>
                </a:lnTo>
                <a:lnTo>
                  <a:pt x="4550" y="33244"/>
                </a:lnTo>
                <a:lnTo>
                  <a:pt x="5891" y="37402"/>
                </a:lnTo>
                <a:lnTo>
                  <a:pt x="7380" y="44563"/>
                </a:lnTo>
                <a:lnTo>
                  <a:pt x="7778" y="48759"/>
                </a:lnTo>
                <a:lnTo>
                  <a:pt x="8042" y="53461"/>
                </a:lnTo>
                <a:lnTo>
                  <a:pt x="8219" y="58501"/>
                </a:lnTo>
                <a:lnTo>
                  <a:pt x="9290" y="63766"/>
                </a:lnTo>
                <a:lnTo>
                  <a:pt x="10955" y="69181"/>
                </a:lnTo>
                <a:lnTo>
                  <a:pt x="13018" y="74695"/>
                </a:lnTo>
                <a:lnTo>
                  <a:pt x="14394" y="79324"/>
                </a:lnTo>
                <a:lnTo>
                  <a:pt x="15311" y="83363"/>
                </a:lnTo>
                <a:lnTo>
                  <a:pt x="15923" y="87008"/>
                </a:lnTo>
                <a:lnTo>
                  <a:pt x="17282" y="91343"/>
                </a:lnTo>
                <a:lnTo>
                  <a:pt x="19142" y="96138"/>
                </a:lnTo>
                <a:lnTo>
                  <a:pt x="21333" y="101239"/>
                </a:lnTo>
                <a:lnTo>
                  <a:pt x="26309" y="111988"/>
                </a:lnTo>
                <a:lnTo>
                  <a:pt x="37264" y="134410"/>
                </a:lnTo>
                <a:lnTo>
                  <a:pt x="39130" y="139137"/>
                </a:lnTo>
                <a:lnTo>
                  <a:pt x="40374" y="143240"/>
                </a:lnTo>
                <a:lnTo>
                  <a:pt x="41203" y="146929"/>
                </a:lnTo>
                <a:lnTo>
                  <a:pt x="42709" y="151292"/>
                </a:lnTo>
                <a:lnTo>
                  <a:pt x="44665" y="156107"/>
                </a:lnTo>
                <a:lnTo>
                  <a:pt x="46921" y="161221"/>
                </a:lnTo>
                <a:lnTo>
                  <a:pt x="48426" y="165583"/>
                </a:lnTo>
                <a:lnTo>
                  <a:pt x="49429" y="169444"/>
                </a:lnTo>
                <a:lnTo>
                  <a:pt x="50098" y="172970"/>
                </a:lnTo>
                <a:lnTo>
                  <a:pt x="51496" y="176273"/>
                </a:lnTo>
                <a:lnTo>
                  <a:pt x="53381" y="179428"/>
                </a:lnTo>
                <a:lnTo>
                  <a:pt x="55589" y="182484"/>
                </a:lnTo>
                <a:lnTo>
                  <a:pt x="57062" y="185473"/>
                </a:lnTo>
                <a:lnTo>
                  <a:pt x="58698" y="191335"/>
                </a:lnTo>
                <a:lnTo>
                  <a:pt x="60087" y="194232"/>
                </a:lnTo>
                <a:lnTo>
                  <a:pt x="61965" y="197116"/>
                </a:lnTo>
                <a:lnTo>
                  <a:pt x="64170" y="199990"/>
                </a:lnTo>
                <a:lnTo>
                  <a:pt x="65640" y="202859"/>
                </a:lnTo>
                <a:lnTo>
                  <a:pt x="67273" y="208587"/>
                </a:lnTo>
                <a:lnTo>
                  <a:pt x="68661" y="211448"/>
                </a:lnTo>
                <a:lnTo>
                  <a:pt x="70539" y="214308"/>
                </a:lnTo>
                <a:lnTo>
                  <a:pt x="75845" y="221191"/>
                </a:lnTo>
                <a:lnTo>
                  <a:pt x="76572" y="224672"/>
                </a:lnTo>
                <a:lnTo>
                  <a:pt x="77152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753"/>
          <p:cNvSpPr/>
          <p:nvPr/>
        </p:nvSpPr>
        <p:spPr>
          <a:xfrm>
            <a:off x="7563802" y="2657475"/>
            <a:ext cx="170111" cy="257140"/>
          </a:xfrm>
          <a:custGeom>
            <a:avLst/>
            <a:gdLst/>
            <a:ahLst/>
            <a:cxnLst/>
            <a:rect l="0" t="0" r="0" b="0"/>
            <a:pathLst>
              <a:path w="170111" h="257140">
                <a:moveTo>
                  <a:pt x="137160" y="0"/>
                </a:moveTo>
                <a:lnTo>
                  <a:pt x="103668" y="0"/>
                </a:lnTo>
                <a:lnTo>
                  <a:pt x="100545" y="952"/>
                </a:lnTo>
                <a:lnTo>
                  <a:pt x="98462" y="2539"/>
                </a:lnTo>
                <a:lnTo>
                  <a:pt x="97074" y="4551"/>
                </a:lnTo>
                <a:lnTo>
                  <a:pt x="94244" y="5891"/>
                </a:lnTo>
                <a:lnTo>
                  <a:pt x="90451" y="6785"/>
                </a:lnTo>
                <a:lnTo>
                  <a:pt x="86019" y="7380"/>
                </a:lnTo>
                <a:lnTo>
                  <a:pt x="82111" y="7778"/>
                </a:lnTo>
                <a:lnTo>
                  <a:pt x="78553" y="8043"/>
                </a:lnTo>
                <a:lnTo>
                  <a:pt x="75229" y="8219"/>
                </a:lnTo>
                <a:lnTo>
                  <a:pt x="68995" y="8415"/>
                </a:lnTo>
                <a:lnTo>
                  <a:pt x="65999" y="8467"/>
                </a:lnTo>
                <a:lnTo>
                  <a:pt x="63050" y="7550"/>
                </a:lnTo>
                <a:lnTo>
                  <a:pt x="60131" y="5986"/>
                </a:lnTo>
                <a:lnTo>
                  <a:pt x="57232" y="3990"/>
                </a:lnTo>
                <a:lnTo>
                  <a:pt x="54347" y="2660"/>
                </a:lnTo>
                <a:lnTo>
                  <a:pt x="51471" y="1773"/>
                </a:lnTo>
                <a:lnTo>
                  <a:pt x="48602" y="1182"/>
                </a:lnTo>
                <a:lnTo>
                  <a:pt x="45736" y="788"/>
                </a:lnTo>
                <a:lnTo>
                  <a:pt x="42874" y="525"/>
                </a:lnTo>
                <a:lnTo>
                  <a:pt x="40012" y="350"/>
                </a:lnTo>
                <a:lnTo>
                  <a:pt x="31753" y="155"/>
                </a:lnTo>
                <a:lnTo>
                  <a:pt x="8700" y="0"/>
                </a:lnTo>
                <a:lnTo>
                  <a:pt x="4059" y="4551"/>
                </a:lnTo>
                <a:lnTo>
                  <a:pt x="2706" y="6844"/>
                </a:lnTo>
                <a:lnTo>
                  <a:pt x="1203" y="11931"/>
                </a:lnTo>
                <a:lnTo>
                  <a:pt x="535" y="17368"/>
                </a:lnTo>
                <a:lnTo>
                  <a:pt x="237" y="22959"/>
                </a:lnTo>
                <a:lnTo>
                  <a:pt x="106" y="28618"/>
                </a:lnTo>
                <a:lnTo>
                  <a:pt x="0" y="105696"/>
                </a:lnTo>
                <a:lnTo>
                  <a:pt x="953" y="107612"/>
                </a:lnTo>
                <a:lnTo>
                  <a:pt x="2540" y="108888"/>
                </a:lnTo>
                <a:lnTo>
                  <a:pt x="4551" y="109740"/>
                </a:lnTo>
                <a:lnTo>
                  <a:pt x="5891" y="111259"/>
                </a:lnTo>
                <a:lnTo>
                  <a:pt x="6785" y="113226"/>
                </a:lnTo>
                <a:lnTo>
                  <a:pt x="8220" y="118673"/>
                </a:lnTo>
                <a:lnTo>
                  <a:pt x="9290" y="119121"/>
                </a:lnTo>
                <a:lnTo>
                  <a:pt x="14395" y="119750"/>
                </a:lnTo>
                <a:lnTo>
                  <a:pt x="15922" y="119897"/>
                </a:lnTo>
                <a:lnTo>
                  <a:pt x="18235" y="118984"/>
                </a:lnTo>
                <a:lnTo>
                  <a:pt x="21682" y="117422"/>
                </a:lnTo>
                <a:lnTo>
                  <a:pt x="25885" y="115429"/>
                </a:lnTo>
                <a:lnTo>
                  <a:pt x="29639" y="114100"/>
                </a:lnTo>
                <a:lnTo>
                  <a:pt x="33094" y="113214"/>
                </a:lnTo>
                <a:lnTo>
                  <a:pt x="36350" y="112623"/>
                </a:lnTo>
                <a:lnTo>
                  <a:pt x="39474" y="111277"/>
                </a:lnTo>
                <a:lnTo>
                  <a:pt x="42508" y="109427"/>
                </a:lnTo>
                <a:lnTo>
                  <a:pt x="45484" y="107241"/>
                </a:lnTo>
                <a:lnTo>
                  <a:pt x="48420" y="105784"/>
                </a:lnTo>
                <a:lnTo>
                  <a:pt x="51330" y="104812"/>
                </a:lnTo>
                <a:lnTo>
                  <a:pt x="54222" y="104165"/>
                </a:lnTo>
                <a:lnTo>
                  <a:pt x="58056" y="103733"/>
                </a:lnTo>
                <a:lnTo>
                  <a:pt x="62516" y="103445"/>
                </a:lnTo>
                <a:lnTo>
                  <a:pt x="67395" y="103253"/>
                </a:lnTo>
                <a:lnTo>
                  <a:pt x="71600" y="102173"/>
                </a:lnTo>
                <a:lnTo>
                  <a:pt x="75356" y="100500"/>
                </a:lnTo>
                <a:lnTo>
                  <a:pt x="78812" y="98432"/>
                </a:lnTo>
                <a:lnTo>
                  <a:pt x="83022" y="97054"/>
                </a:lnTo>
                <a:lnTo>
                  <a:pt x="87733" y="96135"/>
                </a:lnTo>
                <a:lnTo>
                  <a:pt x="92779" y="95522"/>
                </a:lnTo>
                <a:lnTo>
                  <a:pt x="97095" y="95114"/>
                </a:lnTo>
                <a:lnTo>
                  <a:pt x="100925" y="94842"/>
                </a:lnTo>
                <a:lnTo>
                  <a:pt x="104431" y="94660"/>
                </a:lnTo>
                <a:lnTo>
                  <a:pt x="107721" y="95492"/>
                </a:lnTo>
                <a:lnTo>
                  <a:pt x="110866" y="96998"/>
                </a:lnTo>
                <a:lnTo>
                  <a:pt x="113916" y="98956"/>
                </a:lnTo>
                <a:lnTo>
                  <a:pt x="116902" y="100260"/>
                </a:lnTo>
                <a:lnTo>
                  <a:pt x="119845" y="101130"/>
                </a:lnTo>
                <a:lnTo>
                  <a:pt x="122759" y="101710"/>
                </a:lnTo>
                <a:lnTo>
                  <a:pt x="125655" y="102097"/>
                </a:lnTo>
                <a:lnTo>
                  <a:pt x="128537" y="102354"/>
                </a:lnTo>
                <a:lnTo>
                  <a:pt x="131412" y="102526"/>
                </a:lnTo>
                <a:lnTo>
                  <a:pt x="134280" y="103593"/>
                </a:lnTo>
                <a:lnTo>
                  <a:pt x="137145" y="105257"/>
                </a:lnTo>
                <a:lnTo>
                  <a:pt x="140007" y="107319"/>
                </a:lnTo>
                <a:lnTo>
                  <a:pt x="142868" y="109646"/>
                </a:lnTo>
                <a:lnTo>
                  <a:pt x="145728" y="112149"/>
                </a:lnTo>
                <a:lnTo>
                  <a:pt x="148587" y="114771"/>
                </a:lnTo>
                <a:lnTo>
                  <a:pt x="154304" y="120224"/>
                </a:lnTo>
                <a:lnTo>
                  <a:pt x="157162" y="123012"/>
                </a:lnTo>
                <a:lnTo>
                  <a:pt x="159067" y="126775"/>
                </a:lnTo>
                <a:lnTo>
                  <a:pt x="160338" y="131189"/>
                </a:lnTo>
                <a:lnTo>
                  <a:pt x="161184" y="136037"/>
                </a:lnTo>
                <a:lnTo>
                  <a:pt x="164665" y="143963"/>
                </a:lnTo>
                <a:lnTo>
                  <a:pt x="166926" y="147410"/>
                </a:lnTo>
                <a:lnTo>
                  <a:pt x="168435" y="151613"/>
                </a:lnTo>
                <a:lnTo>
                  <a:pt x="169439" y="156321"/>
                </a:lnTo>
                <a:lnTo>
                  <a:pt x="170110" y="161364"/>
                </a:lnTo>
                <a:lnTo>
                  <a:pt x="169604" y="165678"/>
                </a:lnTo>
                <a:lnTo>
                  <a:pt x="168315" y="169507"/>
                </a:lnTo>
                <a:lnTo>
                  <a:pt x="166502" y="173012"/>
                </a:lnTo>
                <a:lnTo>
                  <a:pt x="165294" y="177254"/>
                </a:lnTo>
                <a:lnTo>
                  <a:pt x="164489" y="181986"/>
                </a:lnTo>
                <a:lnTo>
                  <a:pt x="163951" y="187047"/>
                </a:lnTo>
                <a:lnTo>
                  <a:pt x="162641" y="191373"/>
                </a:lnTo>
                <a:lnTo>
                  <a:pt x="158646" y="198719"/>
                </a:lnTo>
                <a:lnTo>
                  <a:pt x="153694" y="205160"/>
                </a:lnTo>
                <a:lnTo>
                  <a:pt x="151040" y="208210"/>
                </a:lnTo>
                <a:lnTo>
                  <a:pt x="148318" y="212149"/>
                </a:lnTo>
                <a:lnTo>
                  <a:pt x="145552" y="216680"/>
                </a:lnTo>
                <a:lnTo>
                  <a:pt x="142754" y="221606"/>
                </a:lnTo>
                <a:lnTo>
                  <a:pt x="139937" y="225842"/>
                </a:lnTo>
                <a:lnTo>
                  <a:pt x="137107" y="229619"/>
                </a:lnTo>
                <a:lnTo>
                  <a:pt x="134266" y="233089"/>
                </a:lnTo>
                <a:lnTo>
                  <a:pt x="130468" y="236355"/>
                </a:lnTo>
                <a:lnTo>
                  <a:pt x="126031" y="239485"/>
                </a:lnTo>
                <a:lnTo>
                  <a:pt x="121169" y="242524"/>
                </a:lnTo>
                <a:lnTo>
                  <a:pt x="116974" y="244550"/>
                </a:lnTo>
                <a:lnTo>
                  <a:pt x="113225" y="245901"/>
                </a:lnTo>
                <a:lnTo>
                  <a:pt x="109774" y="246801"/>
                </a:lnTo>
                <a:lnTo>
                  <a:pt x="105568" y="248354"/>
                </a:lnTo>
                <a:lnTo>
                  <a:pt x="100859" y="250342"/>
                </a:lnTo>
                <a:lnTo>
                  <a:pt x="95814" y="252619"/>
                </a:lnTo>
                <a:lnTo>
                  <a:pt x="91498" y="254138"/>
                </a:lnTo>
                <a:lnTo>
                  <a:pt x="87668" y="255150"/>
                </a:lnTo>
                <a:lnTo>
                  <a:pt x="84164" y="255825"/>
                </a:lnTo>
                <a:lnTo>
                  <a:pt x="79922" y="256275"/>
                </a:lnTo>
                <a:lnTo>
                  <a:pt x="75189" y="256575"/>
                </a:lnTo>
                <a:lnTo>
                  <a:pt x="65802" y="256908"/>
                </a:lnTo>
                <a:lnTo>
                  <a:pt x="55163" y="257096"/>
                </a:lnTo>
                <a:lnTo>
                  <a:pt x="48965" y="257139"/>
                </a:lnTo>
                <a:lnTo>
                  <a:pt x="45978" y="256199"/>
                </a:lnTo>
                <a:lnTo>
                  <a:pt x="43035" y="254619"/>
                </a:lnTo>
                <a:lnTo>
                  <a:pt x="40119" y="252613"/>
                </a:lnTo>
                <a:lnTo>
                  <a:pt x="36272" y="251276"/>
                </a:lnTo>
                <a:lnTo>
                  <a:pt x="31801" y="250385"/>
                </a:lnTo>
                <a:lnTo>
                  <a:pt x="26916" y="249791"/>
                </a:lnTo>
                <a:lnTo>
                  <a:pt x="22707" y="248442"/>
                </a:lnTo>
                <a:lnTo>
                  <a:pt x="18948" y="246590"/>
                </a:lnTo>
                <a:lnTo>
                  <a:pt x="10622" y="241326"/>
                </a:lnTo>
                <a:lnTo>
                  <a:pt x="6944" y="238066"/>
                </a:lnTo>
                <a:lnTo>
                  <a:pt x="1372" y="232762"/>
                </a:lnTo>
                <a:lnTo>
                  <a:pt x="915" y="231375"/>
                </a:lnTo>
                <a:lnTo>
                  <a:pt x="271" y="224871"/>
                </a:lnTo>
                <a:lnTo>
                  <a:pt x="36" y="215891"/>
                </a:lnTo>
                <a:lnTo>
                  <a:pt x="3" y="207070"/>
                </a:lnTo>
                <a:lnTo>
                  <a:pt x="955" y="206626"/>
                </a:lnTo>
                <a:lnTo>
                  <a:pt x="4552" y="206134"/>
                </a:lnTo>
                <a:lnTo>
                  <a:pt x="5892" y="205050"/>
                </a:lnTo>
                <a:lnTo>
                  <a:pt x="6786" y="203375"/>
                </a:lnTo>
                <a:lnTo>
                  <a:pt x="7381" y="201305"/>
                </a:lnTo>
                <a:lnTo>
                  <a:pt x="8731" y="199926"/>
                </a:lnTo>
                <a:lnTo>
                  <a:pt x="10583" y="199007"/>
                </a:lnTo>
                <a:lnTo>
                  <a:pt x="17145" y="1971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754"/>
          <p:cNvSpPr/>
          <p:nvPr/>
        </p:nvSpPr>
        <p:spPr>
          <a:xfrm>
            <a:off x="7838237" y="2700337"/>
            <a:ext cx="197054" cy="176312"/>
          </a:xfrm>
          <a:custGeom>
            <a:avLst/>
            <a:gdLst/>
            <a:ahLst/>
            <a:cxnLst/>
            <a:rect l="0" t="0" r="0" b="0"/>
            <a:pathLst>
              <a:path w="197054" h="176312">
                <a:moveTo>
                  <a:pt x="111328" y="0"/>
                </a:moveTo>
                <a:lnTo>
                  <a:pt x="111328" y="4551"/>
                </a:lnTo>
                <a:lnTo>
                  <a:pt x="110375" y="5892"/>
                </a:lnTo>
                <a:lnTo>
                  <a:pt x="108788" y="6785"/>
                </a:lnTo>
                <a:lnTo>
                  <a:pt x="104484" y="7778"/>
                </a:lnTo>
                <a:lnTo>
                  <a:pt x="99396" y="8220"/>
                </a:lnTo>
                <a:lnTo>
                  <a:pt x="96705" y="9290"/>
                </a:lnTo>
                <a:lnTo>
                  <a:pt x="91176" y="13019"/>
                </a:lnTo>
                <a:lnTo>
                  <a:pt x="85544" y="17851"/>
                </a:lnTo>
                <a:lnTo>
                  <a:pt x="79866" y="23174"/>
                </a:lnTo>
                <a:lnTo>
                  <a:pt x="65604" y="37189"/>
                </a:lnTo>
                <a:lnTo>
                  <a:pt x="61795" y="40033"/>
                </a:lnTo>
                <a:lnTo>
                  <a:pt x="57350" y="42881"/>
                </a:lnTo>
                <a:lnTo>
                  <a:pt x="52484" y="45732"/>
                </a:lnTo>
                <a:lnTo>
                  <a:pt x="48285" y="49538"/>
                </a:lnTo>
                <a:lnTo>
                  <a:pt x="44535" y="53981"/>
                </a:lnTo>
                <a:lnTo>
                  <a:pt x="41082" y="58847"/>
                </a:lnTo>
                <a:lnTo>
                  <a:pt x="38779" y="63044"/>
                </a:lnTo>
                <a:lnTo>
                  <a:pt x="37245" y="66794"/>
                </a:lnTo>
                <a:lnTo>
                  <a:pt x="36222" y="70247"/>
                </a:lnTo>
                <a:lnTo>
                  <a:pt x="33634" y="73502"/>
                </a:lnTo>
                <a:lnTo>
                  <a:pt x="30005" y="76624"/>
                </a:lnTo>
                <a:lnTo>
                  <a:pt x="25680" y="79658"/>
                </a:lnTo>
                <a:lnTo>
                  <a:pt x="22797" y="82633"/>
                </a:lnTo>
                <a:lnTo>
                  <a:pt x="20875" y="85568"/>
                </a:lnTo>
                <a:lnTo>
                  <a:pt x="19593" y="88478"/>
                </a:lnTo>
                <a:lnTo>
                  <a:pt x="17786" y="91370"/>
                </a:lnTo>
                <a:lnTo>
                  <a:pt x="15630" y="94251"/>
                </a:lnTo>
                <a:lnTo>
                  <a:pt x="13239" y="97124"/>
                </a:lnTo>
                <a:lnTo>
                  <a:pt x="11645" y="99992"/>
                </a:lnTo>
                <a:lnTo>
                  <a:pt x="10583" y="102856"/>
                </a:lnTo>
                <a:lnTo>
                  <a:pt x="9874" y="105719"/>
                </a:lnTo>
                <a:lnTo>
                  <a:pt x="8449" y="108579"/>
                </a:lnTo>
                <a:lnTo>
                  <a:pt x="6547" y="111439"/>
                </a:lnTo>
                <a:lnTo>
                  <a:pt x="4326" y="114297"/>
                </a:lnTo>
                <a:lnTo>
                  <a:pt x="2846" y="117156"/>
                </a:lnTo>
                <a:lnTo>
                  <a:pt x="1859" y="120014"/>
                </a:lnTo>
                <a:lnTo>
                  <a:pt x="1201" y="122872"/>
                </a:lnTo>
                <a:lnTo>
                  <a:pt x="762" y="125730"/>
                </a:lnTo>
                <a:lnTo>
                  <a:pt x="470" y="128587"/>
                </a:lnTo>
                <a:lnTo>
                  <a:pt x="276" y="131445"/>
                </a:lnTo>
                <a:lnTo>
                  <a:pt x="145" y="134302"/>
                </a:lnTo>
                <a:lnTo>
                  <a:pt x="0" y="140018"/>
                </a:lnTo>
                <a:lnTo>
                  <a:pt x="915" y="142875"/>
                </a:lnTo>
                <a:lnTo>
                  <a:pt x="2477" y="145733"/>
                </a:lnTo>
                <a:lnTo>
                  <a:pt x="4470" y="148590"/>
                </a:lnTo>
                <a:lnTo>
                  <a:pt x="5799" y="151448"/>
                </a:lnTo>
                <a:lnTo>
                  <a:pt x="6685" y="154305"/>
                </a:lnTo>
                <a:lnTo>
                  <a:pt x="7276" y="157163"/>
                </a:lnTo>
                <a:lnTo>
                  <a:pt x="8622" y="159068"/>
                </a:lnTo>
                <a:lnTo>
                  <a:pt x="10473" y="160338"/>
                </a:lnTo>
                <a:lnTo>
                  <a:pt x="12658" y="161184"/>
                </a:lnTo>
                <a:lnTo>
                  <a:pt x="17627" y="164665"/>
                </a:lnTo>
                <a:lnTo>
                  <a:pt x="20285" y="166926"/>
                </a:lnTo>
                <a:lnTo>
                  <a:pt x="23011" y="168434"/>
                </a:lnTo>
                <a:lnTo>
                  <a:pt x="28578" y="170110"/>
                </a:lnTo>
                <a:lnTo>
                  <a:pt x="34228" y="170854"/>
                </a:lnTo>
                <a:lnTo>
                  <a:pt x="37067" y="171053"/>
                </a:lnTo>
                <a:lnTo>
                  <a:pt x="39913" y="172138"/>
                </a:lnTo>
                <a:lnTo>
                  <a:pt x="45616" y="175883"/>
                </a:lnTo>
                <a:lnTo>
                  <a:pt x="49422" y="176311"/>
                </a:lnTo>
                <a:lnTo>
                  <a:pt x="53865" y="175643"/>
                </a:lnTo>
                <a:lnTo>
                  <a:pt x="58732" y="174245"/>
                </a:lnTo>
                <a:lnTo>
                  <a:pt x="62928" y="173313"/>
                </a:lnTo>
                <a:lnTo>
                  <a:pt x="66678" y="172692"/>
                </a:lnTo>
                <a:lnTo>
                  <a:pt x="70132" y="172278"/>
                </a:lnTo>
                <a:lnTo>
                  <a:pt x="74338" y="172002"/>
                </a:lnTo>
                <a:lnTo>
                  <a:pt x="79049" y="171818"/>
                </a:lnTo>
                <a:lnTo>
                  <a:pt x="84094" y="171696"/>
                </a:lnTo>
                <a:lnTo>
                  <a:pt x="89362" y="170661"/>
                </a:lnTo>
                <a:lnTo>
                  <a:pt x="94779" y="169019"/>
                </a:lnTo>
                <a:lnTo>
                  <a:pt x="100295" y="166972"/>
                </a:lnTo>
                <a:lnTo>
                  <a:pt x="105878" y="165607"/>
                </a:lnTo>
                <a:lnTo>
                  <a:pt x="111504" y="164697"/>
                </a:lnTo>
                <a:lnTo>
                  <a:pt x="117161" y="164091"/>
                </a:lnTo>
                <a:lnTo>
                  <a:pt x="121884" y="162734"/>
                </a:lnTo>
                <a:lnTo>
                  <a:pt x="125985" y="160877"/>
                </a:lnTo>
                <a:lnTo>
                  <a:pt x="129671" y="158686"/>
                </a:lnTo>
                <a:lnTo>
                  <a:pt x="134034" y="156273"/>
                </a:lnTo>
                <a:lnTo>
                  <a:pt x="143962" y="151052"/>
                </a:lnTo>
                <a:lnTo>
                  <a:pt x="148324" y="149279"/>
                </a:lnTo>
                <a:lnTo>
                  <a:pt x="152184" y="148097"/>
                </a:lnTo>
                <a:lnTo>
                  <a:pt x="155710" y="147309"/>
                </a:lnTo>
                <a:lnTo>
                  <a:pt x="159014" y="145831"/>
                </a:lnTo>
                <a:lnTo>
                  <a:pt x="162168" y="143893"/>
                </a:lnTo>
                <a:lnTo>
                  <a:pt x="165224" y="141649"/>
                </a:lnTo>
                <a:lnTo>
                  <a:pt x="171159" y="139155"/>
                </a:lnTo>
                <a:lnTo>
                  <a:pt x="174076" y="138490"/>
                </a:lnTo>
                <a:lnTo>
                  <a:pt x="179855" y="135211"/>
                </a:lnTo>
                <a:lnTo>
                  <a:pt x="186777" y="129896"/>
                </a:lnTo>
                <a:lnTo>
                  <a:pt x="190263" y="129169"/>
                </a:lnTo>
                <a:lnTo>
                  <a:pt x="197053" y="1285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755"/>
          <p:cNvSpPr/>
          <p:nvPr/>
        </p:nvSpPr>
        <p:spPr>
          <a:xfrm>
            <a:off x="8086725" y="2751772"/>
            <a:ext cx="162878" cy="8574"/>
          </a:xfrm>
          <a:custGeom>
            <a:avLst/>
            <a:gdLst/>
            <a:ahLst/>
            <a:cxnLst/>
            <a:rect l="0" t="0" r="0" b="0"/>
            <a:pathLst>
              <a:path w="162878" h="8574">
                <a:moveTo>
                  <a:pt x="0" y="8573"/>
                </a:moveTo>
                <a:lnTo>
                  <a:pt x="80010" y="8573"/>
                </a:lnTo>
                <a:lnTo>
                  <a:pt x="82868" y="7620"/>
                </a:lnTo>
                <a:lnTo>
                  <a:pt x="85725" y="6033"/>
                </a:lnTo>
                <a:lnTo>
                  <a:pt x="88582" y="4022"/>
                </a:lnTo>
                <a:lnTo>
                  <a:pt x="91439" y="2681"/>
                </a:lnTo>
                <a:lnTo>
                  <a:pt x="94297" y="1787"/>
                </a:lnTo>
                <a:lnTo>
                  <a:pt x="97155" y="1192"/>
                </a:lnTo>
                <a:lnTo>
                  <a:pt x="100012" y="795"/>
                </a:lnTo>
                <a:lnTo>
                  <a:pt x="102869" y="529"/>
                </a:lnTo>
                <a:lnTo>
                  <a:pt x="105727" y="353"/>
                </a:lnTo>
                <a:lnTo>
                  <a:pt x="111442" y="157"/>
                </a:lnTo>
                <a:lnTo>
                  <a:pt x="122873" y="31"/>
                </a:lnTo>
                <a:lnTo>
                  <a:pt x="16287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756"/>
          <p:cNvSpPr/>
          <p:nvPr/>
        </p:nvSpPr>
        <p:spPr>
          <a:xfrm>
            <a:off x="8086735" y="2828925"/>
            <a:ext cx="111433" cy="25709"/>
          </a:xfrm>
          <a:custGeom>
            <a:avLst/>
            <a:gdLst/>
            <a:ahLst/>
            <a:cxnLst/>
            <a:rect l="0" t="0" r="0" b="0"/>
            <a:pathLst>
              <a:path w="111433" h="25709">
                <a:moveTo>
                  <a:pt x="17134" y="0"/>
                </a:moveTo>
                <a:lnTo>
                  <a:pt x="17134" y="4551"/>
                </a:lnTo>
                <a:lnTo>
                  <a:pt x="16182" y="5891"/>
                </a:lnTo>
                <a:lnTo>
                  <a:pt x="14595" y="6785"/>
                </a:lnTo>
                <a:lnTo>
                  <a:pt x="9754" y="8219"/>
                </a:lnTo>
                <a:lnTo>
                  <a:pt x="8404" y="9289"/>
                </a:lnTo>
                <a:lnTo>
                  <a:pt x="6552" y="10955"/>
                </a:lnTo>
                <a:lnTo>
                  <a:pt x="23" y="17113"/>
                </a:lnTo>
                <a:lnTo>
                  <a:pt x="0" y="21686"/>
                </a:lnTo>
                <a:lnTo>
                  <a:pt x="949" y="23030"/>
                </a:lnTo>
                <a:lnTo>
                  <a:pt x="2534" y="23926"/>
                </a:lnTo>
                <a:lnTo>
                  <a:pt x="7371" y="25363"/>
                </a:lnTo>
                <a:lnTo>
                  <a:pt x="10573" y="25560"/>
                </a:lnTo>
                <a:lnTo>
                  <a:pt x="15839" y="25686"/>
                </a:lnTo>
                <a:lnTo>
                  <a:pt x="21301" y="25708"/>
                </a:lnTo>
                <a:lnTo>
                  <a:pt x="23722" y="24758"/>
                </a:lnTo>
                <a:lnTo>
                  <a:pt x="26289" y="23173"/>
                </a:lnTo>
                <a:lnTo>
                  <a:pt x="28953" y="21164"/>
                </a:lnTo>
                <a:lnTo>
                  <a:pt x="31681" y="19824"/>
                </a:lnTo>
                <a:lnTo>
                  <a:pt x="34453" y="18931"/>
                </a:lnTo>
                <a:lnTo>
                  <a:pt x="37252" y="18335"/>
                </a:lnTo>
                <a:lnTo>
                  <a:pt x="40072" y="17939"/>
                </a:lnTo>
                <a:lnTo>
                  <a:pt x="42903" y="17674"/>
                </a:lnTo>
                <a:lnTo>
                  <a:pt x="45743" y="17497"/>
                </a:lnTo>
                <a:lnTo>
                  <a:pt x="51440" y="17302"/>
                </a:lnTo>
                <a:lnTo>
                  <a:pt x="62858" y="17176"/>
                </a:lnTo>
                <a:lnTo>
                  <a:pt x="111432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757"/>
          <p:cNvSpPr/>
          <p:nvPr/>
        </p:nvSpPr>
        <p:spPr>
          <a:xfrm>
            <a:off x="8309609" y="2674620"/>
            <a:ext cx="127353" cy="274317"/>
          </a:xfrm>
          <a:custGeom>
            <a:avLst/>
            <a:gdLst/>
            <a:ahLst/>
            <a:cxnLst/>
            <a:rect l="0" t="0" r="0" b="0"/>
            <a:pathLst>
              <a:path w="127353" h="274317">
                <a:moveTo>
                  <a:pt x="0" y="17144"/>
                </a:moveTo>
                <a:lnTo>
                  <a:pt x="0" y="4374"/>
                </a:lnTo>
                <a:lnTo>
                  <a:pt x="953" y="2916"/>
                </a:lnTo>
                <a:lnTo>
                  <a:pt x="2541" y="1944"/>
                </a:lnTo>
                <a:lnTo>
                  <a:pt x="8220" y="113"/>
                </a:lnTo>
                <a:lnTo>
                  <a:pt x="10957" y="50"/>
                </a:lnTo>
                <a:lnTo>
                  <a:pt x="45756" y="0"/>
                </a:lnTo>
                <a:lnTo>
                  <a:pt x="48602" y="952"/>
                </a:lnTo>
                <a:lnTo>
                  <a:pt x="51451" y="2540"/>
                </a:lnTo>
                <a:lnTo>
                  <a:pt x="54304" y="4550"/>
                </a:lnTo>
                <a:lnTo>
                  <a:pt x="57157" y="6844"/>
                </a:lnTo>
                <a:lnTo>
                  <a:pt x="60013" y="9325"/>
                </a:lnTo>
                <a:lnTo>
                  <a:pt x="62869" y="11931"/>
                </a:lnTo>
                <a:lnTo>
                  <a:pt x="65725" y="13669"/>
                </a:lnTo>
                <a:lnTo>
                  <a:pt x="68581" y="14828"/>
                </a:lnTo>
                <a:lnTo>
                  <a:pt x="71439" y="15600"/>
                </a:lnTo>
                <a:lnTo>
                  <a:pt x="73344" y="17067"/>
                </a:lnTo>
                <a:lnTo>
                  <a:pt x="74614" y="18998"/>
                </a:lnTo>
                <a:lnTo>
                  <a:pt x="76025" y="23683"/>
                </a:lnTo>
                <a:lnTo>
                  <a:pt x="76651" y="28941"/>
                </a:lnTo>
                <a:lnTo>
                  <a:pt x="76931" y="36992"/>
                </a:lnTo>
                <a:lnTo>
                  <a:pt x="77109" y="53133"/>
                </a:lnTo>
                <a:lnTo>
                  <a:pt x="76172" y="56377"/>
                </a:lnTo>
                <a:lnTo>
                  <a:pt x="72590" y="62521"/>
                </a:lnTo>
                <a:lnTo>
                  <a:pt x="70301" y="65493"/>
                </a:lnTo>
                <a:lnTo>
                  <a:pt x="67822" y="68427"/>
                </a:lnTo>
                <a:lnTo>
                  <a:pt x="65217" y="71335"/>
                </a:lnTo>
                <a:lnTo>
                  <a:pt x="62529" y="75179"/>
                </a:lnTo>
                <a:lnTo>
                  <a:pt x="59783" y="79647"/>
                </a:lnTo>
                <a:lnTo>
                  <a:pt x="57002" y="84530"/>
                </a:lnTo>
                <a:lnTo>
                  <a:pt x="54194" y="88738"/>
                </a:lnTo>
                <a:lnTo>
                  <a:pt x="51369" y="92496"/>
                </a:lnTo>
                <a:lnTo>
                  <a:pt x="48534" y="95954"/>
                </a:lnTo>
                <a:lnTo>
                  <a:pt x="45691" y="99212"/>
                </a:lnTo>
                <a:lnTo>
                  <a:pt x="42843" y="102336"/>
                </a:lnTo>
                <a:lnTo>
                  <a:pt x="39992" y="105371"/>
                </a:lnTo>
                <a:lnTo>
                  <a:pt x="38093" y="108347"/>
                </a:lnTo>
                <a:lnTo>
                  <a:pt x="35980" y="114194"/>
                </a:lnTo>
                <a:lnTo>
                  <a:pt x="34464" y="116134"/>
                </a:lnTo>
                <a:lnTo>
                  <a:pt x="32502" y="117428"/>
                </a:lnTo>
                <a:lnTo>
                  <a:pt x="30241" y="118290"/>
                </a:lnTo>
                <a:lnTo>
                  <a:pt x="27781" y="119817"/>
                </a:lnTo>
                <a:lnTo>
                  <a:pt x="25189" y="121788"/>
                </a:lnTo>
                <a:lnTo>
                  <a:pt x="22507" y="124054"/>
                </a:lnTo>
                <a:lnTo>
                  <a:pt x="19768" y="125565"/>
                </a:lnTo>
                <a:lnTo>
                  <a:pt x="16988" y="126573"/>
                </a:lnTo>
                <a:lnTo>
                  <a:pt x="14183" y="127244"/>
                </a:lnTo>
                <a:lnTo>
                  <a:pt x="12313" y="128644"/>
                </a:lnTo>
                <a:lnTo>
                  <a:pt x="11066" y="130530"/>
                </a:lnTo>
                <a:lnTo>
                  <a:pt x="8587" y="137126"/>
                </a:lnTo>
                <a:lnTo>
                  <a:pt x="28724" y="137159"/>
                </a:lnTo>
                <a:lnTo>
                  <a:pt x="30580" y="136207"/>
                </a:lnTo>
                <a:lnTo>
                  <a:pt x="31817" y="134619"/>
                </a:lnTo>
                <a:lnTo>
                  <a:pt x="32641" y="132609"/>
                </a:lnTo>
                <a:lnTo>
                  <a:pt x="35097" y="131268"/>
                </a:lnTo>
                <a:lnTo>
                  <a:pt x="38638" y="130374"/>
                </a:lnTo>
                <a:lnTo>
                  <a:pt x="42904" y="129779"/>
                </a:lnTo>
                <a:lnTo>
                  <a:pt x="46701" y="129382"/>
                </a:lnTo>
                <a:lnTo>
                  <a:pt x="50184" y="129117"/>
                </a:lnTo>
                <a:lnTo>
                  <a:pt x="53458" y="128940"/>
                </a:lnTo>
                <a:lnTo>
                  <a:pt x="59638" y="128744"/>
                </a:lnTo>
                <a:lnTo>
                  <a:pt x="62618" y="128692"/>
                </a:lnTo>
                <a:lnTo>
                  <a:pt x="66511" y="129609"/>
                </a:lnTo>
                <a:lnTo>
                  <a:pt x="71011" y="131174"/>
                </a:lnTo>
                <a:lnTo>
                  <a:pt x="75916" y="133169"/>
                </a:lnTo>
                <a:lnTo>
                  <a:pt x="80139" y="134499"/>
                </a:lnTo>
                <a:lnTo>
                  <a:pt x="83906" y="135386"/>
                </a:lnTo>
                <a:lnTo>
                  <a:pt x="87370" y="135977"/>
                </a:lnTo>
                <a:lnTo>
                  <a:pt x="90632" y="137324"/>
                </a:lnTo>
                <a:lnTo>
                  <a:pt x="93759" y="139174"/>
                </a:lnTo>
                <a:lnTo>
                  <a:pt x="96797" y="141360"/>
                </a:lnTo>
                <a:lnTo>
                  <a:pt x="99774" y="142817"/>
                </a:lnTo>
                <a:lnTo>
                  <a:pt x="102711" y="143789"/>
                </a:lnTo>
                <a:lnTo>
                  <a:pt x="105622" y="144436"/>
                </a:lnTo>
                <a:lnTo>
                  <a:pt x="108515" y="145821"/>
                </a:lnTo>
                <a:lnTo>
                  <a:pt x="111396" y="147696"/>
                </a:lnTo>
                <a:lnTo>
                  <a:pt x="118313" y="152999"/>
                </a:lnTo>
                <a:lnTo>
                  <a:pt x="118880" y="154387"/>
                </a:lnTo>
                <a:lnTo>
                  <a:pt x="119511" y="158469"/>
                </a:lnTo>
                <a:lnTo>
                  <a:pt x="120632" y="160891"/>
                </a:lnTo>
                <a:lnTo>
                  <a:pt x="124417" y="166122"/>
                </a:lnTo>
                <a:lnTo>
                  <a:pt x="125807" y="168850"/>
                </a:lnTo>
                <a:lnTo>
                  <a:pt x="127352" y="174422"/>
                </a:lnTo>
                <a:lnTo>
                  <a:pt x="125499" y="182613"/>
                </a:lnTo>
                <a:lnTo>
                  <a:pt x="123671" y="187464"/>
                </a:lnTo>
                <a:lnTo>
                  <a:pt x="121641" y="195395"/>
                </a:lnTo>
                <a:lnTo>
                  <a:pt x="120738" y="202095"/>
                </a:lnTo>
                <a:lnTo>
                  <a:pt x="120337" y="208247"/>
                </a:lnTo>
                <a:lnTo>
                  <a:pt x="118324" y="211221"/>
                </a:lnTo>
                <a:lnTo>
                  <a:pt x="115079" y="214156"/>
                </a:lnTo>
                <a:lnTo>
                  <a:pt x="111009" y="217066"/>
                </a:lnTo>
                <a:lnTo>
                  <a:pt x="107344" y="220911"/>
                </a:lnTo>
                <a:lnTo>
                  <a:pt x="103947" y="225378"/>
                </a:lnTo>
                <a:lnTo>
                  <a:pt x="100731" y="230262"/>
                </a:lnTo>
                <a:lnTo>
                  <a:pt x="97634" y="234471"/>
                </a:lnTo>
                <a:lnTo>
                  <a:pt x="94617" y="238229"/>
                </a:lnTo>
                <a:lnTo>
                  <a:pt x="91654" y="241686"/>
                </a:lnTo>
                <a:lnTo>
                  <a:pt x="88724" y="244944"/>
                </a:lnTo>
                <a:lnTo>
                  <a:pt x="82932" y="251104"/>
                </a:lnTo>
                <a:lnTo>
                  <a:pt x="79100" y="254080"/>
                </a:lnTo>
                <a:lnTo>
                  <a:pt x="74642" y="257016"/>
                </a:lnTo>
                <a:lnTo>
                  <a:pt x="69764" y="259927"/>
                </a:lnTo>
                <a:lnTo>
                  <a:pt x="65559" y="261867"/>
                </a:lnTo>
                <a:lnTo>
                  <a:pt x="61804" y="263160"/>
                </a:lnTo>
                <a:lnTo>
                  <a:pt x="58349" y="264022"/>
                </a:lnTo>
                <a:lnTo>
                  <a:pt x="55092" y="265550"/>
                </a:lnTo>
                <a:lnTo>
                  <a:pt x="51968" y="267520"/>
                </a:lnTo>
                <a:lnTo>
                  <a:pt x="48932" y="269787"/>
                </a:lnTo>
                <a:lnTo>
                  <a:pt x="45957" y="271298"/>
                </a:lnTo>
                <a:lnTo>
                  <a:pt x="43021" y="272305"/>
                </a:lnTo>
                <a:lnTo>
                  <a:pt x="40111" y="272977"/>
                </a:lnTo>
                <a:lnTo>
                  <a:pt x="37218" y="273424"/>
                </a:lnTo>
                <a:lnTo>
                  <a:pt x="34338" y="273723"/>
                </a:lnTo>
                <a:lnTo>
                  <a:pt x="31464" y="273922"/>
                </a:lnTo>
                <a:lnTo>
                  <a:pt x="28595" y="274054"/>
                </a:lnTo>
                <a:lnTo>
                  <a:pt x="22869" y="274202"/>
                </a:lnTo>
                <a:lnTo>
                  <a:pt x="9075" y="274316"/>
                </a:lnTo>
                <a:lnTo>
                  <a:pt x="8573" y="2657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758"/>
          <p:cNvSpPr/>
          <p:nvPr/>
        </p:nvSpPr>
        <p:spPr>
          <a:xfrm>
            <a:off x="8481059" y="2691766"/>
            <a:ext cx="197169" cy="214312"/>
          </a:xfrm>
          <a:custGeom>
            <a:avLst/>
            <a:gdLst/>
            <a:ahLst/>
            <a:cxnLst/>
            <a:rect l="0" t="0" r="0" b="0"/>
            <a:pathLst>
              <a:path w="197169" h="214312">
                <a:moveTo>
                  <a:pt x="0" y="34289"/>
                </a:moveTo>
                <a:lnTo>
                  <a:pt x="0" y="26069"/>
                </a:lnTo>
                <a:lnTo>
                  <a:pt x="5892" y="19894"/>
                </a:lnTo>
                <a:lnTo>
                  <a:pt x="12772" y="12955"/>
                </a:lnTo>
                <a:lnTo>
                  <a:pt x="15182" y="11494"/>
                </a:lnTo>
                <a:lnTo>
                  <a:pt x="20401" y="9870"/>
                </a:lnTo>
                <a:lnTo>
                  <a:pt x="25895" y="6609"/>
                </a:lnTo>
                <a:lnTo>
                  <a:pt x="28693" y="4405"/>
                </a:lnTo>
                <a:lnTo>
                  <a:pt x="31511" y="2936"/>
                </a:lnTo>
                <a:lnTo>
                  <a:pt x="37183" y="1304"/>
                </a:lnTo>
                <a:lnTo>
                  <a:pt x="40982" y="869"/>
                </a:lnTo>
                <a:lnTo>
                  <a:pt x="45419" y="579"/>
                </a:lnTo>
                <a:lnTo>
                  <a:pt x="50281" y="385"/>
                </a:lnTo>
                <a:lnTo>
                  <a:pt x="60766" y="170"/>
                </a:lnTo>
                <a:lnTo>
                  <a:pt x="105688" y="0"/>
                </a:lnTo>
                <a:lnTo>
                  <a:pt x="108559" y="952"/>
                </a:lnTo>
                <a:lnTo>
                  <a:pt x="114289" y="4550"/>
                </a:lnTo>
                <a:lnTo>
                  <a:pt x="116198" y="6843"/>
                </a:lnTo>
                <a:lnTo>
                  <a:pt x="117471" y="9324"/>
                </a:lnTo>
                <a:lnTo>
                  <a:pt x="119512" y="15599"/>
                </a:lnTo>
                <a:lnTo>
                  <a:pt x="119867" y="21237"/>
                </a:lnTo>
                <a:lnTo>
                  <a:pt x="120868" y="23682"/>
                </a:lnTo>
                <a:lnTo>
                  <a:pt x="124523" y="28940"/>
                </a:lnTo>
                <a:lnTo>
                  <a:pt x="124925" y="32627"/>
                </a:lnTo>
                <a:lnTo>
                  <a:pt x="124241" y="36991"/>
                </a:lnTo>
                <a:lnTo>
                  <a:pt x="122832" y="41805"/>
                </a:lnTo>
                <a:lnTo>
                  <a:pt x="121894" y="45967"/>
                </a:lnTo>
                <a:lnTo>
                  <a:pt x="121268" y="49694"/>
                </a:lnTo>
                <a:lnTo>
                  <a:pt x="120572" y="56376"/>
                </a:lnTo>
                <a:lnTo>
                  <a:pt x="120264" y="62520"/>
                </a:lnTo>
                <a:lnTo>
                  <a:pt x="119228" y="66445"/>
                </a:lnTo>
                <a:lnTo>
                  <a:pt x="117585" y="70966"/>
                </a:lnTo>
                <a:lnTo>
                  <a:pt x="115539" y="75885"/>
                </a:lnTo>
                <a:lnTo>
                  <a:pt x="113221" y="80117"/>
                </a:lnTo>
                <a:lnTo>
                  <a:pt x="110723" y="83891"/>
                </a:lnTo>
                <a:lnTo>
                  <a:pt x="108106" y="87359"/>
                </a:lnTo>
                <a:lnTo>
                  <a:pt x="105408" y="91577"/>
                </a:lnTo>
                <a:lnTo>
                  <a:pt x="102657" y="96293"/>
                </a:lnTo>
                <a:lnTo>
                  <a:pt x="99872" y="101343"/>
                </a:lnTo>
                <a:lnTo>
                  <a:pt x="97060" y="105661"/>
                </a:lnTo>
                <a:lnTo>
                  <a:pt x="94235" y="109493"/>
                </a:lnTo>
                <a:lnTo>
                  <a:pt x="91399" y="113000"/>
                </a:lnTo>
                <a:lnTo>
                  <a:pt x="88555" y="117242"/>
                </a:lnTo>
                <a:lnTo>
                  <a:pt x="85707" y="121976"/>
                </a:lnTo>
                <a:lnTo>
                  <a:pt x="82857" y="127037"/>
                </a:lnTo>
                <a:lnTo>
                  <a:pt x="80002" y="131363"/>
                </a:lnTo>
                <a:lnTo>
                  <a:pt x="77148" y="135200"/>
                </a:lnTo>
                <a:lnTo>
                  <a:pt x="74292" y="138710"/>
                </a:lnTo>
                <a:lnTo>
                  <a:pt x="71436" y="142956"/>
                </a:lnTo>
                <a:lnTo>
                  <a:pt x="68580" y="147691"/>
                </a:lnTo>
                <a:lnTo>
                  <a:pt x="65722" y="152753"/>
                </a:lnTo>
                <a:lnTo>
                  <a:pt x="61913" y="157080"/>
                </a:lnTo>
                <a:lnTo>
                  <a:pt x="57467" y="160917"/>
                </a:lnTo>
                <a:lnTo>
                  <a:pt x="52599" y="164427"/>
                </a:lnTo>
                <a:lnTo>
                  <a:pt x="48402" y="167720"/>
                </a:lnTo>
                <a:lnTo>
                  <a:pt x="44650" y="170868"/>
                </a:lnTo>
                <a:lnTo>
                  <a:pt x="41197" y="173919"/>
                </a:lnTo>
                <a:lnTo>
                  <a:pt x="38895" y="176905"/>
                </a:lnTo>
                <a:lnTo>
                  <a:pt x="36338" y="182764"/>
                </a:lnTo>
                <a:lnTo>
                  <a:pt x="32660" y="188543"/>
                </a:lnTo>
                <a:lnTo>
                  <a:pt x="27851" y="194286"/>
                </a:lnTo>
                <a:lnTo>
                  <a:pt x="22539" y="200013"/>
                </a:lnTo>
                <a:lnTo>
                  <a:pt x="19789" y="201922"/>
                </a:lnTo>
                <a:lnTo>
                  <a:pt x="14193" y="204042"/>
                </a:lnTo>
                <a:lnTo>
                  <a:pt x="8617" y="205725"/>
                </a:lnTo>
                <a:lnTo>
                  <a:pt x="8587" y="210286"/>
                </a:lnTo>
                <a:lnTo>
                  <a:pt x="9535" y="211627"/>
                </a:lnTo>
                <a:lnTo>
                  <a:pt x="11119" y="212522"/>
                </a:lnTo>
                <a:lnTo>
                  <a:pt x="15420" y="213516"/>
                </a:lnTo>
                <a:lnTo>
                  <a:pt x="20506" y="213958"/>
                </a:lnTo>
                <a:lnTo>
                  <a:pt x="25641" y="214241"/>
                </a:lnTo>
                <a:lnTo>
                  <a:pt x="42064" y="214302"/>
                </a:lnTo>
                <a:lnTo>
                  <a:pt x="46142" y="213352"/>
                </a:lnTo>
                <a:lnTo>
                  <a:pt x="49811" y="211767"/>
                </a:lnTo>
                <a:lnTo>
                  <a:pt x="53210" y="209757"/>
                </a:lnTo>
                <a:lnTo>
                  <a:pt x="57381" y="208418"/>
                </a:lnTo>
                <a:lnTo>
                  <a:pt x="62066" y="207525"/>
                </a:lnTo>
                <a:lnTo>
                  <a:pt x="67095" y="206929"/>
                </a:lnTo>
                <a:lnTo>
                  <a:pt x="71401" y="206533"/>
                </a:lnTo>
                <a:lnTo>
                  <a:pt x="75224" y="206268"/>
                </a:lnTo>
                <a:lnTo>
                  <a:pt x="78723" y="206092"/>
                </a:lnTo>
                <a:lnTo>
                  <a:pt x="87694" y="205896"/>
                </a:lnTo>
                <a:lnTo>
                  <a:pt x="92753" y="205843"/>
                </a:lnTo>
                <a:lnTo>
                  <a:pt x="98031" y="206761"/>
                </a:lnTo>
                <a:lnTo>
                  <a:pt x="103454" y="208325"/>
                </a:lnTo>
                <a:lnTo>
                  <a:pt x="108974" y="210321"/>
                </a:lnTo>
                <a:lnTo>
                  <a:pt x="113607" y="211650"/>
                </a:lnTo>
                <a:lnTo>
                  <a:pt x="117648" y="212537"/>
                </a:lnTo>
                <a:lnTo>
                  <a:pt x="121295" y="213128"/>
                </a:lnTo>
                <a:lnTo>
                  <a:pt x="124679" y="213523"/>
                </a:lnTo>
                <a:lnTo>
                  <a:pt x="127887" y="213785"/>
                </a:lnTo>
                <a:lnTo>
                  <a:pt x="133992" y="214077"/>
                </a:lnTo>
                <a:lnTo>
                  <a:pt x="139880" y="214207"/>
                </a:lnTo>
                <a:lnTo>
                  <a:pt x="197168" y="21431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759"/>
          <p:cNvSpPr/>
          <p:nvPr/>
        </p:nvSpPr>
        <p:spPr>
          <a:xfrm>
            <a:off x="8712517" y="2674972"/>
            <a:ext cx="154306" cy="239675"/>
          </a:xfrm>
          <a:custGeom>
            <a:avLst/>
            <a:gdLst/>
            <a:ahLst/>
            <a:cxnLst/>
            <a:rect l="0" t="0" r="0" b="0"/>
            <a:pathLst>
              <a:path w="154306" h="239675">
                <a:moveTo>
                  <a:pt x="154305" y="8220"/>
                </a:moveTo>
                <a:lnTo>
                  <a:pt x="154305" y="3669"/>
                </a:lnTo>
                <a:lnTo>
                  <a:pt x="153353" y="2329"/>
                </a:lnTo>
                <a:lnTo>
                  <a:pt x="151765" y="1435"/>
                </a:lnTo>
                <a:lnTo>
                  <a:pt x="146925" y="0"/>
                </a:lnTo>
                <a:lnTo>
                  <a:pt x="143723" y="2345"/>
                </a:lnTo>
                <a:lnTo>
                  <a:pt x="141535" y="4303"/>
                </a:lnTo>
                <a:lnTo>
                  <a:pt x="139124" y="5609"/>
                </a:lnTo>
                <a:lnTo>
                  <a:pt x="136565" y="6479"/>
                </a:lnTo>
                <a:lnTo>
                  <a:pt x="133905" y="7060"/>
                </a:lnTo>
                <a:lnTo>
                  <a:pt x="130228" y="7447"/>
                </a:lnTo>
                <a:lnTo>
                  <a:pt x="125871" y="7704"/>
                </a:lnTo>
                <a:lnTo>
                  <a:pt x="121061" y="7876"/>
                </a:lnTo>
                <a:lnTo>
                  <a:pt x="116903" y="8943"/>
                </a:lnTo>
                <a:lnTo>
                  <a:pt x="113178" y="10607"/>
                </a:lnTo>
                <a:lnTo>
                  <a:pt x="109742" y="12669"/>
                </a:lnTo>
                <a:lnTo>
                  <a:pt x="105547" y="14044"/>
                </a:lnTo>
                <a:lnTo>
                  <a:pt x="100844" y="14960"/>
                </a:lnTo>
                <a:lnTo>
                  <a:pt x="95805" y="15571"/>
                </a:lnTo>
                <a:lnTo>
                  <a:pt x="90540" y="16930"/>
                </a:lnTo>
                <a:lnTo>
                  <a:pt x="85125" y="18790"/>
                </a:lnTo>
                <a:lnTo>
                  <a:pt x="79611" y="20982"/>
                </a:lnTo>
                <a:lnTo>
                  <a:pt x="74029" y="22443"/>
                </a:lnTo>
                <a:lnTo>
                  <a:pt x="68402" y="23417"/>
                </a:lnTo>
                <a:lnTo>
                  <a:pt x="62747" y="24066"/>
                </a:lnTo>
                <a:lnTo>
                  <a:pt x="57071" y="25452"/>
                </a:lnTo>
                <a:lnTo>
                  <a:pt x="51382" y="27328"/>
                </a:lnTo>
                <a:lnTo>
                  <a:pt x="45685" y="29531"/>
                </a:lnTo>
                <a:lnTo>
                  <a:pt x="40934" y="31000"/>
                </a:lnTo>
                <a:lnTo>
                  <a:pt x="36814" y="31979"/>
                </a:lnTo>
                <a:lnTo>
                  <a:pt x="33116" y="32632"/>
                </a:lnTo>
                <a:lnTo>
                  <a:pt x="29697" y="33067"/>
                </a:lnTo>
                <a:lnTo>
                  <a:pt x="26466" y="33357"/>
                </a:lnTo>
                <a:lnTo>
                  <a:pt x="23359" y="33551"/>
                </a:lnTo>
                <a:lnTo>
                  <a:pt x="17367" y="33766"/>
                </a:lnTo>
                <a:lnTo>
                  <a:pt x="14435" y="33823"/>
                </a:lnTo>
                <a:lnTo>
                  <a:pt x="12481" y="32909"/>
                </a:lnTo>
                <a:lnTo>
                  <a:pt x="11178" y="31347"/>
                </a:lnTo>
                <a:lnTo>
                  <a:pt x="9087" y="26547"/>
                </a:lnTo>
                <a:lnTo>
                  <a:pt x="7963" y="26153"/>
                </a:lnTo>
                <a:lnTo>
                  <a:pt x="4174" y="25715"/>
                </a:lnTo>
                <a:lnTo>
                  <a:pt x="109" y="25374"/>
                </a:lnTo>
                <a:lnTo>
                  <a:pt x="4584" y="29919"/>
                </a:lnTo>
                <a:lnTo>
                  <a:pt x="8222" y="33585"/>
                </a:lnTo>
                <a:lnTo>
                  <a:pt x="8504" y="40712"/>
                </a:lnTo>
                <a:lnTo>
                  <a:pt x="8573" y="84212"/>
                </a:lnTo>
                <a:lnTo>
                  <a:pt x="7620" y="88409"/>
                </a:lnTo>
                <a:lnTo>
                  <a:pt x="2681" y="98867"/>
                </a:lnTo>
                <a:lnTo>
                  <a:pt x="1192" y="105023"/>
                </a:lnTo>
                <a:lnTo>
                  <a:pt x="235" y="110844"/>
                </a:lnTo>
                <a:lnTo>
                  <a:pt x="31" y="118313"/>
                </a:lnTo>
                <a:lnTo>
                  <a:pt x="1" y="128120"/>
                </a:lnTo>
                <a:lnTo>
                  <a:pt x="0" y="128232"/>
                </a:lnTo>
                <a:lnTo>
                  <a:pt x="4551" y="123684"/>
                </a:lnTo>
                <a:lnTo>
                  <a:pt x="6844" y="122343"/>
                </a:lnTo>
                <a:lnTo>
                  <a:pt x="9325" y="121450"/>
                </a:lnTo>
                <a:lnTo>
                  <a:pt x="11931" y="120854"/>
                </a:lnTo>
                <a:lnTo>
                  <a:pt x="14622" y="120457"/>
                </a:lnTo>
                <a:lnTo>
                  <a:pt x="17368" y="120192"/>
                </a:lnTo>
                <a:lnTo>
                  <a:pt x="20152" y="120015"/>
                </a:lnTo>
                <a:lnTo>
                  <a:pt x="22959" y="118946"/>
                </a:lnTo>
                <a:lnTo>
                  <a:pt x="25783" y="117280"/>
                </a:lnTo>
                <a:lnTo>
                  <a:pt x="28619" y="115216"/>
                </a:lnTo>
                <a:lnTo>
                  <a:pt x="31461" y="113841"/>
                </a:lnTo>
                <a:lnTo>
                  <a:pt x="34310" y="112924"/>
                </a:lnTo>
                <a:lnTo>
                  <a:pt x="37161" y="112313"/>
                </a:lnTo>
                <a:lnTo>
                  <a:pt x="40014" y="111905"/>
                </a:lnTo>
                <a:lnTo>
                  <a:pt x="42869" y="111633"/>
                </a:lnTo>
                <a:lnTo>
                  <a:pt x="45724" y="111452"/>
                </a:lnTo>
                <a:lnTo>
                  <a:pt x="48580" y="110379"/>
                </a:lnTo>
                <a:lnTo>
                  <a:pt x="51437" y="108711"/>
                </a:lnTo>
                <a:lnTo>
                  <a:pt x="54294" y="106647"/>
                </a:lnTo>
                <a:lnTo>
                  <a:pt x="57151" y="105270"/>
                </a:lnTo>
                <a:lnTo>
                  <a:pt x="60008" y="104353"/>
                </a:lnTo>
                <a:lnTo>
                  <a:pt x="62865" y="103741"/>
                </a:lnTo>
                <a:lnTo>
                  <a:pt x="65723" y="103333"/>
                </a:lnTo>
                <a:lnTo>
                  <a:pt x="68580" y="103061"/>
                </a:lnTo>
                <a:lnTo>
                  <a:pt x="71438" y="102880"/>
                </a:lnTo>
                <a:lnTo>
                  <a:pt x="77152" y="102679"/>
                </a:lnTo>
                <a:lnTo>
                  <a:pt x="88583" y="102549"/>
                </a:lnTo>
                <a:lnTo>
                  <a:pt x="105728" y="102520"/>
                </a:lnTo>
                <a:lnTo>
                  <a:pt x="108584" y="103472"/>
                </a:lnTo>
                <a:lnTo>
                  <a:pt x="111442" y="105059"/>
                </a:lnTo>
                <a:lnTo>
                  <a:pt x="118322" y="109899"/>
                </a:lnTo>
                <a:lnTo>
                  <a:pt x="121802" y="110561"/>
                </a:lnTo>
                <a:lnTo>
                  <a:pt x="124065" y="110737"/>
                </a:lnTo>
                <a:lnTo>
                  <a:pt x="125572" y="111807"/>
                </a:lnTo>
                <a:lnTo>
                  <a:pt x="126577" y="113473"/>
                </a:lnTo>
                <a:lnTo>
                  <a:pt x="127247" y="115536"/>
                </a:lnTo>
                <a:lnTo>
                  <a:pt x="130532" y="120369"/>
                </a:lnTo>
                <a:lnTo>
                  <a:pt x="132741" y="122991"/>
                </a:lnTo>
                <a:lnTo>
                  <a:pt x="134215" y="125691"/>
                </a:lnTo>
                <a:lnTo>
                  <a:pt x="135851" y="131232"/>
                </a:lnTo>
                <a:lnTo>
                  <a:pt x="136578" y="136870"/>
                </a:lnTo>
                <a:lnTo>
                  <a:pt x="136773" y="139706"/>
                </a:lnTo>
                <a:lnTo>
                  <a:pt x="135949" y="143503"/>
                </a:lnTo>
                <a:lnTo>
                  <a:pt x="134448" y="147939"/>
                </a:lnTo>
                <a:lnTo>
                  <a:pt x="132494" y="152801"/>
                </a:lnTo>
                <a:lnTo>
                  <a:pt x="131192" y="156995"/>
                </a:lnTo>
                <a:lnTo>
                  <a:pt x="129745" y="164195"/>
                </a:lnTo>
                <a:lnTo>
                  <a:pt x="126562" y="170570"/>
                </a:lnTo>
                <a:lnTo>
                  <a:pt x="124380" y="173603"/>
                </a:lnTo>
                <a:lnTo>
                  <a:pt x="121955" y="179514"/>
                </a:lnTo>
                <a:lnTo>
                  <a:pt x="121308" y="182423"/>
                </a:lnTo>
                <a:lnTo>
                  <a:pt x="118050" y="188196"/>
                </a:lnTo>
                <a:lnTo>
                  <a:pt x="113427" y="193937"/>
                </a:lnTo>
                <a:lnTo>
                  <a:pt x="110861" y="196801"/>
                </a:lnTo>
                <a:lnTo>
                  <a:pt x="105468" y="202524"/>
                </a:lnTo>
                <a:lnTo>
                  <a:pt x="88560" y="219674"/>
                </a:lnTo>
                <a:lnTo>
                  <a:pt x="82858" y="225390"/>
                </a:lnTo>
                <a:lnTo>
                  <a:pt x="80003" y="227295"/>
                </a:lnTo>
                <a:lnTo>
                  <a:pt x="77148" y="228565"/>
                </a:lnTo>
                <a:lnTo>
                  <a:pt x="74292" y="229412"/>
                </a:lnTo>
                <a:lnTo>
                  <a:pt x="71435" y="230929"/>
                </a:lnTo>
                <a:lnTo>
                  <a:pt x="68579" y="232892"/>
                </a:lnTo>
                <a:lnTo>
                  <a:pt x="60509" y="239280"/>
                </a:lnTo>
                <a:lnTo>
                  <a:pt x="57691" y="239501"/>
                </a:lnTo>
                <a:lnTo>
                  <a:pt x="52671" y="239643"/>
                </a:lnTo>
                <a:lnTo>
                  <a:pt x="44164" y="239674"/>
                </a:lnTo>
                <a:lnTo>
                  <a:pt x="43730" y="238723"/>
                </a:lnTo>
                <a:lnTo>
                  <a:pt x="42977" y="232296"/>
                </a:lnTo>
                <a:lnTo>
                  <a:pt x="42885" y="225449"/>
                </a:lnTo>
                <a:lnTo>
                  <a:pt x="42863" y="2139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760"/>
          <p:cNvSpPr/>
          <p:nvPr/>
        </p:nvSpPr>
        <p:spPr>
          <a:xfrm>
            <a:off x="8875750" y="2666047"/>
            <a:ext cx="193150" cy="188596"/>
          </a:xfrm>
          <a:custGeom>
            <a:avLst/>
            <a:gdLst/>
            <a:ahLst/>
            <a:cxnLst/>
            <a:rect l="0" t="0" r="0" b="0"/>
            <a:pathLst>
              <a:path w="193150" h="188596">
                <a:moveTo>
                  <a:pt x="111087" y="17145"/>
                </a:moveTo>
                <a:lnTo>
                  <a:pt x="90936" y="17145"/>
                </a:lnTo>
                <a:lnTo>
                  <a:pt x="88128" y="18098"/>
                </a:lnTo>
                <a:lnTo>
                  <a:pt x="82468" y="21696"/>
                </a:lnTo>
                <a:lnTo>
                  <a:pt x="76777" y="26470"/>
                </a:lnTo>
                <a:lnTo>
                  <a:pt x="73926" y="29077"/>
                </a:lnTo>
                <a:lnTo>
                  <a:pt x="72027" y="31767"/>
                </a:lnTo>
                <a:lnTo>
                  <a:pt x="69914" y="37296"/>
                </a:lnTo>
                <a:lnTo>
                  <a:pt x="68398" y="39152"/>
                </a:lnTo>
                <a:lnTo>
                  <a:pt x="66436" y="40389"/>
                </a:lnTo>
                <a:lnTo>
                  <a:pt x="64175" y="41213"/>
                </a:lnTo>
                <a:lnTo>
                  <a:pt x="59123" y="44669"/>
                </a:lnTo>
                <a:lnTo>
                  <a:pt x="53702" y="49381"/>
                </a:lnTo>
                <a:lnTo>
                  <a:pt x="48117" y="54649"/>
                </a:lnTo>
                <a:lnTo>
                  <a:pt x="31069" y="71469"/>
                </a:lnTo>
                <a:lnTo>
                  <a:pt x="29166" y="74316"/>
                </a:lnTo>
                <a:lnTo>
                  <a:pt x="27052" y="80019"/>
                </a:lnTo>
                <a:lnTo>
                  <a:pt x="25537" y="83826"/>
                </a:lnTo>
                <a:lnTo>
                  <a:pt x="23574" y="88269"/>
                </a:lnTo>
                <a:lnTo>
                  <a:pt x="21313" y="93136"/>
                </a:lnTo>
                <a:lnTo>
                  <a:pt x="19804" y="97333"/>
                </a:lnTo>
                <a:lnTo>
                  <a:pt x="18800" y="101084"/>
                </a:lnTo>
                <a:lnTo>
                  <a:pt x="18130" y="104537"/>
                </a:lnTo>
                <a:lnTo>
                  <a:pt x="16731" y="107791"/>
                </a:lnTo>
                <a:lnTo>
                  <a:pt x="14846" y="110913"/>
                </a:lnTo>
                <a:lnTo>
                  <a:pt x="9527" y="118217"/>
                </a:lnTo>
                <a:lnTo>
                  <a:pt x="8799" y="121756"/>
                </a:lnTo>
                <a:lnTo>
                  <a:pt x="8475" y="126504"/>
                </a:lnTo>
                <a:lnTo>
                  <a:pt x="8332" y="131789"/>
                </a:lnTo>
                <a:lnTo>
                  <a:pt x="7341" y="134532"/>
                </a:lnTo>
                <a:lnTo>
                  <a:pt x="3701" y="140119"/>
                </a:lnTo>
                <a:lnTo>
                  <a:pt x="1448" y="145778"/>
                </a:lnTo>
                <a:lnTo>
                  <a:pt x="446" y="151468"/>
                </a:lnTo>
                <a:lnTo>
                  <a:pt x="0" y="157171"/>
                </a:lnTo>
                <a:lnTo>
                  <a:pt x="834" y="160026"/>
                </a:lnTo>
                <a:lnTo>
                  <a:pt x="4301" y="165738"/>
                </a:lnTo>
                <a:lnTo>
                  <a:pt x="6477" y="171451"/>
                </a:lnTo>
                <a:lnTo>
                  <a:pt x="7057" y="174308"/>
                </a:lnTo>
                <a:lnTo>
                  <a:pt x="8396" y="176213"/>
                </a:lnTo>
                <a:lnTo>
                  <a:pt x="10242" y="177483"/>
                </a:lnTo>
                <a:lnTo>
                  <a:pt x="12424" y="178329"/>
                </a:lnTo>
                <a:lnTo>
                  <a:pt x="17389" y="181810"/>
                </a:lnTo>
                <a:lnTo>
                  <a:pt x="23787" y="187255"/>
                </a:lnTo>
                <a:lnTo>
                  <a:pt x="27203" y="187999"/>
                </a:lnTo>
                <a:lnTo>
                  <a:pt x="31895" y="188330"/>
                </a:lnTo>
                <a:lnTo>
                  <a:pt x="37156" y="188477"/>
                </a:lnTo>
                <a:lnTo>
                  <a:pt x="68228" y="188594"/>
                </a:lnTo>
                <a:lnTo>
                  <a:pt x="95608" y="188595"/>
                </a:lnTo>
                <a:lnTo>
                  <a:pt x="98862" y="187642"/>
                </a:lnTo>
                <a:lnTo>
                  <a:pt x="101985" y="186055"/>
                </a:lnTo>
                <a:lnTo>
                  <a:pt x="105020" y="184044"/>
                </a:lnTo>
                <a:lnTo>
                  <a:pt x="108947" y="181751"/>
                </a:lnTo>
                <a:lnTo>
                  <a:pt x="113471" y="179270"/>
                </a:lnTo>
                <a:lnTo>
                  <a:pt x="118391" y="176663"/>
                </a:lnTo>
                <a:lnTo>
                  <a:pt x="122624" y="174926"/>
                </a:lnTo>
                <a:lnTo>
                  <a:pt x="126398" y="173767"/>
                </a:lnTo>
                <a:lnTo>
                  <a:pt x="129868" y="172995"/>
                </a:lnTo>
                <a:lnTo>
                  <a:pt x="133133" y="171528"/>
                </a:lnTo>
                <a:lnTo>
                  <a:pt x="136261" y="169596"/>
                </a:lnTo>
                <a:lnTo>
                  <a:pt x="142279" y="164911"/>
                </a:lnTo>
                <a:lnTo>
                  <a:pt x="148127" y="159654"/>
                </a:lnTo>
                <a:lnTo>
                  <a:pt x="153902" y="154142"/>
                </a:lnTo>
                <a:lnTo>
                  <a:pt x="156776" y="151339"/>
                </a:lnTo>
                <a:lnTo>
                  <a:pt x="159643" y="147565"/>
                </a:lnTo>
                <a:lnTo>
                  <a:pt x="162509" y="143144"/>
                </a:lnTo>
                <a:lnTo>
                  <a:pt x="165371" y="138292"/>
                </a:lnTo>
                <a:lnTo>
                  <a:pt x="168231" y="134105"/>
                </a:lnTo>
                <a:lnTo>
                  <a:pt x="171090" y="130361"/>
                </a:lnTo>
                <a:lnTo>
                  <a:pt x="173949" y="126912"/>
                </a:lnTo>
                <a:lnTo>
                  <a:pt x="176808" y="124613"/>
                </a:lnTo>
                <a:lnTo>
                  <a:pt x="179666" y="123080"/>
                </a:lnTo>
                <a:lnTo>
                  <a:pt x="182524" y="122059"/>
                </a:lnTo>
                <a:lnTo>
                  <a:pt x="184430" y="119472"/>
                </a:lnTo>
                <a:lnTo>
                  <a:pt x="185700" y="115843"/>
                </a:lnTo>
                <a:lnTo>
                  <a:pt x="186547" y="111519"/>
                </a:lnTo>
                <a:lnTo>
                  <a:pt x="187110" y="107683"/>
                </a:lnTo>
                <a:lnTo>
                  <a:pt x="187487" y="104174"/>
                </a:lnTo>
                <a:lnTo>
                  <a:pt x="187738" y="100882"/>
                </a:lnTo>
                <a:lnTo>
                  <a:pt x="187905" y="97735"/>
                </a:lnTo>
                <a:lnTo>
                  <a:pt x="188091" y="91698"/>
                </a:lnTo>
                <a:lnTo>
                  <a:pt x="189092" y="88754"/>
                </a:lnTo>
                <a:lnTo>
                  <a:pt x="192746" y="82944"/>
                </a:lnTo>
                <a:lnTo>
                  <a:pt x="193149" y="80061"/>
                </a:lnTo>
                <a:lnTo>
                  <a:pt x="192465" y="77187"/>
                </a:lnTo>
                <a:lnTo>
                  <a:pt x="190118" y="71452"/>
                </a:lnTo>
                <a:lnTo>
                  <a:pt x="189074" y="65729"/>
                </a:lnTo>
                <a:lnTo>
                  <a:pt x="188611" y="60010"/>
                </a:lnTo>
                <a:lnTo>
                  <a:pt x="188488" y="57152"/>
                </a:lnTo>
                <a:lnTo>
                  <a:pt x="187451" y="54294"/>
                </a:lnTo>
                <a:lnTo>
                  <a:pt x="183763" y="48578"/>
                </a:lnTo>
                <a:lnTo>
                  <a:pt x="178947" y="42863"/>
                </a:lnTo>
                <a:lnTo>
                  <a:pt x="176330" y="40005"/>
                </a:lnTo>
                <a:lnTo>
                  <a:pt x="173632" y="38100"/>
                </a:lnTo>
                <a:lnTo>
                  <a:pt x="168095" y="35984"/>
                </a:lnTo>
                <a:lnTo>
                  <a:pt x="162459" y="32503"/>
                </a:lnTo>
                <a:lnTo>
                  <a:pt x="156779" y="27781"/>
                </a:lnTo>
                <a:lnTo>
                  <a:pt x="151080" y="22507"/>
                </a:lnTo>
                <a:lnTo>
                  <a:pt x="148227" y="20720"/>
                </a:lnTo>
                <a:lnTo>
                  <a:pt x="142516" y="18734"/>
                </a:lnTo>
                <a:lnTo>
                  <a:pt x="138707" y="17252"/>
                </a:lnTo>
                <a:lnTo>
                  <a:pt x="134263" y="15311"/>
                </a:lnTo>
                <a:lnTo>
                  <a:pt x="129396" y="13065"/>
                </a:lnTo>
                <a:lnTo>
                  <a:pt x="125197" y="11568"/>
                </a:lnTo>
                <a:lnTo>
                  <a:pt x="121447" y="10569"/>
                </a:lnTo>
                <a:lnTo>
                  <a:pt x="117994" y="9904"/>
                </a:lnTo>
                <a:lnTo>
                  <a:pt x="114739" y="9460"/>
                </a:lnTo>
                <a:lnTo>
                  <a:pt x="111616" y="9164"/>
                </a:lnTo>
                <a:lnTo>
                  <a:pt x="105607" y="8836"/>
                </a:lnTo>
                <a:lnTo>
                  <a:pt x="99762" y="8689"/>
                </a:lnTo>
                <a:lnTo>
                  <a:pt x="96870" y="7698"/>
                </a:lnTo>
                <a:lnTo>
                  <a:pt x="91115" y="4056"/>
                </a:lnTo>
                <a:lnTo>
                  <a:pt x="85383" y="1803"/>
                </a:lnTo>
                <a:lnTo>
                  <a:pt x="7679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761"/>
          <p:cNvSpPr/>
          <p:nvPr/>
        </p:nvSpPr>
        <p:spPr>
          <a:xfrm>
            <a:off x="440089" y="1260958"/>
            <a:ext cx="3051776" cy="761994"/>
          </a:xfrm>
          <a:custGeom>
            <a:avLst/>
            <a:gdLst/>
            <a:ahLst/>
            <a:cxnLst/>
            <a:rect l="0" t="0" r="0" b="0"/>
            <a:pathLst>
              <a:path w="3051776" h="761994">
                <a:moveTo>
                  <a:pt x="3051775" y="256374"/>
                </a:moveTo>
                <a:lnTo>
                  <a:pt x="3051775" y="251823"/>
                </a:lnTo>
                <a:lnTo>
                  <a:pt x="3050823" y="249530"/>
                </a:lnTo>
                <a:lnTo>
                  <a:pt x="3044394" y="240774"/>
                </a:lnTo>
                <a:lnTo>
                  <a:pt x="3036595" y="231738"/>
                </a:lnTo>
                <a:lnTo>
                  <a:pt x="3023083" y="211737"/>
                </a:lnTo>
                <a:lnTo>
                  <a:pt x="3014893" y="205420"/>
                </a:lnTo>
                <a:lnTo>
                  <a:pt x="3003951" y="199438"/>
                </a:lnTo>
                <a:lnTo>
                  <a:pt x="2947520" y="176372"/>
                </a:lnTo>
                <a:lnTo>
                  <a:pt x="2862903" y="164087"/>
                </a:lnTo>
                <a:lnTo>
                  <a:pt x="2771223" y="150263"/>
                </a:lnTo>
                <a:lnTo>
                  <a:pt x="2681419" y="138019"/>
                </a:lnTo>
                <a:lnTo>
                  <a:pt x="2597204" y="127252"/>
                </a:lnTo>
                <a:lnTo>
                  <a:pt x="2503868" y="110595"/>
                </a:lnTo>
                <a:lnTo>
                  <a:pt x="2424951" y="96348"/>
                </a:lnTo>
                <a:lnTo>
                  <a:pt x="2229525" y="62064"/>
                </a:lnTo>
                <a:lnTo>
                  <a:pt x="2150439" y="52327"/>
                </a:lnTo>
                <a:lnTo>
                  <a:pt x="2065777" y="41532"/>
                </a:lnTo>
                <a:lnTo>
                  <a:pt x="1979239" y="33596"/>
                </a:lnTo>
                <a:lnTo>
                  <a:pt x="1891655" y="26248"/>
                </a:lnTo>
                <a:lnTo>
                  <a:pt x="1808390" y="18307"/>
                </a:lnTo>
                <a:lnTo>
                  <a:pt x="1722989" y="10711"/>
                </a:lnTo>
                <a:lnTo>
                  <a:pt x="1641857" y="8159"/>
                </a:lnTo>
                <a:lnTo>
                  <a:pt x="1559630" y="5283"/>
                </a:lnTo>
                <a:lnTo>
                  <a:pt x="1474366" y="0"/>
                </a:lnTo>
                <a:lnTo>
                  <a:pt x="1388701" y="3855"/>
                </a:lnTo>
                <a:lnTo>
                  <a:pt x="1305524" y="7256"/>
                </a:lnTo>
                <a:lnTo>
                  <a:pt x="1210698" y="10266"/>
                </a:lnTo>
                <a:lnTo>
                  <a:pt x="1101412" y="20539"/>
                </a:lnTo>
                <a:lnTo>
                  <a:pt x="1009942" y="29083"/>
                </a:lnTo>
                <a:lnTo>
                  <a:pt x="925588" y="42234"/>
                </a:lnTo>
                <a:lnTo>
                  <a:pt x="746488" y="73496"/>
                </a:lnTo>
                <a:lnTo>
                  <a:pt x="651613" y="91592"/>
                </a:lnTo>
                <a:lnTo>
                  <a:pt x="577575" y="112307"/>
                </a:lnTo>
                <a:lnTo>
                  <a:pt x="484109" y="135090"/>
                </a:lnTo>
                <a:lnTo>
                  <a:pt x="414147" y="155501"/>
                </a:lnTo>
                <a:lnTo>
                  <a:pt x="348760" y="176451"/>
                </a:lnTo>
                <a:lnTo>
                  <a:pt x="300603" y="196948"/>
                </a:lnTo>
                <a:lnTo>
                  <a:pt x="254401" y="219341"/>
                </a:lnTo>
                <a:lnTo>
                  <a:pt x="203934" y="241032"/>
                </a:lnTo>
                <a:lnTo>
                  <a:pt x="164186" y="262445"/>
                </a:lnTo>
                <a:lnTo>
                  <a:pt x="137523" y="283890"/>
                </a:lnTo>
                <a:lnTo>
                  <a:pt x="120157" y="294956"/>
                </a:lnTo>
                <a:lnTo>
                  <a:pt x="85725" y="314372"/>
                </a:lnTo>
                <a:lnTo>
                  <a:pt x="73641" y="325331"/>
                </a:lnTo>
                <a:lnTo>
                  <a:pt x="63190" y="336552"/>
                </a:lnTo>
                <a:lnTo>
                  <a:pt x="43146" y="353579"/>
                </a:lnTo>
                <a:lnTo>
                  <a:pt x="30328" y="370689"/>
                </a:lnTo>
                <a:lnTo>
                  <a:pt x="17464" y="393537"/>
                </a:lnTo>
                <a:lnTo>
                  <a:pt x="12505" y="404013"/>
                </a:lnTo>
                <a:lnTo>
                  <a:pt x="4509" y="426158"/>
                </a:lnTo>
                <a:lnTo>
                  <a:pt x="1985" y="436926"/>
                </a:lnTo>
                <a:lnTo>
                  <a:pt x="364" y="459361"/>
                </a:lnTo>
                <a:lnTo>
                  <a:pt x="44" y="482137"/>
                </a:lnTo>
                <a:lnTo>
                  <a:pt x="0" y="493556"/>
                </a:lnTo>
                <a:lnTo>
                  <a:pt x="2521" y="504981"/>
                </a:lnTo>
                <a:lnTo>
                  <a:pt x="6816" y="515456"/>
                </a:lnTo>
                <a:lnTo>
                  <a:pt x="20117" y="537601"/>
                </a:lnTo>
                <a:lnTo>
                  <a:pt x="34275" y="558356"/>
                </a:lnTo>
                <a:lnTo>
                  <a:pt x="42834" y="571593"/>
                </a:lnTo>
                <a:lnTo>
                  <a:pt x="45689" y="575105"/>
                </a:lnTo>
                <a:lnTo>
                  <a:pt x="53942" y="581547"/>
                </a:lnTo>
                <a:lnTo>
                  <a:pt x="69299" y="593069"/>
                </a:lnTo>
                <a:lnTo>
                  <a:pt x="85914" y="606008"/>
                </a:lnTo>
                <a:lnTo>
                  <a:pt x="122540" y="627370"/>
                </a:lnTo>
                <a:lnTo>
                  <a:pt x="157289" y="647036"/>
                </a:lnTo>
                <a:lnTo>
                  <a:pt x="202081" y="662032"/>
                </a:lnTo>
                <a:lnTo>
                  <a:pt x="295534" y="679634"/>
                </a:lnTo>
                <a:lnTo>
                  <a:pt x="388317" y="699618"/>
                </a:lnTo>
                <a:lnTo>
                  <a:pt x="478511" y="709377"/>
                </a:lnTo>
                <a:lnTo>
                  <a:pt x="569481" y="724308"/>
                </a:lnTo>
                <a:lnTo>
                  <a:pt x="660301" y="733441"/>
                </a:lnTo>
                <a:lnTo>
                  <a:pt x="762766" y="743044"/>
                </a:lnTo>
                <a:lnTo>
                  <a:pt x="870302" y="752273"/>
                </a:lnTo>
                <a:lnTo>
                  <a:pt x="964504" y="753464"/>
                </a:lnTo>
                <a:lnTo>
                  <a:pt x="1058792" y="760950"/>
                </a:lnTo>
                <a:lnTo>
                  <a:pt x="1147474" y="761993"/>
                </a:lnTo>
                <a:lnTo>
                  <a:pt x="1234247" y="756239"/>
                </a:lnTo>
                <a:lnTo>
                  <a:pt x="1338214" y="752860"/>
                </a:lnTo>
                <a:lnTo>
                  <a:pt x="1430379" y="746229"/>
                </a:lnTo>
                <a:lnTo>
                  <a:pt x="1517141" y="742628"/>
                </a:lnTo>
                <a:lnTo>
                  <a:pt x="1608894" y="736297"/>
                </a:lnTo>
                <a:lnTo>
                  <a:pt x="1696965" y="729161"/>
                </a:lnTo>
                <a:lnTo>
                  <a:pt x="1776213" y="721248"/>
                </a:lnTo>
                <a:lnTo>
                  <a:pt x="1859475" y="712703"/>
                </a:lnTo>
                <a:lnTo>
                  <a:pt x="2005219" y="687834"/>
                </a:lnTo>
                <a:lnTo>
                  <a:pt x="2174129" y="656424"/>
                </a:lnTo>
                <a:lnTo>
                  <a:pt x="2245909" y="646382"/>
                </a:lnTo>
                <a:lnTo>
                  <a:pt x="2331681" y="625364"/>
                </a:lnTo>
                <a:lnTo>
                  <a:pt x="2414870" y="607879"/>
                </a:lnTo>
                <a:lnTo>
                  <a:pt x="2504653" y="587846"/>
                </a:lnTo>
                <a:lnTo>
                  <a:pt x="2562967" y="566772"/>
                </a:lnTo>
                <a:lnTo>
                  <a:pt x="2631707" y="545456"/>
                </a:lnTo>
                <a:lnTo>
                  <a:pt x="2690977" y="522665"/>
                </a:lnTo>
                <a:lnTo>
                  <a:pt x="2739433" y="506953"/>
                </a:lnTo>
                <a:lnTo>
                  <a:pt x="2778281" y="486175"/>
                </a:lnTo>
                <a:lnTo>
                  <a:pt x="2798866" y="476757"/>
                </a:lnTo>
                <a:lnTo>
                  <a:pt x="2828700" y="455376"/>
                </a:lnTo>
                <a:lnTo>
                  <a:pt x="2845979" y="442973"/>
                </a:lnTo>
                <a:lnTo>
                  <a:pt x="2863164" y="429773"/>
                </a:lnTo>
                <a:lnTo>
                  <a:pt x="2881486" y="416779"/>
                </a:lnTo>
                <a:lnTo>
                  <a:pt x="2888144" y="408310"/>
                </a:lnTo>
                <a:lnTo>
                  <a:pt x="2900179" y="391902"/>
                </a:lnTo>
                <a:lnTo>
                  <a:pt x="2911728" y="378536"/>
                </a:lnTo>
                <a:lnTo>
                  <a:pt x="2919369" y="364854"/>
                </a:lnTo>
                <a:lnTo>
                  <a:pt x="2921491" y="357610"/>
                </a:lnTo>
                <a:lnTo>
                  <a:pt x="2923805" y="344246"/>
                </a:lnTo>
                <a:lnTo>
                  <a:pt x="2929907" y="326789"/>
                </a:lnTo>
                <a:lnTo>
                  <a:pt x="2931394" y="309336"/>
                </a:lnTo>
                <a:lnTo>
                  <a:pt x="2930564" y="305017"/>
                </a:lnTo>
                <a:lnTo>
                  <a:pt x="2924927" y="291241"/>
                </a:lnTo>
                <a:lnTo>
                  <a:pt x="2923008" y="284253"/>
                </a:lnTo>
                <a:lnTo>
                  <a:pt x="2916573" y="270561"/>
                </a:lnTo>
                <a:lnTo>
                  <a:pt x="2905865" y="256919"/>
                </a:lnTo>
                <a:lnTo>
                  <a:pt x="2886342" y="236737"/>
                </a:lnTo>
                <a:lnTo>
                  <a:pt x="2860675" y="211010"/>
                </a:lnTo>
                <a:lnTo>
                  <a:pt x="2847304" y="202187"/>
                </a:lnTo>
                <a:lnTo>
                  <a:pt x="2839297" y="198953"/>
                </a:lnTo>
                <a:lnTo>
                  <a:pt x="2831610" y="196564"/>
                </a:lnTo>
                <a:lnTo>
                  <a:pt x="2817526" y="189863"/>
                </a:lnTo>
                <a:lnTo>
                  <a:pt x="2810187" y="184586"/>
                </a:lnTo>
                <a:lnTo>
                  <a:pt x="2798670" y="181606"/>
                </a:lnTo>
                <a:lnTo>
                  <a:pt x="2784979" y="179329"/>
                </a:lnTo>
                <a:lnTo>
                  <a:pt x="2772544" y="175142"/>
                </a:lnTo>
                <a:lnTo>
                  <a:pt x="2763208" y="170106"/>
                </a:lnTo>
                <a:lnTo>
                  <a:pt x="2759385" y="167429"/>
                </a:lnTo>
                <a:lnTo>
                  <a:pt x="2750056" y="164456"/>
                </a:lnTo>
                <a:lnTo>
                  <a:pt x="2739561" y="162181"/>
                </a:lnTo>
                <a:lnTo>
                  <a:pt x="2719840" y="155500"/>
                </a:lnTo>
                <a:lnTo>
                  <a:pt x="2701940" y="153898"/>
                </a:lnTo>
                <a:lnTo>
                  <a:pt x="2674586" y="15350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762"/>
          <p:cNvSpPr/>
          <p:nvPr/>
        </p:nvSpPr>
        <p:spPr>
          <a:xfrm>
            <a:off x="1204198" y="1114425"/>
            <a:ext cx="247412" cy="34291"/>
          </a:xfrm>
          <a:custGeom>
            <a:avLst/>
            <a:gdLst/>
            <a:ahLst/>
            <a:cxnLst/>
            <a:rect l="0" t="0" r="0" b="0"/>
            <a:pathLst>
              <a:path w="247412" h="34291">
                <a:moveTo>
                  <a:pt x="7381" y="34290"/>
                </a:moveTo>
                <a:lnTo>
                  <a:pt x="0" y="34290"/>
                </a:lnTo>
                <a:lnTo>
                  <a:pt x="27773" y="34290"/>
                </a:lnTo>
                <a:lnTo>
                  <a:pt x="31453" y="33337"/>
                </a:lnTo>
                <a:lnTo>
                  <a:pt x="35812" y="31750"/>
                </a:lnTo>
                <a:lnTo>
                  <a:pt x="40623" y="29739"/>
                </a:lnTo>
                <a:lnTo>
                  <a:pt x="45735" y="28398"/>
                </a:lnTo>
                <a:lnTo>
                  <a:pt x="51048" y="27505"/>
                </a:lnTo>
                <a:lnTo>
                  <a:pt x="56495" y="26909"/>
                </a:lnTo>
                <a:lnTo>
                  <a:pt x="62031" y="26511"/>
                </a:lnTo>
                <a:lnTo>
                  <a:pt x="67627" y="26247"/>
                </a:lnTo>
                <a:lnTo>
                  <a:pt x="73263" y="26070"/>
                </a:lnTo>
                <a:lnTo>
                  <a:pt x="79877" y="25000"/>
                </a:lnTo>
                <a:lnTo>
                  <a:pt x="87145" y="23334"/>
                </a:lnTo>
                <a:lnTo>
                  <a:pt x="94847" y="21271"/>
                </a:lnTo>
                <a:lnTo>
                  <a:pt x="101887" y="19895"/>
                </a:lnTo>
                <a:lnTo>
                  <a:pt x="108485" y="18978"/>
                </a:lnTo>
                <a:lnTo>
                  <a:pt x="114789" y="18367"/>
                </a:lnTo>
                <a:lnTo>
                  <a:pt x="121849" y="17007"/>
                </a:lnTo>
                <a:lnTo>
                  <a:pt x="129413" y="15148"/>
                </a:lnTo>
                <a:lnTo>
                  <a:pt x="137313" y="12956"/>
                </a:lnTo>
                <a:lnTo>
                  <a:pt x="144485" y="11495"/>
                </a:lnTo>
                <a:lnTo>
                  <a:pt x="151171" y="10520"/>
                </a:lnTo>
                <a:lnTo>
                  <a:pt x="157534" y="9871"/>
                </a:lnTo>
                <a:lnTo>
                  <a:pt x="162728" y="9438"/>
                </a:lnTo>
                <a:lnTo>
                  <a:pt x="167143" y="9149"/>
                </a:lnTo>
                <a:lnTo>
                  <a:pt x="171039" y="8957"/>
                </a:lnTo>
                <a:lnTo>
                  <a:pt x="180448" y="8743"/>
                </a:lnTo>
                <a:lnTo>
                  <a:pt x="185624" y="8686"/>
                </a:lnTo>
                <a:lnTo>
                  <a:pt x="190028" y="7695"/>
                </a:lnTo>
                <a:lnTo>
                  <a:pt x="193915" y="6083"/>
                </a:lnTo>
                <a:lnTo>
                  <a:pt x="197460" y="4055"/>
                </a:lnTo>
                <a:lnTo>
                  <a:pt x="200775" y="2703"/>
                </a:lnTo>
                <a:lnTo>
                  <a:pt x="203938" y="1802"/>
                </a:lnTo>
                <a:lnTo>
                  <a:pt x="210945" y="801"/>
                </a:lnTo>
                <a:lnTo>
                  <a:pt x="215481" y="534"/>
                </a:lnTo>
                <a:lnTo>
                  <a:pt x="224648" y="237"/>
                </a:lnTo>
                <a:lnTo>
                  <a:pt x="236782" y="31"/>
                </a:lnTo>
                <a:lnTo>
                  <a:pt x="247411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763"/>
          <p:cNvSpPr/>
          <p:nvPr/>
        </p:nvSpPr>
        <p:spPr>
          <a:xfrm>
            <a:off x="1331988" y="1029053"/>
            <a:ext cx="59615" cy="231105"/>
          </a:xfrm>
          <a:custGeom>
            <a:avLst/>
            <a:gdLst/>
            <a:ahLst/>
            <a:cxnLst/>
            <a:rect l="0" t="0" r="0" b="0"/>
            <a:pathLst>
              <a:path w="59615" h="231105">
                <a:moveTo>
                  <a:pt x="25324" y="8219"/>
                </a:moveTo>
                <a:lnTo>
                  <a:pt x="33543" y="0"/>
                </a:lnTo>
                <a:lnTo>
                  <a:pt x="33792" y="4302"/>
                </a:lnTo>
                <a:lnTo>
                  <a:pt x="32874" y="5608"/>
                </a:lnTo>
                <a:lnTo>
                  <a:pt x="31310" y="6478"/>
                </a:lnTo>
                <a:lnTo>
                  <a:pt x="29315" y="7058"/>
                </a:lnTo>
                <a:lnTo>
                  <a:pt x="27984" y="8398"/>
                </a:lnTo>
                <a:lnTo>
                  <a:pt x="27098" y="10243"/>
                </a:lnTo>
                <a:lnTo>
                  <a:pt x="26506" y="12426"/>
                </a:lnTo>
                <a:lnTo>
                  <a:pt x="25160" y="14834"/>
                </a:lnTo>
                <a:lnTo>
                  <a:pt x="23309" y="17391"/>
                </a:lnTo>
                <a:lnTo>
                  <a:pt x="21123" y="20049"/>
                </a:lnTo>
                <a:lnTo>
                  <a:pt x="18714" y="22773"/>
                </a:lnTo>
                <a:lnTo>
                  <a:pt x="9754" y="32278"/>
                </a:lnTo>
                <a:lnTo>
                  <a:pt x="4095" y="37996"/>
                </a:lnTo>
                <a:lnTo>
                  <a:pt x="2599" y="40453"/>
                </a:lnTo>
                <a:lnTo>
                  <a:pt x="936" y="45723"/>
                </a:lnTo>
                <a:lnTo>
                  <a:pt x="493" y="49414"/>
                </a:lnTo>
                <a:lnTo>
                  <a:pt x="197" y="53780"/>
                </a:lnTo>
                <a:lnTo>
                  <a:pt x="0" y="58595"/>
                </a:lnTo>
                <a:lnTo>
                  <a:pt x="822" y="62758"/>
                </a:lnTo>
                <a:lnTo>
                  <a:pt x="2322" y="66486"/>
                </a:lnTo>
                <a:lnTo>
                  <a:pt x="4274" y="69924"/>
                </a:lnTo>
                <a:lnTo>
                  <a:pt x="6528" y="73168"/>
                </a:lnTo>
                <a:lnTo>
                  <a:pt x="8983" y="76283"/>
                </a:lnTo>
                <a:lnTo>
                  <a:pt x="11573" y="79313"/>
                </a:lnTo>
                <a:lnTo>
                  <a:pt x="13299" y="83237"/>
                </a:lnTo>
                <a:lnTo>
                  <a:pt x="14450" y="87759"/>
                </a:lnTo>
                <a:lnTo>
                  <a:pt x="15217" y="92678"/>
                </a:lnTo>
                <a:lnTo>
                  <a:pt x="16681" y="96910"/>
                </a:lnTo>
                <a:lnTo>
                  <a:pt x="18610" y="100684"/>
                </a:lnTo>
                <a:lnTo>
                  <a:pt x="20848" y="104152"/>
                </a:lnTo>
                <a:lnTo>
                  <a:pt x="22340" y="108370"/>
                </a:lnTo>
                <a:lnTo>
                  <a:pt x="23334" y="113086"/>
                </a:lnTo>
                <a:lnTo>
                  <a:pt x="23998" y="118135"/>
                </a:lnTo>
                <a:lnTo>
                  <a:pt x="24440" y="123407"/>
                </a:lnTo>
                <a:lnTo>
                  <a:pt x="24735" y="128826"/>
                </a:lnTo>
                <a:lnTo>
                  <a:pt x="24931" y="134343"/>
                </a:lnTo>
                <a:lnTo>
                  <a:pt x="26014" y="138975"/>
                </a:lnTo>
                <a:lnTo>
                  <a:pt x="27689" y="143014"/>
                </a:lnTo>
                <a:lnTo>
                  <a:pt x="29759" y="146660"/>
                </a:lnTo>
                <a:lnTo>
                  <a:pt x="31138" y="150996"/>
                </a:lnTo>
                <a:lnTo>
                  <a:pt x="32057" y="155791"/>
                </a:lnTo>
                <a:lnTo>
                  <a:pt x="32670" y="160893"/>
                </a:lnTo>
                <a:lnTo>
                  <a:pt x="33079" y="165247"/>
                </a:lnTo>
                <a:lnTo>
                  <a:pt x="33352" y="169102"/>
                </a:lnTo>
                <a:lnTo>
                  <a:pt x="33533" y="172624"/>
                </a:lnTo>
                <a:lnTo>
                  <a:pt x="33735" y="181618"/>
                </a:lnTo>
                <a:lnTo>
                  <a:pt x="33864" y="198363"/>
                </a:lnTo>
                <a:lnTo>
                  <a:pt x="34828" y="201657"/>
                </a:lnTo>
                <a:lnTo>
                  <a:pt x="36422" y="204805"/>
                </a:lnTo>
                <a:lnTo>
                  <a:pt x="38438" y="207856"/>
                </a:lnTo>
                <a:lnTo>
                  <a:pt x="39782" y="210843"/>
                </a:lnTo>
                <a:lnTo>
                  <a:pt x="41275" y="216702"/>
                </a:lnTo>
                <a:lnTo>
                  <a:pt x="41938" y="222480"/>
                </a:lnTo>
                <a:lnTo>
                  <a:pt x="42115" y="225355"/>
                </a:lnTo>
                <a:lnTo>
                  <a:pt x="43186" y="227271"/>
                </a:lnTo>
                <a:lnTo>
                  <a:pt x="44852" y="228549"/>
                </a:lnTo>
                <a:lnTo>
                  <a:pt x="49819" y="230599"/>
                </a:lnTo>
                <a:lnTo>
                  <a:pt x="51179" y="230768"/>
                </a:lnTo>
                <a:lnTo>
                  <a:pt x="53038" y="230880"/>
                </a:lnTo>
                <a:lnTo>
                  <a:pt x="59614" y="23110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764"/>
          <p:cNvSpPr/>
          <p:nvPr/>
        </p:nvSpPr>
        <p:spPr>
          <a:xfrm>
            <a:off x="1614531" y="1045949"/>
            <a:ext cx="231414" cy="136659"/>
          </a:xfrm>
          <a:custGeom>
            <a:avLst/>
            <a:gdLst/>
            <a:ahLst/>
            <a:cxnLst/>
            <a:rect l="0" t="0" r="0" b="0"/>
            <a:pathLst>
              <a:path w="231414" h="136659">
                <a:moveTo>
                  <a:pt x="59963" y="8468"/>
                </a:moveTo>
                <a:lnTo>
                  <a:pt x="59963" y="249"/>
                </a:lnTo>
                <a:lnTo>
                  <a:pt x="55413" y="0"/>
                </a:lnTo>
                <a:lnTo>
                  <a:pt x="54072" y="918"/>
                </a:lnTo>
                <a:lnTo>
                  <a:pt x="53178" y="2482"/>
                </a:lnTo>
                <a:lnTo>
                  <a:pt x="52583" y="4477"/>
                </a:lnTo>
                <a:lnTo>
                  <a:pt x="51233" y="5808"/>
                </a:lnTo>
                <a:lnTo>
                  <a:pt x="49381" y="6694"/>
                </a:lnTo>
                <a:lnTo>
                  <a:pt x="47193" y="7286"/>
                </a:lnTo>
                <a:lnTo>
                  <a:pt x="45735" y="8632"/>
                </a:lnTo>
                <a:lnTo>
                  <a:pt x="44763" y="10483"/>
                </a:lnTo>
                <a:lnTo>
                  <a:pt x="44115" y="12669"/>
                </a:lnTo>
                <a:lnTo>
                  <a:pt x="42730" y="15078"/>
                </a:lnTo>
                <a:lnTo>
                  <a:pt x="40854" y="17637"/>
                </a:lnTo>
                <a:lnTo>
                  <a:pt x="38652" y="20296"/>
                </a:lnTo>
                <a:lnTo>
                  <a:pt x="36231" y="23021"/>
                </a:lnTo>
                <a:lnTo>
                  <a:pt x="31001" y="28588"/>
                </a:lnTo>
                <a:lnTo>
                  <a:pt x="14210" y="45626"/>
                </a:lnTo>
                <a:lnTo>
                  <a:pt x="11363" y="49432"/>
                </a:lnTo>
                <a:lnTo>
                  <a:pt x="8513" y="53875"/>
                </a:lnTo>
                <a:lnTo>
                  <a:pt x="5661" y="58742"/>
                </a:lnTo>
                <a:lnTo>
                  <a:pt x="3759" y="62939"/>
                </a:lnTo>
                <a:lnTo>
                  <a:pt x="2492" y="66689"/>
                </a:lnTo>
                <a:lnTo>
                  <a:pt x="1646" y="70142"/>
                </a:lnTo>
                <a:lnTo>
                  <a:pt x="1083" y="73397"/>
                </a:lnTo>
                <a:lnTo>
                  <a:pt x="707" y="76519"/>
                </a:lnTo>
                <a:lnTo>
                  <a:pt x="457" y="79553"/>
                </a:lnTo>
                <a:lnTo>
                  <a:pt x="290" y="82528"/>
                </a:lnTo>
                <a:lnTo>
                  <a:pt x="104" y="88374"/>
                </a:lnTo>
                <a:lnTo>
                  <a:pt x="0" y="97020"/>
                </a:lnTo>
                <a:lnTo>
                  <a:pt x="938" y="99887"/>
                </a:lnTo>
                <a:lnTo>
                  <a:pt x="2516" y="102752"/>
                </a:lnTo>
                <a:lnTo>
                  <a:pt x="4520" y="105614"/>
                </a:lnTo>
                <a:lnTo>
                  <a:pt x="5856" y="108474"/>
                </a:lnTo>
                <a:lnTo>
                  <a:pt x="6747" y="111334"/>
                </a:lnTo>
                <a:lnTo>
                  <a:pt x="7341" y="114193"/>
                </a:lnTo>
                <a:lnTo>
                  <a:pt x="8689" y="117051"/>
                </a:lnTo>
                <a:lnTo>
                  <a:pt x="10540" y="119909"/>
                </a:lnTo>
                <a:lnTo>
                  <a:pt x="12727" y="122767"/>
                </a:lnTo>
                <a:lnTo>
                  <a:pt x="15138" y="124673"/>
                </a:lnTo>
                <a:lnTo>
                  <a:pt x="17697" y="125943"/>
                </a:lnTo>
                <a:lnTo>
                  <a:pt x="20356" y="126789"/>
                </a:lnTo>
                <a:lnTo>
                  <a:pt x="25850" y="130270"/>
                </a:lnTo>
                <a:lnTo>
                  <a:pt x="28649" y="132532"/>
                </a:lnTo>
                <a:lnTo>
                  <a:pt x="32420" y="134040"/>
                </a:lnTo>
                <a:lnTo>
                  <a:pt x="36838" y="135045"/>
                </a:lnTo>
                <a:lnTo>
                  <a:pt x="41689" y="135715"/>
                </a:lnTo>
                <a:lnTo>
                  <a:pt x="46828" y="136162"/>
                </a:lnTo>
                <a:lnTo>
                  <a:pt x="52159" y="136460"/>
                </a:lnTo>
                <a:lnTo>
                  <a:pt x="57618" y="136658"/>
                </a:lnTo>
                <a:lnTo>
                  <a:pt x="63162" y="135838"/>
                </a:lnTo>
                <a:lnTo>
                  <a:pt x="68763" y="134339"/>
                </a:lnTo>
                <a:lnTo>
                  <a:pt x="74403" y="132387"/>
                </a:lnTo>
                <a:lnTo>
                  <a:pt x="80067" y="131086"/>
                </a:lnTo>
                <a:lnTo>
                  <a:pt x="85748" y="130218"/>
                </a:lnTo>
                <a:lnTo>
                  <a:pt x="91441" y="129640"/>
                </a:lnTo>
                <a:lnTo>
                  <a:pt x="98093" y="128302"/>
                </a:lnTo>
                <a:lnTo>
                  <a:pt x="105386" y="126457"/>
                </a:lnTo>
                <a:lnTo>
                  <a:pt x="113105" y="124275"/>
                </a:lnTo>
                <a:lnTo>
                  <a:pt x="121109" y="122820"/>
                </a:lnTo>
                <a:lnTo>
                  <a:pt x="129302" y="121850"/>
                </a:lnTo>
                <a:lnTo>
                  <a:pt x="137622" y="121204"/>
                </a:lnTo>
                <a:lnTo>
                  <a:pt x="145073" y="119820"/>
                </a:lnTo>
                <a:lnTo>
                  <a:pt x="151946" y="117945"/>
                </a:lnTo>
                <a:lnTo>
                  <a:pt x="181215" y="108092"/>
                </a:lnTo>
                <a:lnTo>
                  <a:pt x="188422" y="106317"/>
                </a:lnTo>
                <a:lnTo>
                  <a:pt x="195133" y="105133"/>
                </a:lnTo>
                <a:lnTo>
                  <a:pt x="201512" y="104344"/>
                </a:lnTo>
                <a:lnTo>
                  <a:pt x="207669" y="103818"/>
                </a:lnTo>
                <a:lnTo>
                  <a:pt x="213679" y="103467"/>
                </a:lnTo>
                <a:lnTo>
                  <a:pt x="231413" y="10276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765"/>
          <p:cNvSpPr/>
          <p:nvPr/>
        </p:nvSpPr>
        <p:spPr>
          <a:xfrm>
            <a:off x="2541509" y="1131569"/>
            <a:ext cx="230267" cy="17147"/>
          </a:xfrm>
          <a:custGeom>
            <a:avLst/>
            <a:gdLst/>
            <a:ahLst/>
            <a:cxnLst/>
            <a:rect l="0" t="0" r="0" b="0"/>
            <a:pathLst>
              <a:path w="230267" h="17147">
                <a:moveTo>
                  <a:pt x="7380" y="17146"/>
                </a:moveTo>
                <a:lnTo>
                  <a:pt x="0" y="17146"/>
                </a:lnTo>
                <a:lnTo>
                  <a:pt x="23768" y="17146"/>
                </a:lnTo>
                <a:lnTo>
                  <a:pt x="28783" y="16193"/>
                </a:lnTo>
                <a:lnTo>
                  <a:pt x="34031" y="14606"/>
                </a:lnTo>
                <a:lnTo>
                  <a:pt x="39435" y="12595"/>
                </a:lnTo>
                <a:lnTo>
                  <a:pt x="45895" y="11254"/>
                </a:lnTo>
                <a:lnTo>
                  <a:pt x="53059" y="10361"/>
                </a:lnTo>
                <a:lnTo>
                  <a:pt x="60693" y="9765"/>
                </a:lnTo>
                <a:lnTo>
                  <a:pt x="68640" y="9367"/>
                </a:lnTo>
                <a:lnTo>
                  <a:pt x="85089" y="8926"/>
                </a:lnTo>
                <a:lnTo>
                  <a:pt x="128636" y="8604"/>
                </a:lnTo>
                <a:lnTo>
                  <a:pt x="229866" y="8573"/>
                </a:lnTo>
                <a:lnTo>
                  <a:pt x="229999" y="7620"/>
                </a:lnTo>
                <a:lnTo>
                  <a:pt x="230088" y="6033"/>
                </a:lnTo>
                <a:lnTo>
                  <a:pt x="230266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766"/>
          <p:cNvSpPr/>
          <p:nvPr/>
        </p:nvSpPr>
        <p:spPr>
          <a:xfrm>
            <a:off x="2668904" y="1028700"/>
            <a:ext cx="77154" cy="240031"/>
          </a:xfrm>
          <a:custGeom>
            <a:avLst/>
            <a:gdLst/>
            <a:ahLst/>
            <a:cxnLst/>
            <a:rect l="0" t="0" r="0" b="0"/>
            <a:pathLst>
              <a:path w="77154" h="240031">
                <a:moveTo>
                  <a:pt x="0" y="0"/>
                </a:moveTo>
                <a:lnTo>
                  <a:pt x="0" y="75627"/>
                </a:lnTo>
                <a:lnTo>
                  <a:pt x="953" y="80898"/>
                </a:lnTo>
                <a:lnTo>
                  <a:pt x="2540" y="86317"/>
                </a:lnTo>
                <a:lnTo>
                  <a:pt x="4552" y="91834"/>
                </a:lnTo>
                <a:lnTo>
                  <a:pt x="6844" y="97418"/>
                </a:lnTo>
                <a:lnTo>
                  <a:pt x="9326" y="103045"/>
                </a:lnTo>
                <a:lnTo>
                  <a:pt x="11932" y="108701"/>
                </a:lnTo>
                <a:lnTo>
                  <a:pt x="13670" y="114378"/>
                </a:lnTo>
                <a:lnTo>
                  <a:pt x="14829" y="120067"/>
                </a:lnTo>
                <a:lnTo>
                  <a:pt x="15601" y="125764"/>
                </a:lnTo>
                <a:lnTo>
                  <a:pt x="17068" y="130515"/>
                </a:lnTo>
                <a:lnTo>
                  <a:pt x="18999" y="134635"/>
                </a:lnTo>
                <a:lnTo>
                  <a:pt x="21239" y="138334"/>
                </a:lnTo>
                <a:lnTo>
                  <a:pt x="23684" y="142705"/>
                </a:lnTo>
                <a:lnTo>
                  <a:pt x="28941" y="152642"/>
                </a:lnTo>
                <a:lnTo>
                  <a:pt x="37257" y="168946"/>
                </a:lnTo>
                <a:lnTo>
                  <a:pt x="39125" y="174543"/>
                </a:lnTo>
                <a:lnTo>
                  <a:pt x="40371" y="180179"/>
                </a:lnTo>
                <a:lnTo>
                  <a:pt x="41202" y="185842"/>
                </a:lnTo>
                <a:lnTo>
                  <a:pt x="42708" y="190569"/>
                </a:lnTo>
                <a:lnTo>
                  <a:pt x="44665" y="194674"/>
                </a:lnTo>
                <a:lnTo>
                  <a:pt x="46922" y="198362"/>
                </a:lnTo>
                <a:lnTo>
                  <a:pt x="49379" y="201774"/>
                </a:lnTo>
                <a:lnTo>
                  <a:pt x="51969" y="205001"/>
                </a:lnTo>
                <a:lnTo>
                  <a:pt x="54649" y="208105"/>
                </a:lnTo>
                <a:lnTo>
                  <a:pt x="56435" y="211126"/>
                </a:lnTo>
                <a:lnTo>
                  <a:pt x="58420" y="217024"/>
                </a:lnTo>
                <a:lnTo>
                  <a:pt x="59902" y="219930"/>
                </a:lnTo>
                <a:lnTo>
                  <a:pt x="61842" y="222820"/>
                </a:lnTo>
                <a:lnTo>
                  <a:pt x="64088" y="225699"/>
                </a:lnTo>
                <a:lnTo>
                  <a:pt x="66538" y="228571"/>
                </a:lnTo>
                <a:lnTo>
                  <a:pt x="69124" y="231438"/>
                </a:lnTo>
                <a:lnTo>
                  <a:pt x="77153" y="24003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767"/>
          <p:cNvSpPr/>
          <p:nvPr/>
        </p:nvSpPr>
        <p:spPr>
          <a:xfrm>
            <a:off x="2943247" y="1080243"/>
            <a:ext cx="231436" cy="161073"/>
          </a:xfrm>
          <a:custGeom>
            <a:avLst/>
            <a:gdLst/>
            <a:ahLst/>
            <a:cxnLst/>
            <a:rect l="0" t="0" r="0" b="0"/>
            <a:pathLst>
              <a:path w="231436" h="161073">
                <a:moveTo>
                  <a:pt x="94275" y="25609"/>
                </a:moveTo>
                <a:lnTo>
                  <a:pt x="94275" y="21058"/>
                </a:lnTo>
                <a:lnTo>
                  <a:pt x="93322" y="18765"/>
                </a:lnTo>
                <a:lnTo>
                  <a:pt x="91735" y="16284"/>
                </a:lnTo>
                <a:lnTo>
                  <a:pt x="86056" y="8922"/>
                </a:lnTo>
                <a:lnTo>
                  <a:pt x="85807" y="4049"/>
                </a:lnTo>
                <a:lnTo>
                  <a:pt x="85734" y="1123"/>
                </a:lnTo>
                <a:lnTo>
                  <a:pt x="84771" y="713"/>
                </a:lnTo>
                <a:lnTo>
                  <a:pt x="78865" y="135"/>
                </a:lnTo>
                <a:lnTo>
                  <a:pt x="73773" y="0"/>
                </a:lnTo>
                <a:lnTo>
                  <a:pt x="72035" y="916"/>
                </a:lnTo>
                <a:lnTo>
                  <a:pt x="70876" y="2480"/>
                </a:lnTo>
                <a:lnTo>
                  <a:pt x="70103" y="4474"/>
                </a:lnTo>
                <a:lnTo>
                  <a:pt x="68635" y="5804"/>
                </a:lnTo>
                <a:lnTo>
                  <a:pt x="66704" y="6691"/>
                </a:lnTo>
                <a:lnTo>
                  <a:pt x="64465" y="7282"/>
                </a:lnTo>
                <a:lnTo>
                  <a:pt x="59436" y="10479"/>
                </a:lnTo>
                <a:lnTo>
                  <a:pt x="56762" y="12665"/>
                </a:lnTo>
                <a:lnTo>
                  <a:pt x="54026" y="16027"/>
                </a:lnTo>
                <a:lnTo>
                  <a:pt x="51250" y="20174"/>
                </a:lnTo>
                <a:lnTo>
                  <a:pt x="48447" y="24843"/>
                </a:lnTo>
                <a:lnTo>
                  <a:pt x="45625" y="28908"/>
                </a:lnTo>
                <a:lnTo>
                  <a:pt x="42792" y="32571"/>
                </a:lnTo>
                <a:lnTo>
                  <a:pt x="39950" y="35965"/>
                </a:lnTo>
                <a:lnTo>
                  <a:pt x="37104" y="40133"/>
                </a:lnTo>
                <a:lnTo>
                  <a:pt x="34253" y="44817"/>
                </a:lnTo>
                <a:lnTo>
                  <a:pt x="31400" y="49844"/>
                </a:lnTo>
                <a:lnTo>
                  <a:pt x="28546" y="54148"/>
                </a:lnTo>
                <a:lnTo>
                  <a:pt x="25691" y="57970"/>
                </a:lnTo>
                <a:lnTo>
                  <a:pt x="22835" y="61471"/>
                </a:lnTo>
                <a:lnTo>
                  <a:pt x="19026" y="65709"/>
                </a:lnTo>
                <a:lnTo>
                  <a:pt x="9713" y="75499"/>
                </a:lnTo>
                <a:lnTo>
                  <a:pt x="6468" y="80776"/>
                </a:lnTo>
                <a:lnTo>
                  <a:pt x="4305" y="86200"/>
                </a:lnTo>
                <a:lnTo>
                  <a:pt x="2862" y="91720"/>
                </a:lnTo>
                <a:lnTo>
                  <a:pt x="1901" y="97306"/>
                </a:lnTo>
                <a:lnTo>
                  <a:pt x="1260" y="102934"/>
                </a:lnTo>
                <a:lnTo>
                  <a:pt x="832" y="108592"/>
                </a:lnTo>
                <a:lnTo>
                  <a:pt x="357" y="117418"/>
                </a:lnTo>
                <a:lnTo>
                  <a:pt x="146" y="124515"/>
                </a:lnTo>
                <a:lnTo>
                  <a:pt x="0" y="139763"/>
                </a:lnTo>
                <a:lnTo>
                  <a:pt x="945" y="142669"/>
                </a:lnTo>
                <a:lnTo>
                  <a:pt x="2527" y="145559"/>
                </a:lnTo>
                <a:lnTo>
                  <a:pt x="4535" y="148438"/>
                </a:lnTo>
                <a:lnTo>
                  <a:pt x="7778" y="151310"/>
                </a:lnTo>
                <a:lnTo>
                  <a:pt x="11845" y="154177"/>
                </a:lnTo>
                <a:lnTo>
                  <a:pt x="16462" y="157041"/>
                </a:lnTo>
                <a:lnTo>
                  <a:pt x="21445" y="158951"/>
                </a:lnTo>
                <a:lnTo>
                  <a:pt x="26672" y="160223"/>
                </a:lnTo>
                <a:lnTo>
                  <a:pt x="32061" y="161072"/>
                </a:lnTo>
                <a:lnTo>
                  <a:pt x="38512" y="160685"/>
                </a:lnTo>
                <a:lnTo>
                  <a:pt x="45669" y="159475"/>
                </a:lnTo>
                <a:lnTo>
                  <a:pt x="53299" y="157715"/>
                </a:lnTo>
                <a:lnTo>
                  <a:pt x="60290" y="155590"/>
                </a:lnTo>
                <a:lnTo>
                  <a:pt x="66856" y="153220"/>
                </a:lnTo>
                <a:lnTo>
                  <a:pt x="73138" y="150688"/>
                </a:lnTo>
                <a:lnTo>
                  <a:pt x="80184" y="149000"/>
                </a:lnTo>
                <a:lnTo>
                  <a:pt x="87738" y="147875"/>
                </a:lnTo>
                <a:lnTo>
                  <a:pt x="95632" y="147125"/>
                </a:lnTo>
                <a:lnTo>
                  <a:pt x="103752" y="145672"/>
                </a:lnTo>
                <a:lnTo>
                  <a:pt x="112023" y="143751"/>
                </a:lnTo>
                <a:lnTo>
                  <a:pt x="120395" y="141518"/>
                </a:lnTo>
                <a:lnTo>
                  <a:pt x="137316" y="136496"/>
                </a:lnTo>
                <a:lnTo>
                  <a:pt x="145829" y="133824"/>
                </a:lnTo>
                <a:lnTo>
                  <a:pt x="154362" y="132042"/>
                </a:lnTo>
                <a:lnTo>
                  <a:pt x="162908" y="130855"/>
                </a:lnTo>
                <a:lnTo>
                  <a:pt x="171463" y="130063"/>
                </a:lnTo>
                <a:lnTo>
                  <a:pt x="179071" y="128582"/>
                </a:lnTo>
                <a:lnTo>
                  <a:pt x="186048" y="126643"/>
                </a:lnTo>
                <a:lnTo>
                  <a:pt x="192605" y="124398"/>
                </a:lnTo>
                <a:lnTo>
                  <a:pt x="198881" y="122900"/>
                </a:lnTo>
                <a:lnTo>
                  <a:pt x="204970" y="121903"/>
                </a:lnTo>
                <a:lnTo>
                  <a:pt x="210934" y="121237"/>
                </a:lnTo>
                <a:lnTo>
                  <a:pt x="215863" y="120794"/>
                </a:lnTo>
                <a:lnTo>
                  <a:pt x="220101" y="120498"/>
                </a:lnTo>
                <a:lnTo>
                  <a:pt x="231435" y="11990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768"/>
          <p:cNvSpPr/>
          <p:nvPr/>
        </p:nvSpPr>
        <p:spPr>
          <a:xfrm>
            <a:off x="3787227" y="1380601"/>
            <a:ext cx="287569" cy="411016"/>
          </a:xfrm>
          <a:custGeom>
            <a:avLst/>
            <a:gdLst/>
            <a:ahLst/>
            <a:cxnLst/>
            <a:rect l="0" t="0" r="0" b="0"/>
            <a:pathLst>
              <a:path w="287569" h="411016">
                <a:moveTo>
                  <a:pt x="133262" y="171021"/>
                </a:moveTo>
                <a:lnTo>
                  <a:pt x="128712" y="171021"/>
                </a:lnTo>
                <a:lnTo>
                  <a:pt x="126418" y="171974"/>
                </a:lnTo>
                <a:lnTo>
                  <a:pt x="117662" y="178402"/>
                </a:lnTo>
                <a:lnTo>
                  <a:pt x="111724" y="181604"/>
                </a:lnTo>
                <a:lnTo>
                  <a:pt x="103687" y="185250"/>
                </a:lnTo>
                <a:lnTo>
                  <a:pt x="96941" y="186870"/>
                </a:lnTo>
                <a:lnTo>
                  <a:pt x="88227" y="192670"/>
                </a:lnTo>
                <a:lnTo>
                  <a:pt x="83237" y="196884"/>
                </a:lnTo>
                <a:lnTo>
                  <a:pt x="78004" y="200645"/>
                </a:lnTo>
                <a:lnTo>
                  <a:pt x="72611" y="204106"/>
                </a:lnTo>
                <a:lnTo>
                  <a:pt x="67111" y="207365"/>
                </a:lnTo>
                <a:lnTo>
                  <a:pt x="58459" y="213526"/>
                </a:lnTo>
                <a:lnTo>
                  <a:pt x="50486" y="220392"/>
                </a:lnTo>
                <a:lnTo>
                  <a:pt x="40593" y="229794"/>
                </a:lnTo>
                <a:lnTo>
                  <a:pt x="37193" y="234968"/>
                </a:lnTo>
                <a:lnTo>
                  <a:pt x="33415" y="245797"/>
                </a:lnTo>
                <a:lnTo>
                  <a:pt x="29196" y="256960"/>
                </a:lnTo>
                <a:lnTo>
                  <a:pt x="24146" y="268271"/>
                </a:lnTo>
                <a:lnTo>
                  <a:pt x="18726" y="279648"/>
                </a:lnTo>
                <a:lnTo>
                  <a:pt x="15683" y="291055"/>
                </a:lnTo>
                <a:lnTo>
                  <a:pt x="13377" y="302474"/>
                </a:lnTo>
                <a:lnTo>
                  <a:pt x="9178" y="313900"/>
                </a:lnTo>
                <a:lnTo>
                  <a:pt x="6676" y="325328"/>
                </a:lnTo>
                <a:lnTo>
                  <a:pt x="4612" y="336757"/>
                </a:lnTo>
                <a:lnTo>
                  <a:pt x="520" y="348186"/>
                </a:lnTo>
                <a:lnTo>
                  <a:pt x="0" y="353901"/>
                </a:lnTo>
                <a:lnTo>
                  <a:pt x="1962" y="365331"/>
                </a:lnTo>
                <a:lnTo>
                  <a:pt x="3469" y="376761"/>
                </a:lnTo>
                <a:lnTo>
                  <a:pt x="3871" y="382476"/>
                </a:lnTo>
                <a:lnTo>
                  <a:pt x="5091" y="387239"/>
                </a:lnTo>
                <a:lnTo>
                  <a:pt x="11355" y="399186"/>
                </a:lnTo>
                <a:lnTo>
                  <a:pt x="11986" y="400283"/>
                </a:lnTo>
                <a:lnTo>
                  <a:pt x="17424" y="406379"/>
                </a:lnTo>
                <a:lnTo>
                  <a:pt x="19842" y="407936"/>
                </a:lnTo>
                <a:lnTo>
                  <a:pt x="28815" y="410641"/>
                </a:lnTo>
                <a:lnTo>
                  <a:pt x="36925" y="410970"/>
                </a:lnTo>
                <a:lnTo>
                  <a:pt x="42186" y="411015"/>
                </a:lnTo>
                <a:lnTo>
                  <a:pt x="44922" y="410074"/>
                </a:lnTo>
                <a:lnTo>
                  <a:pt x="50503" y="406490"/>
                </a:lnTo>
                <a:lnTo>
                  <a:pt x="58999" y="399116"/>
                </a:lnTo>
                <a:lnTo>
                  <a:pt x="67550" y="390899"/>
                </a:lnTo>
                <a:lnTo>
                  <a:pt x="76115" y="382432"/>
                </a:lnTo>
                <a:lnTo>
                  <a:pt x="81829" y="374201"/>
                </a:lnTo>
                <a:lnTo>
                  <a:pt x="87543" y="363241"/>
                </a:lnTo>
                <a:lnTo>
                  <a:pt x="90401" y="356318"/>
                </a:lnTo>
                <a:lnTo>
                  <a:pt x="93258" y="348844"/>
                </a:lnTo>
                <a:lnTo>
                  <a:pt x="96115" y="341958"/>
                </a:lnTo>
                <a:lnTo>
                  <a:pt x="101830" y="329225"/>
                </a:lnTo>
                <a:lnTo>
                  <a:pt x="110402" y="311347"/>
                </a:lnTo>
                <a:lnTo>
                  <a:pt x="113260" y="304577"/>
                </a:lnTo>
                <a:lnTo>
                  <a:pt x="116118" y="297206"/>
                </a:lnTo>
                <a:lnTo>
                  <a:pt x="121833" y="281396"/>
                </a:lnTo>
                <a:lnTo>
                  <a:pt x="127547" y="264844"/>
                </a:lnTo>
                <a:lnTo>
                  <a:pt x="129452" y="256430"/>
                </a:lnTo>
                <a:lnTo>
                  <a:pt x="130723" y="247963"/>
                </a:lnTo>
                <a:lnTo>
                  <a:pt x="131569" y="239460"/>
                </a:lnTo>
                <a:lnTo>
                  <a:pt x="133086" y="230935"/>
                </a:lnTo>
                <a:lnTo>
                  <a:pt x="135050" y="222393"/>
                </a:lnTo>
                <a:lnTo>
                  <a:pt x="137312" y="213842"/>
                </a:lnTo>
                <a:lnTo>
                  <a:pt x="138820" y="205283"/>
                </a:lnTo>
                <a:lnTo>
                  <a:pt x="139825" y="196720"/>
                </a:lnTo>
                <a:lnTo>
                  <a:pt x="140494" y="188154"/>
                </a:lnTo>
                <a:lnTo>
                  <a:pt x="140941" y="179585"/>
                </a:lnTo>
                <a:lnTo>
                  <a:pt x="141438" y="162445"/>
                </a:lnTo>
                <a:lnTo>
                  <a:pt x="142523" y="153874"/>
                </a:lnTo>
                <a:lnTo>
                  <a:pt x="144198" y="145302"/>
                </a:lnTo>
                <a:lnTo>
                  <a:pt x="146268" y="136730"/>
                </a:lnTo>
                <a:lnTo>
                  <a:pt x="147648" y="128158"/>
                </a:lnTo>
                <a:lnTo>
                  <a:pt x="148568" y="119586"/>
                </a:lnTo>
                <a:lnTo>
                  <a:pt x="149181" y="111013"/>
                </a:lnTo>
                <a:lnTo>
                  <a:pt x="148637" y="103393"/>
                </a:lnTo>
                <a:lnTo>
                  <a:pt x="147323" y="96408"/>
                </a:lnTo>
                <a:lnTo>
                  <a:pt x="144274" y="83567"/>
                </a:lnTo>
                <a:lnTo>
                  <a:pt x="142919" y="71510"/>
                </a:lnTo>
                <a:lnTo>
                  <a:pt x="142317" y="59802"/>
                </a:lnTo>
                <a:lnTo>
                  <a:pt x="142156" y="54012"/>
                </a:lnTo>
                <a:lnTo>
                  <a:pt x="141097" y="49200"/>
                </a:lnTo>
                <a:lnTo>
                  <a:pt x="137380" y="41313"/>
                </a:lnTo>
                <a:lnTo>
                  <a:pt x="129931" y="31518"/>
                </a:lnTo>
                <a:lnTo>
                  <a:pt x="128185" y="27537"/>
                </a:lnTo>
                <a:lnTo>
                  <a:pt x="126243" y="18033"/>
                </a:lnTo>
                <a:lnTo>
                  <a:pt x="124772" y="14736"/>
                </a:lnTo>
                <a:lnTo>
                  <a:pt x="122840" y="12539"/>
                </a:lnTo>
                <a:lnTo>
                  <a:pt x="120599" y="11074"/>
                </a:lnTo>
                <a:lnTo>
                  <a:pt x="119106" y="9144"/>
                </a:lnTo>
                <a:lnTo>
                  <a:pt x="118109" y="6906"/>
                </a:lnTo>
                <a:lnTo>
                  <a:pt x="117445" y="4461"/>
                </a:lnTo>
                <a:lnTo>
                  <a:pt x="116051" y="2831"/>
                </a:lnTo>
                <a:lnTo>
                  <a:pt x="114168" y="1744"/>
                </a:lnTo>
                <a:lnTo>
                  <a:pt x="108853" y="0"/>
                </a:lnTo>
                <a:lnTo>
                  <a:pt x="108417" y="810"/>
                </a:lnTo>
                <a:lnTo>
                  <a:pt x="107660" y="6990"/>
                </a:lnTo>
                <a:lnTo>
                  <a:pt x="107560" y="17317"/>
                </a:lnTo>
                <a:lnTo>
                  <a:pt x="107545" y="104148"/>
                </a:lnTo>
                <a:lnTo>
                  <a:pt x="108498" y="112152"/>
                </a:lnTo>
                <a:lnTo>
                  <a:pt x="110085" y="120345"/>
                </a:lnTo>
                <a:lnTo>
                  <a:pt x="112096" y="128664"/>
                </a:lnTo>
                <a:lnTo>
                  <a:pt x="113436" y="137068"/>
                </a:lnTo>
                <a:lnTo>
                  <a:pt x="114330" y="145528"/>
                </a:lnTo>
                <a:lnTo>
                  <a:pt x="114926" y="154026"/>
                </a:lnTo>
                <a:lnTo>
                  <a:pt x="115323" y="162548"/>
                </a:lnTo>
                <a:lnTo>
                  <a:pt x="115764" y="179638"/>
                </a:lnTo>
                <a:lnTo>
                  <a:pt x="116013" y="209875"/>
                </a:lnTo>
                <a:lnTo>
                  <a:pt x="117000" y="219784"/>
                </a:lnTo>
                <a:lnTo>
                  <a:pt x="118611" y="229247"/>
                </a:lnTo>
                <a:lnTo>
                  <a:pt x="120637" y="238413"/>
                </a:lnTo>
                <a:lnTo>
                  <a:pt x="121989" y="247382"/>
                </a:lnTo>
                <a:lnTo>
                  <a:pt x="122889" y="256218"/>
                </a:lnTo>
                <a:lnTo>
                  <a:pt x="123489" y="264967"/>
                </a:lnTo>
                <a:lnTo>
                  <a:pt x="124842" y="272704"/>
                </a:lnTo>
                <a:lnTo>
                  <a:pt x="126696" y="279767"/>
                </a:lnTo>
                <a:lnTo>
                  <a:pt x="136516" y="309342"/>
                </a:lnTo>
                <a:lnTo>
                  <a:pt x="138289" y="316575"/>
                </a:lnTo>
                <a:lnTo>
                  <a:pt x="139471" y="323302"/>
                </a:lnTo>
                <a:lnTo>
                  <a:pt x="140259" y="329692"/>
                </a:lnTo>
                <a:lnTo>
                  <a:pt x="142689" y="335857"/>
                </a:lnTo>
                <a:lnTo>
                  <a:pt x="150470" y="347786"/>
                </a:lnTo>
                <a:lnTo>
                  <a:pt x="157738" y="359438"/>
                </a:lnTo>
                <a:lnTo>
                  <a:pt x="164143" y="370015"/>
                </a:lnTo>
                <a:lnTo>
                  <a:pt x="173104" y="382276"/>
                </a:lnTo>
                <a:lnTo>
                  <a:pt x="178910" y="392230"/>
                </a:lnTo>
                <a:lnTo>
                  <a:pt x="182744" y="395646"/>
                </a:lnTo>
                <a:lnTo>
                  <a:pt x="187205" y="397924"/>
                </a:lnTo>
                <a:lnTo>
                  <a:pt x="192084" y="399442"/>
                </a:lnTo>
                <a:lnTo>
                  <a:pt x="200046" y="403669"/>
                </a:lnTo>
                <a:lnTo>
                  <a:pt x="203502" y="406130"/>
                </a:lnTo>
                <a:lnTo>
                  <a:pt x="212423" y="408864"/>
                </a:lnTo>
                <a:lnTo>
                  <a:pt x="217468" y="409593"/>
                </a:lnTo>
                <a:lnTo>
                  <a:pt x="225615" y="410403"/>
                </a:lnTo>
                <a:lnTo>
                  <a:pt x="229121" y="410619"/>
                </a:lnTo>
                <a:lnTo>
                  <a:pt x="232411" y="409811"/>
                </a:lnTo>
                <a:lnTo>
                  <a:pt x="238606" y="406372"/>
                </a:lnTo>
                <a:lnTo>
                  <a:pt x="247074" y="404209"/>
                </a:lnTo>
                <a:lnTo>
                  <a:pt x="251999" y="403632"/>
                </a:lnTo>
                <a:lnTo>
                  <a:pt x="256235" y="402295"/>
                </a:lnTo>
                <a:lnTo>
                  <a:pt x="263482" y="398270"/>
                </a:lnTo>
                <a:lnTo>
                  <a:pt x="269878" y="393305"/>
                </a:lnTo>
                <a:lnTo>
                  <a:pt x="272917" y="390648"/>
                </a:lnTo>
                <a:lnTo>
                  <a:pt x="275895" y="388877"/>
                </a:lnTo>
                <a:lnTo>
                  <a:pt x="278834" y="387696"/>
                </a:lnTo>
                <a:lnTo>
                  <a:pt x="287568" y="38533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769"/>
          <p:cNvSpPr/>
          <p:nvPr/>
        </p:nvSpPr>
        <p:spPr>
          <a:xfrm>
            <a:off x="4100512" y="1568767"/>
            <a:ext cx="222886" cy="34291"/>
          </a:xfrm>
          <a:custGeom>
            <a:avLst/>
            <a:gdLst/>
            <a:ahLst/>
            <a:cxnLst/>
            <a:rect l="0" t="0" r="0" b="0"/>
            <a:pathLst>
              <a:path w="222886" h="34291">
                <a:moveTo>
                  <a:pt x="0" y="34290"/>
                </a:moveTo>
                <a:lnTo>
                  <a:pt x="0" y="26909"/>
                </a:lnTo>
                <a:lnTo>
                  <a:pt x="953" y="26512"/>
                </a:lnTo>
                <a:lnTo>
                  <a:pt x="4551" y="26071"/>
                </a:lnTo>
                <a:lnTo>
                  <a:pt x="7796" y="25000"/>
                </a:lnTo>
                <a:lnTo>
                  <a:pt x="11865" y="23335"/>
                </a:lnTo>
                <a:lnTo>
                  <a:pt x="16483" y="21271"/>
                </a:lnTo>
                <a:lnTo>
                  <a:pt x="21466" y="19896"/>
                </a:lnTo>
                <a:lnTo>
                  <a:pt x="26693" y="18979"/>
                </a:lnTo>
                <a:lnTo>
                  <a:pt x="32083" y="18368"/>
                </a:lnTo>
                <a:lnTo>
                  <a:pt x="36629" y="17960"/>
                </a:lnTo>
                <a:lnTo>
                  <a:pt x="40611" y="17688"/>
                </a:lnTo>
                <a:lnTo>
                  <a:pt x="44219" y="17507"/>
                </a:lnTo>
                <a:lnTo>
                  <a:pt x="49482" y="16434"/>
                </a:lnTo>
                <a:lnTo>
                  <a:pt x="55848" y="14766"/>
                </a:lnTo>
                <a:lnTo>
                  <a:pt x="62950" y="12702"/>
                </a:lnTo>
                <a:lnTo>
                  <a:pt x="69589" y="11325"/>
                </a:lnTo>
                <a:lnTo>
                  <a:pt x="75920" y="10408"/>
                </a:lnTo>
                <a:lnTo>
                  <a:pt x="82046" y="9796"/>
                </a:lnTo>
                <a:lnTo>
                  <a:pt x="88035" y="9388"/>
                </a:lnTo>
                <a:lnTo>
                  <a:pt x="93932" y="9116"/>
                </a:lnTo>
                <a:lnTo>
                  <a:pt x="105565" y="8814"/>
                </a:lnTo>
                <a:lnTo>
                  <a:pt x="117085" y="8680"/>
                </a:lnTo>
                <a:lnTo>
                  <a:pt x="122824" y="7692"/>
                </a:lnTo>
                <a:lnTo>
                  <a:pt x="128556" y="6080"/>
                </a:lnTo>
                <a:lnTo>
                  <a:pt x="134281" y="4054"/>
                </a:lnTo>
                <a:lnTo>
                  <a:pt x="140003" y="2702"/>
                </a:lnTo>
                <a:lnTo>
                  <a:pt x="145723" y="1802"/>
                </a:lnTo>
                <a:lnTo>
                  <a:pt x="151442" y="1201"/>
                </a:lnTo>
                <a:lnTo>
                  <a:pt x="156206" y="801"/>
                </a:lnTo>
                <a:lnTo>
                  <a:pt x="160335" y="534"/>
                </a:lnTo>
                <a:lnTo>
                  <a:pt x="167463" y="237"/>
                </a:lnTo>
                <a:lnTo>
                  <a:pt x="173805" y="105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770"/>
          <p:cNvSpPr/>
          <p:nvPr/>
        </p:nvSpPr>
        <p:spPr>
          <a:xfrm>
            <a:off x="4169092" y="1663064"/>
            <a:ext cx="205741" cy="34291"/>
          </a:xfrm>
          <a:custGeom>
            <a:avLst/>
            <a:gdLst/>
            <a:ahLst/>
            <a:cxnLst/>
            <a:rect l="0" t="0" r="0" b="0"/>
            <a:pathLst>
              <a:path w="205741" h="34291">
                <a:moveTo>
                  <a:pt x="0" y="25718"/>
                </a:moveTo>
                <a:lnTo>
                  <a:pt x="0" y="33938"/>
                </a:lnTo>
                <a:lnTo>
                  <a:pt x="4551" y="34186"/>
                </a:lnTo>
                <a:lnTo>
                  <a:pt x="20151" y="34281"/>
                </a:lnTo>
                <a:lnTo>
                  <a:pt x="50275" y="34290"/>
                </a:lnTo>
                <a:lnTo>
                  <a:pt x="55424" y="33338"/>
                </a:lnTo>
                <a:lnTo>
                  <a:pt x="60762" y="31750"/>
                </a:lnTo>
                <a:lnTo>
                  <a:pt x="66225" y="29740"/>
                </a:lnTo>
                <a:lnTo>
                  <a:pt x="70820" y="27447"/>
                </a:lnTo>
                <a:lnTo>
                  <a:pt x="74836" y="24965"/>
                </a:lnTo>
                <a:lnTo>
                  <a:pt x="78466" y="22359"/>
                </a:lnTo>
                <a:lnTo>
                  <a:pt x="82790" y="20621"/>
                </a:lnTo>
                <a:lnTo>
                  <a:pt x="87579" y="19462"/>
                </a:lnTo>
                <a:lnTo>
                  <a:pt x="92676" y="18690"/>
                </a:lnTo>
                <a:lnTo>
                  <a:pt x="97979" y="17223"/>
                </a:lnTo>
                <a:lnTo>
                  <a:pt x="103419" y="15292"/>
                </a:lnTo>
                <a:lnTo>
                  <a:pt x="108951" y="13052"/>
                </a:lnTo>
                <a:lnTo>
                  <a:pt x="115496" y="11559"/>
                </a:lnTo>
                <a:lnTo>
                  <a:pt x="122718" y="10564"/>
                </a:lnTo>
                <a:lnTo>
                  <a:pt x="130390" y="9900"/>
                </a:lnTo>
                <a:lnTo>
                  <a:pt x="136456" y="8505"/>
                </a:lnTo>
                <a:lnTo>
                  <a:pt x="141454" y="6623"/>
                </a:lnTo>
                <a:lnTo>
                  <a:pt x="145737" y="4416"/>
                </a:lnTo>
                <a:lnTo>
                  <a:pt x="150498" y="2944"/>
                </a:lnTo>
                <a:lnTo>
                  <a:pt x="155577" y="1963"/>
                </a:lnTo>
                <a:lnTo>
                  <a:pt x="160868" y="1309"/>
                </a:lnTo>
                <a:lnTo>
                  <a:pt x="166300" y="873"/>
                </a:lnTo>
                <a:lnTo>
                  <a:pt x="171827" y="582"/>
                </a:lnTo>
                <a:lnTo>
                  <a:pt x="186167" y="173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771"/>
          <p:cNvSpPr/>
          <p:nvPr/>
        </p:nvSpPr>
        <p:spPr>
          <a:xfrm>
            <a:off x="4436214" y="1560228"/>
            <a:ext cx="238657" cy="231381"/>
          </a:xfrm>
          <a:custGeom>
            <a:avLst/>
            <a:gdLst/>
            <a:ahLst/>
            <a:cxnLst/>
            <a:rect l="0" t="0" r="0" b="0"/>
            <a:pathLst>
              <a:path w="238657" h="231381">
                <a:moveTo>
                  <a:pt x="152931" y="25684"/>
                </a:moveTo>
                <a:lnTo>
                  <a:pt x="152931" y="12914"/>
                </a:lnTo>
                <a:lnTo>
                  <a:pt x="151978" y="11456"/>
                </a:lnTo>
                <a:lnTo>
                  <a:pt x="150391" y="10483"/>
                </a:lnTo>
                <a:lnTo>
                  <a:pt x="148380" y="9835"/>
                </a:lnTo>
                <a:lnTo>
                  <a:pt x="147039" y="8451"/>
                </a:lnTo>
                <a:lnTo>
                  <a:pt x="146145" y="6575"/>
                </a:lnTo>
                <a:lnTo>
                  <a:pt x="145549" y="4372"/>
                </a:lnTo>
                <a:lnTo>
                  <a:pt x="144200" y="2904"/>
                </a:lnTo>
                <a:lnTo>
                  <a:pt x="142348" y="1925"/>
                </a:lnTo>
                <a:lnTo>
                  <a:pt x="137750" y="837"/>
                </a:lnTo>
                <a:lnTo>
                  <a:pt x="132531" y="353"/>
                </a:lnTo>
                <a:lnTo>
                  <a:pt x="127037" y="138"/>
                </a:lnTo>
                <a:lnTo>
                  <a:pt x="118588" y="18"/>
                </a:lnTo>
                <a:lnTo>
                  <a:pt x="115748" y="0"/>
                </a:lnTo>
                <a:lnTo>
                  <a:pt x="112902" y="942"/>
                </a:lnTo>
                <a:lnTo>
                  <a:pt x="107200" y="4527"/>
                </a:lnTo>
                <a:lnTo>
                  <a:pt x="101491" y="6756"/>
                </a:lnTo>
                <a:lnTo>
                  <a:pt x="98635" y="7350"/>
                </a:lnTo>
                <a:lnTo>
                  <a:pt x="92922" y="10551"/>
                </a:lnTo>
                <a:lnTo>
                  <a:pt x="87207" y="15148"/>
                </a:lnTo>
                <a:lnTo>
                  <a:pt x="81493" y="20366"/>
                </a:lnTo>
                <a:lnTo>
                  <a:pt x="78635" y="24044"/>
                </a:lnTo>
                <a:lnTo>
                  <a:pt x="75778" y="28401"/>
                </a:lnTo>
                <a:lnTo>
                  <a:pt x="72921" y="33210"/>
                </a:lnTo>
                <a:lnTo>
                  <a:pt x="70063" y="38321"/>
                </a:lnTo>
                <a:lnTo>
                  <a:pt x="64348" y="49081"/>
                </a:lnTo>
                <a:lnTo>
                  <a:pt x="60538" y="54617"/>
                </a:lnTo>
                <a:lnTo>
                  <a:pt x="56093" y="60213"/>
                </a:lnTo>
                <a:lnTo>
                  <a:pt x="51225" y="65848"/>
                </a:lnTo>
                <a:lnTo>
                  <a:pt x="47027" y="71510"/>
                </a:lnTo>
                <a:lnTo>
                  <a:pt x="43275" y="77190"/>
                </a:lnTo>
                <a:lnTo>
                  <a:pt x="39822" y="82881"/>
                </a:lnTo>
                <a:lnTo>
                  <a:pt x="30905" y="96825"/>
                </a:lnTo>
                <a:lnTo>
                  <a:pt x="25860" y="104544"/>
                </a:lnTo>
                <a:lnTo>
                  <a:pt x="21544" y="112547"/>
                </a:lnTo>
                <a:lnTo>
                  <a:pt x="17715" y="120740"/>
                </a:lnTo>
                <a:lnTo>
                  <a:pt x="14209" y="129060"/>
                </a:lnTo>
                <a:lnTo>
                  <a:pt x="11873" y="136511"/>
                </a:lnTo>
                <a:lnTo>
                  <a:pt x="10314" y="143384"/>
                </a:lnTo>
                <a:lnTo>
                  <a:pt x="9275" y="149871"/>
                </a:lnTo>
                <a:lnTo>
                  <a:pt x="7631" y="156100"/>
                </a:lnTo>
                <a:lnTo>
                  <a:pt x="5581" y="162158"/>
                </a:lnTo>
                <a:lnTo>
                  <a:pt x="3263" y="168102"/>
                </a:lnTo>
                <a:lnTo>
                  <a:pt x="1717" y="173969"/>
                </a:lnTo>
                <a:lnTo>
                  <a:pt x="686" y="179786"/>
                </a:lnTo>
                <a:lnTo>
                  <a:pt x="0" y="185569"/>
                </a:lnTo>
                <a:lnTo>
                  <a:pt x="494" y="190376"/>
                </a:lnTo>
                <a:lnTo>
                  <a:pt x="1776" y="194534"/>
                </a:lnTo>
                <a:lnTo>
                  <a:pt x="4788" y="201693"/>
                </a:lnTo>
                <a:lnTo>
                  <a:pt x="6127" y="208050"/>
                </a:lnTo>
                <a:lnTo>
                  <a:pt x="9262" y="214051"/>
                </a:lnTo>
                <a:lnTo>
                  <a:pt x="11431" y="216984"/>
                </a:lnTo>
                <a:lnTo>
                  <a:pt x="14783" y="219892"/>
                </a:lnTo>
                <a:lnTo>
                  <a:pt x="18922" y="222784"/>
                </a:lnTo>
                <a:lnTo>
                  <a:pt x="23587" y="225664"/>
                </a:lnTo>
                <a:lnTo>
                  <a:pt x="27649" y="227584"/>
                </a:lnTo>
                <a:lnTo>
                  <a:pt x="34702" y="229717"/>
                </a:lnTo>
                <a:lnTo>
                  <a:pt x="38869" y="230286"/>
                </a:lnTo>
                <a:lnTo>
                  <a:pt x="43552" y="230665"/>
                </a:lnTo>
                <a:lnTo>
                  <a:pt x="52883" y="231087"/>
                </a:lnTo>
                <a:lnTo>
                  <a:pt x="60205" y="231274"/>
                </a:lnTo>
                <a:lnTo>
                  <a:pt x="78784" y="231380"/>
                </a:lnTo>
                <a:lnTo>
                  <a:pt x="85402" y="230442"/>
                </a:lnTo>
                <a:lnTo>
                  <a:pt x="91719" y="228864"/>
                </a:lnTo>
                <a:lnTo>
                  <a:pt x="120096" y="219488"/>
                </a:lnTo>
                <a:lnTo>
                  <a:pt x="127231" y="216799"/>
                </a:lnTo>
                <a:lnTo>
                  <a:pt x="133893" y="214054"/>
                </a:lnTo>
                <a:lnTo>
                  <a:pt x="140239" y="211272"/>
                </a:lnTo>
                <a:lnTo>
                  <a:pt x="152370" y="205640"/>
                </a:lnTo>
                <a:lnTo>
                  <a:pt x="158272" y="202805"/>
                </a:lnTo>
                <a:lnTo>
                  <a:pt x="165064" y="199009"/>
                </a:lnTo>
                <a:lnTo>
                  <a:pt x="172449" y="194574"/>
                </a:lnTo>
                <a:lnTo>
                  <a:pt x="180231" y="189713"/>
                </a:lnTo>
                <a:lnTo>
                  <a:pt x="187323" y="185519"/>
                </a:lnTo>
                <a:lnTo>
                  <a:pt x="193956" y="181771"/>
                </a:lnTo>
                <a:lnTo>
                  <a:pt x="200284" y="178319"/>
                </a:lnTo>
                <a:lnTo>
                  <a:pt x="205454" y="175066"/>
                </a:lnTo>
                <a:lnTo>
                  <a:pt x="209854" y="171944"/>
                </a:lnTo>
                <a:lnTo>
                  <a:pt x="213740" y="168911"/>
                </a:lnTo>
                <a:lnTo>
                  <a:pt x="218235" y="165936"/>
                </a:lnTo>
                <a:lnTo>
                  <a:pt x="223137" y="163000"/>
                </a:lnTo>
                <a:lnTo>
                  <a:pt x="238656" y="15427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772"/>
          <p:cNvSpPr/>
          <p:nvPr/>
        </p:nvSpPr>
        <p:spPr>
          <a:xfrm>
            <a:off x="4752022" y="1620202"/>
            <a:ext cx="240031" cy="25719"/>
          </a:xfrm>
          <a:custGeom>
            <a:avLst/>
            <a:gdLst/>
            <a:ahLst/>
            <a:cxnLst/>
            <a:rect l="0" t="0" r="0" b="0"/>
            <a:pathLst>
              <a:path w="240031" h="25719">
                <a:moveTo>
                  <a:pt x="0" y="25718"/>
                </a:moveTo>
                <a:lnTo>
                  <a:pt x="57662" y="25718"/>
                </a:lnTo>
                <a:lnTo>
                  <a:pt x="63206" y="24765"/>
                </a:lnTo>
                <a:lnTo>
                  <a:pt x="68808" y="23178"/>
                </a:lnTo>
                <a:lnTo>
                  <a:pt x="74447" y="21167"/>
                </a:lnTo>
                <a:lnTo>
                  <a:pt x="81064" y="19826"/>
                </a:lnTo>
                <a:lnTo>
                  <a:pt x="88333" y="18933"/>
                </a:lnTo>
                <a:lnTo>
                  <a:pt x="96036" y="18337"/>
                </a:lnTo>
                <a:lnTo>
                  <a:pt x="103076" y="17939"/>
                </a:lnTo>
                <a:lnTo>
                  <a:pt x="115979" y="17498"/>
                </a:lnTo>
                <a:lnTo>
                  <a:pt x="139785" y="17215"/>
                </a:lnTo>
                <a:lnTo>
                  <a:pt x="178347" y="17148"/>
                </a:lnTo>
                <a:lnTo>
                  <a:pt x="182716" y="16194"/>
                </a:lnTo>
                <a:lnTo>
                  <a:pt x="186581" y="14606"/>
                </a:lnTo>
                <a:lnTo>
                  <a:pt x="190110" y="12595"/>
                </a:lnTo>
                <a:lnTo>
                  <a:pt x="193415" y="11254"/>
                </a:lnTo>
                <a:lnTo>
                  <a:pt x="196570" y="10360"/>
                </a:lnTo>
                <a:lnTo>
                  <a:pt x="199627" y="9764"/>
                </a:lnTo>
                <a:lnTo>
                  <a:pt x="205563" y="9102"/>
                </a:lnTo>
                <a:lnTo>
                  <a:pt x="211376" y="8808"/>
                </a:lnTo>
                <a:lnTo>
                  <a:pt x="217135" y="8677"/>
                </a:lnTo>
                <a:lnTo>
                  <a:pt x="225732" y="8604"/>
                </a:lnTo>
                <a:lnTo>
                  <a:pt x="228593" y="7641"/>
                </a:lnTo>
                <a:lnTo>
                  <a:pt x="231453" y="6046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73"/>
          <p:cNvSpPr/>
          <p:nvPr/>
        </p:nvSpPr>
        <p:spPr>
          <a:xfrm>
            <a:off x="4854997" y="1525905"/>
            <a:ext cx="51331" cy="282893"/>
          </a:xfrm>
          <a:custGeom>
            <a:avLst/>
            <a:gdLst/>
            <a:ahLst/>
            <a:cxnLst/>
            <a:rect l="0" t="0" r="0" b="0"/>
            <a:pathLst>
              <a:path w="51331" h="282893">
                <a:moveTo>
                  <a:pt x="8468" y="0"/>
                </a:moveTo>
                <a:lnTo>
                  <a:pt x="8468" y="24950"/>
                </a:lnTo>
                <a:lnTo>
                  <a:pt x="7515" y="29016"/>
                </a:lnTo>
                <a:lnTo>
                  <a:pt x="5928" y="32679"/>
                </a:lnTo>
                <a:lnTo>
                  <a:pt x="3917" y="36073"/>
                </a:lnTo>
                <a:lnTo>
                  <a:pt x="2576" y="40241"/>
                </a:lnTo>
                <a:lnTo>
                  <a:pt x="1682" y="44925"/>
                </a:lnTo>
                <a:lnTo>
                  <a:pt x="1086" y="49952"/>
                </a:lnTo>
                <a:lnTo>
                  <a:pt x="424" y="58078"/>
                </a:lnTo>
                <a:lnTo>
                  <a:pt x="131" y="65817"/>
                </a:lnTo>
                <a:lnTo>
                  <a:pt x="0" y="75607"/>
                </a:lnTo>
                <a:lnTo>
                  <a:pt x="917" y="81837"/>
                </a:lnTo>
                <a:lnTo>
                  <a:pt x="2482" y="88848"/>
                </a:lnTo>
                <a:lnTo>
                  <a:pt x="4477" y="96379"/>
                </a:lnTo>
                <a:lnTo>
                  <a:pt x="5807" y="103305"/>
                </a:lnTo>
                <a:lnTo>
                  <a:pt x="6694" y="109827"/>
                </a:lnTo>
                <a:lnTo>
                  <a:pt x="7286" y="116081"/>
                </a:lnTo>
                <a:lnTo>
                  <a:pt x="7679" y="122155"/>
                </a:lnTo>
                <a:lnTo>
                  <a:pt x="7942" y="128109"/>
                </a:lnTo>
                <a:lnTo>
                  <a:pt x="8117" y="133983"/>
                </a:lnTo>
                <a:lnTo>
                  <a:pt x="9186" y="139804"/>
                </a:lnTo>
                <a:lnTo>
                  <a:pt x="10852" y="145590"/>
                </a:lnTo>
                <a:lnTo>
                  <a:pt x="12915" y="151353"/>
                </a:lnTo>
                <a:lnTo>
                  <a:pt x="14290" y="157099"/>
                </a:lnTo>
                <a:lnTo>
                  <a:pt x="15207" y="162835"/>
                </a:lnTo>
                <a:lnTo>
                  <a:pt x="15818" y="168564"/>
                </a:lnTo>
                <a:lnTo>
                  <a:pt x="17178" y="174288"/>
                </a:lnTo>
                <a:lnTo>
                  <a:pt x="19037" y="180010"/>
                </a:lnTo>
                <a:lnTo>
                  <a:pt x="21229" y="185729"/>
                </a:lnTo>
                <a:lnTo>
                  <a:pt x="22690" y="191446"/>
                </a:lnTo>
                <a:lnTo>
                  <a:pt x="23664" y="197163"/>
                </a:lnTo>
                <a:lnTo>
                  <a:pt x="24314" y="202880"/>
                </a:lnTo>
                <a:lnTo>
                  <a:pt x="25699" y="208595"/>
                </a:lnTo>
                <a:lnTo>
                  <a:pt x="27575" y="214311"/>
                </a:lnTo>
                <a:lnTo>
                  <a:pt x="29778" y="220026"/>
                </a:lnTo>
                <a:lnTo>
                  <a:pt x="31247" y="225742"/>
                </a:lnTo>
                <a:lnTo>
                  <a:pt x="32227" y="231457"/>
                </a:lnTo>
                <a:lnTo>
                  <a:pt x="32879" y="237172"/>
                </a:lnTo>
                <a:lnTo>
                  <a:pt x="34267" y="241934"/>
                </a:lnTo>
                <a:lnTo>
                  <a:pt x="36145" y="246062"/>
                </a:lnTo>
                <a:lnTo>
                  <a:pt x="38349" y="249766"/>
                </a:lnTo>
                <a:lnTo>
                  <a:pt x="39818" y="253188"/>
                </a:lnTo>
                <a:lnTo>
                  <a:pt x="40799" y="256422"/>
                </a:lnTo>
                <a:lnTo>
                  <a:pt x="41451" y="259530"/>
                </a:lnTo>
                <a:lnTo>
                  <a:pt x="42839" y="262555"/>
                </a:lnTo>
                <a:lnTo>
                  <a:pt x="44717" y="265524"/>
                </a:lnTo>
                <a:lnTo>
                  <a:pt x="46921" y="268456"/>
                </a:lnTo>
                <a:lnTo>
                  <a:pt x="48391" y="271363"/>
                </a:lnTo>
                <a:lnTo>
                  <a:pt x="49371" y="274253"/>
                </a:lnTo>
                <a:lnTo>
                  <a:pt x="51330" y="28289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774"/>
          <p:cNvSpPr/>
          <p:nvPr/>
        </p:nvSpPr>
        <p:spPr>
          <a:xfrm>
            <a:off x="5077777" y="1534477"/>
            <a:ext cx="42864" cy="248604"/>
          </a:xfrm>
          <a:custGeom>
            <a:avLst/>
            <a:gdLst/>
            <a:ahLst/>
            <a:cxnLst/>
            <a:rect l="0" t="0" r="0" b="0"/>
            <a:pathLst>
              <a:path w="42864" h="248604">
                <a:moveTo>
                  <a:pt x="0" y="0"/>
                </a:moveTo>
                <a:lnTo>
                  <a:pt x="0" y="7381"/>
                </a:lnTo>
                <a:lnTo>
                  <a:pt x="953" y="8731"/>
                </a:lnTo>
                <a:lnTo>
                  <a:pt x="2540" y="10583"/>
                </a:lnTo>
                <a:lnTo>
                  <a:pt x="4551" y="12770"/>
                </a:lnTo>
                <a:lnTo>
                  <a:pt x="5892" y="16133"/>
                </a:lnTo>
                <a:lnTo>
                  <a:pt x="6785" y="20281"/>
                </a:lnTo>
                <a:lnTo>
                  <a:pt x="7381" y="24950"/>
                </a:lnTo>
                <a:lnTo>
                  <a:pt x="8043" y="32679"/>
                </a:lnTo>
                <a:lnTo>
                  <a:pt x="8219" y="36074"/>
                </a:lnTo>
                <a:lnTo>
                  <a:pt x="9290" y="41194"/>
                </a:lnTo>
                <a:lnTo>
                  <a:pt x="10956" y="47465"/>
                </a:lnTo>
                <a:lnTo>
                  <a:pt x="13019" y="54504"/>
                </a:lnTo>
                <a:lnTo>
                  <a:pt x="14394" y="61101"/>
                </a:lnTo>
                <a:lnTo>
                  <a:pt x="15311" y="67404"/>
                </a:lnTo>
                <a:lnTo>
                  <a:pt x="15922" y="73511"/>
                </a:lnTo>
                <a:lnTo>
                  <a:pt x="16330" y="79487"/>
                </a:lnTo>
                <a:lnTo>
                  <a:pt x="16602" y="85377"/>
                </a:lnTo>
                <a:lnTo>
                  <a:pt x="16783" y="91208"/>
                </a:lnTo>
                <a:lnTo>
                  <a:pt x="17856" y="97000"/>
                </a:lnTo>
                <a:lnTo>
                  <a:pt x="19524" y="102767"/>
                </a:lnTo>
                <a:lnTo>
                  <a:pt x="21589" y="108516"/>
                </a:lnTo>
                <a:lnTo>
                  <a:pt x="22965" y="114254"/>
                </a:lnTo>
                <a:lnTo>
                  <a:pt x="23882" y="119984"/>
                </a:lnTo>
                <a:lnTo>
                  <a:pt x="24494" y="125710"/>
                </a:lnTo>
                <a:lnTo>
                  <a:pt x="24902" y="131431"/>
                </a:lnTo>
                <a:lnTo>
                  <a:pt x="25174" y="137151"/>
                </a:lnTo>
                <a:lnTo>
                  <a:pt x="25476" y="148586"/>
                </a:lnTo>
                <a:lnTo>
                  <a:pt x="25715" y="206904"/>
                </a:lnTo>
                <a:lnTo>
                  <a:pt x="26668" y="211279"/>
                </a:lnTo>
                <a:lnTo>
                  <a:pt x="28256" y="216100"/>
                </a:lnTo>
                <a:lnTo>
                  <a:pt x="33098" y="228424"/>
                </a:lnTo>
                <a:lnTo>
                  <a:pt x="33937" y="235110"/>
                </a:lnTo>
                <a:lnTo>
                  <a:pt x="35007" y="237702"/>
                </a:lnTo>
                <a:lnTo>
                  <a:pt x="36673" y="240383"/>
                </a:lnTo>
                <a:lnTo>
                  <a:pt x="42863" y="24860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775"/>
          <p:cNvSpPr/>
          <p:nvPr/>
        </p:nvSpPr>
        <p:spPr>
          <a:xfrm>
            <a:off x="5206479" y="1551622"/>
            <a:ext cx="111325" cy="219153"/>
          </a:xfrm>
          <a:custGeom>
            <a:avLst/>
            <a:gdLst/>
            <a:ahLst/>
            <a:cxnLst/>
            <a:rect l="0" t="0" r="0" b="0"/>
            <a:pathLst>
              <a:path w="111325" h="219153">
                <a:moveTo>
                  <a:pt x="25603" y="17145"/>
                </a:moveTo>
                <a:lnTo>
                  <a:pt x="21053" y="21696"/>
                </a:lnTo>
                <a:lnTo>
                  <a:pt x="19712" y="23989"/>
                </a:lnTo>
                <a:lnTo>
                  <a:pt x="18222" y="29077"/>
                </a:lnTo>
                <a:lnTo>
                  <a:pt x="17825" y="32720"/>
                </a:lnTo>
                <a:lnTo>
                  <a:pt x="17560" y="37053"/>
                </a:lnTo>
                <a:lnTo>
                  <a:pt x="17384" y="41847"/>
                </a:lnTo>
                <a:lnTo>
                  <a:pt x="16314" y="46948"/>
                </a:lnTo>
                <a:lnTo>
                  <a:pt x="14648" y="52254"/>
                </a:lnTo>
                <a:lnTo>
                  <a:pt x="12584" y="57696"/>
                </a:lnTo>
                <a:lnTo>
                  <a:pt x="11209" y="63229"/>
                </a:lnTo>
                <a:lnTo>
                  <a:pt x="10292" y="68823"/>
                </a:lnTo>
                <a:lnTo>
                  <a:pt x="9681" y="74457"/>
                </a:lnTo>
                <a:lnTo>
                  <a:pt x="8320" y="80118"/>
                </a:lnTo>
                <a:lnTo>
                  <a:pt x="6461" y="85797"/>
                </a:lnTo>
                <a:lnTo>
                  <a:pt x="4269" y="91488"/>
                </a:lnTo>
                <a:lnTo>
                  <a:pt x="2808" y="97187"/>
                </a:lnTo>
                <a:lnTo>
                  <a:pt x="1834" y="102891"/>
                </a:lnTo>
                <a:lnTo>
                  <a:pt x="1184" y="108599"/>
                </a:lnTo>
                <a:lnTo>
                  <a:pt x="751" y="114310"/>
                </a:lnTo>
                <a:lnTo>
                  <a:pt x="463" y="120021"/>
                </a:lnTo>
                <a:lnTo>
                  <a:pt x="142" y="131448"/>
                </a:lnTo>
                <a:lnTo>
                  <a:pt x="0" y="142876"/>
                </a:lnTo>
                <a:lnTo>
                  <a:pt x="914" y="147638"/>
                </a:lnTo>
                <a:lnTo>
                  <a:pt x="2477" y="151766"/>
                </a:lnTo>
                <a:lnTo>
                  <a:pt x="4470" y="155470"/>
                </a:lnTo>
                <a:lnTo>
                  <a:pt x="5800" y="159844"/>
                </a:lnTo>
                <a:lnTo>
                  <a:pt x="6686" y="164665"/>
                </a:lnTo>
                <a:lnTo>
                  <a:pt x="7277" y="169784"/>
                </a:lnTo>
                <a:lnTo>
                  <a:pt x="8623" y="174149"/>
                </a:lnTo>
                <a:lnTo>
                  <a:pt x="10473" y="178012"/>
                </a:lnTo>
                <a:lnTo>
                  <a:pt x="12659" y="181540"/>
                </a:lnTo>
                <a:lnTo>
                  <a:pt x="15068" y="184844"/>
                </a:lnTo>
                <a:lnTo>
                  <a:pt x="17628" y="187999"/>
                </a:lnTo>
                <a:lnTo>
                  <a:pt x="20286" y="191055"/>
                </a:lnTo>
                <a:lnTo>
                  <a:pt x="23011" y="194045"/>
                </a:lnTo>
                <a:lnTo>
                  <a:pt x="28578" y="199907"/>
                </a:lnTo>
                <a:lnTo>
                  <a:pt x="37068" y="208563"/>
                </a:lnTo>
                <a:lnTo>
                  <a:pt x="39914" y="210479"/>
                </a:lnTo>
                <a:lnTo>
                  <a:pt x="42764" y="211757"/>
                </a:lnTo>
                <a:lnTo>
                  <a:pt x="45616" y="212609"/>
                </a:lnTo>
                <a:lnTo>
                  <a:pt x="48470" y="213177"/>
                </a:lnTo>
                <a:lnTo>
                  <a:pt x="51325" y="213555"/>
                </a:lnTo>
                <a:lnTo>
                  <a:pt x="54181" y="213808"/>
                </a:lnTo>
                <a:lnTo>
                  <a:pt x="57038" y="214929"/>
                </a:lnTo>
                <a:lnTo>
                  <a:pt x="59894" y="216628"/>
                </a:lnTo>
                <a:lnTo>
                  <a:pt x="62751" y="218714"/>
                </a:lnTo>
                <a:lnTo>
                  <a:pt x="65609" y="219152"/>
                </a:lnTo>
                <a:lnTo>
                  <a:pt x="68466" y="218491"/>
                </a:lnTo>
                <a:lnTo>
                  <a:pt x="84446" y="210587"/>
                </a:lnTo>
                <a:lnTo>
                  <a:pt x="87692" y="208019"/>
                </a:lnTo>
                <a:lnTo>
                  <a:pt x="89856" y="205354"/>
                </a:lnTo>
                <a:lnTo>
                  <a:pt x="93213" y="199854"/>
                </a:lnTo>
                <a:lnTo>
                  <a:pt x="95441" y="197053"/>
                </a:lnTo>
                <a:lnTo>
                  <a:pt x="97879" y="194234"/>
                </a:lnTo>
                <a:lnTo>
                  <a:pt x="100457" y="190449"/>
                </a:lnTo>
                <a:lnTo>
                  <a:pt x="103129" y="186021"/>
                </a:lnTo>
                <a:lnTo>
                  <a:pt x="105862" y="181164"/>
                </a:lnTo>
                <a:lnTo>
                  <a:pt x="107684" y="176021"/>
                </a:lnTo>
                <a:lnTo>
                  <a:pt x="108899" y="170687"/>
                </a:lnTo>
                <a:lnTo>
                  <a:pt x="109708" y="165227"/>
                </a:lnTo>
                <a:lnTo>
                  <a:pt x="110248" y="159681"/>
                </a:lnTo>
                <a:lnTo>
                  <a:pt x="110608" y="154079"/>
                </a:lnTo>
                <a:lnTo>
                  <a:pt x="110848" y="148439"/>
                </a:lnTo>
                <a:lnTo>
                  <a:pt x="111115" y="137093"/>
                </a:lnTo>
                <a:lnTo>
                  <a:pt x="111324" y="71789"/>
                </a:lnTo>
                <a:lnTo>
                  <a:pt x="110373" y="65957"/>
                </a:lnTo>
                <a:lnTo>
                  <a:pt x="108786" y="60164"/>
                </a:lnTo>
                <a:lnTo>
                  <a:pt x="106776" y="54397"/>
                </a:lnTo>
                <a:lnTo>
                  <a:pt x="104483" y="48647"/>
                </a:lnTo>
                <a:lnTo>
                  <a:pt x="102003" y="42909"/>
                </a:lnTo>
                <a:lnTo>
                  <a:pt x="99396" y="37178"/>
                </a:lnTo>
                <a:lnTo>
                  <a:pt x="96706" y="32406"/>
                </a:lnTo>
                <a:lnTo>
                  <a:pt x="93960" y="28271"/>
                </a:lnTo>
                <a:lnTo>
                  <a:pt x="91177" y="24562"/>
                </a:lnTo>
                <a:lnTo>
                  <a:pt x="88369" y="21138"/>
                </a:lnTo>
                <a:lnTo>
                  <a:pt x="85544" y="17902"/>
                </a:lnTo>
                <a:lnTo>
                  <a:pt x="82709" y="14792"/>
                </a:lnTo>
                <a:lnTo>
                  <a:pt x="77019" y="8797"/>
                </a:lnTo>
                <a:lnTo>
                  <a:pt x="74168" y="5864"/>
                </a:lnTo>
                <a:lnTo>
                  <a:pt x="70362" y="3910"/>
                </a:lnTo>
                <a:lnTo>
                  <a:pt x="65920" y="2606"/>
                </a:lnTo>
                <a:lnTo>
                  <a:pt x="54204" y="515"/>
                </a:lnTo>
                <a:lnTo>
                  <a:pt x="51338" y="343"/>
                </a:lnTo>
                <a:lnTo>
                  <a:pt x="43073" y="153"/>
                </a:lnTo>
                <a:lnTo>
                  <a:pt x="1703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776"/>
          <p:cNvSpPr/>
          <p:nvPr/>
        </p:nvSpPr>
        <p:spPr>
          <a:xfrm>
            <a:off x="5369242" y="1517332"/>
            <a:ext cx="197020" cy="201937"/>
          </a:xfrm>
          <a:custGeom>
            <a:avLst/>
            <a:gdLst/>
            <a:ahLst/>
            <a:cxnLst/>
            <a:rect l="0" t="0" r="0" b="0"/>
            <a:pathLst>
              <a:path w="197020" h="201937">
                <a:moveTo>
                  <a:pt x="34290" y="0"/>
                </a:moveTo>
                <a:lnTo>
                  <a:pt x="34290" y="7381"/>
                </a:lnTo>
                <a:lnTo>
                  <a:pt x="35243" y="7778"/>
                </a:lnTo>
                <a:lnTo>
                  <a:pt x="38841" y="8219"/>
                </a:lnTo>
                <a:lnTo>
                  <a:pt x="40182" y="9290"/>
                </a:lnTo>
                <a:lnTo>
                  <a:pt x="41075" y="10956"/>
                </a:lnTo>
                <a:lnTo>
                  <a:pt x="41671" y="13019"/>
                </a:lnTo>
                <a:lnTo>
                  <a:pt x="42068" y="16299"/>
                </a:lnTo>
                <a:lnTo>
                  <a:pt x="42333" y="20391"/>
                </a:lnTo>
                <a:lnTo>
                  <a:pt x="42627" y="29065"/>
                </a:lnTo>
                <a:lnTo>
                  <a:pt x="42793" y="40256"/>
                </a:lnTo>
                <a:lnTo>
                  <a:pt x="42832" y="49959"/>
                </a:lnTo>
                <a:lnTo>
                  <a:pt x="43795" y="55214"/>
                </a:lnTo>
                <a:lnTo>
                  <a:pt x="45389" y="60622"/>
                </a:lnTo>
                <a:lnTo>
                  <a:pt x="47404" y="66132"/>
                </a:lnTo>
                <a:lnTo>
                  <a:pt x="48748" y="71710"/>
                </a:lnTo>
                <a:lnTo>
                  <a:pt x="49643" y="77335"/>
                </a:lnTo>
                <a:lnTo>
                  <a:pt x="50241" y="82989"/>
                </a:lnTo>
                <a:lnTo>
                  <a:pt x="50639" y="88663"/>
                </a:lnTo>
                <a:lnTo>
                  <a:pt x="50905" y="94351"/>
                </a:lnTo>
                <a:lnTo>
                  <a:pt x="51278" y="108918"/>
                </a:lnTo>
                <a:lnTo>
                  <a:pt x="51331" y="112617"/>
                </a:lnTo>
                <a:lnTo>
                  <a:pt x="52318" y="116988"/>
                </a:lnTo>
                <a:lnTo>
                  <a:pt x="53929" y="121807"/>
                </a:lnTo>
                <a:lnTo>
                  <a:pt x="55955" y="126925"/>
                </a:lnTo>
                <a:lnTo>
                  <a:pt x="57306" y="131289"/>
                </a:lnTo>
                <a:lnTo>
                  <a:pt x="58206" y="135151"/>
                </a:lnTo>
                <a:lnTo>
                  <a:pt x="58807" y="138678"/>
                </a:lnTo>
                <a:lnTo>
                  <a:pt x="60159" y="142935"/>
                </a:lnTo>
                <a:lnTo>
                  <a:pt x="62014" y="147677"/>
                </a:lnTo>
                <a:lnTo>
                  <a:pt x="64203" y="152744"/>
                </a:lnTo>
                <a:lnTo>
                  <a:pt x="66614" y="157074"/>
                </a:lnTo>
                <a:lnTo>
                  <a:pt x="69174" y="160914"/>
                </a:lnTo>
                <a:lnTo>
                  <a:pt x="71834" y="164426"/>
                </a:lnTo>
                <a:lnTo>
                  <a:pt x="74559" y="167720"/>
                </a:lnTo>
                <a:lnTo>
                  <a:pt x="80128" y="173920"/>
                </a:lnTo>
                <a:lnTo>
                  <a:pt x="82946" y="177859"/>
                </a:lnTo>
                <a:lnTo>
                  <a:pt x="85777" y="182390"/>
                </a:lnTo>
                <a:lnTo>
                  <a:pt x="88617" y="187316"/>
                </a:lnTo>
                <a:lnTo>
                  <a:pt x="91463" y="190600"/>
                </a:lnTo>
                <a:lnTo>
                  <a:pt x="94313" y="192789"/>
                </a:lnTo>
                <a:lnTo>
                  <a:pt x="100019" y="195221"/>
                </a:lnTo>
                <a:lnTo>
                  <a:pt x="105730" y="196303"/>
                </a:lnTo>
                <a:lnTo>
                  <a:pt x="108587" y="197543"/>
                </a:lnTo>
                <a:lnTo>
                  <a:pt x="114301" y="201462"/>
                </a:lnTo>
                <a:lnTo>
                  <a:pt x="117158" y="201936"/>
                </a:lnTo>
                <a:lnTo>
                  <a:pt x="120015" y="201299"/>
                </a:lnTo>
                <a:lnTo>
                  <a:pt x="125730" y="199004"/>
                </a:lnTo>
                <a:lnTo>
                  <a:pt x="131445" y="197984"/>
                </a:lnTo>
                <a:lnTo>
                  <a:pt x="137160" y="197530"/>
                </a:lnTo>
                <a:lnTo>
                  <a:pt x="140017" y="197409"/>
                </a:lnTo>
                <a:lnTo>
                  <a:pt x="142875" y="196376"/>
                </a:lnTo>
                <a:lnTo>
                  <a:pt x="148590" y="192688"/>
                </a:lnTo>
                <a:lnTo>
                  <a:pt x="154305" y="187874"/>
                </a:lnTo>
                <a:lnTo>
                  <a:pt x="157162" y="185257"/>
                </a:lnTo>
                <a:lnTo>
                  <a:pt x="160020" y="181607"/>
                </a:lnTo>
                <a:lnTo>
                  <a:pt x="162878" y="177269"/>
                </a:lnTo>
                <a:lnTo>
                  <a:pt x="165735" y="172472"/>
                </a:lnTo>
                <a:lnTo>
                  <a:pt x="168593" y="168321"/>
                </a:lnTo>
                <a:lnTo>
                  <a:pt x="171450" y="164602"/>
                </a:lnTo>
                <a:lnTo>
                  <a:pt x="174308" y="161170"/>
                </a:lnTo>
                <a:lnTo>
                  <a:pt x="177165" y="156976"/>
                </a:lnTo>
                <a:lnTo>
                  <a:pt x="180023" y="152276"/>
                </a:lnTo>
                <a:lnTo>
                  <a:pt x="182880" y="147237"/>
                </a:lnTo>
                <a:lnTo>
                  <a:pt x="188595" y="136559"/>
                </a:lnTo>
                <a:lnTo>
                  <a:pt x="191452" y="131044"/>
                </a:lnTo>
                <a:lnTo>
                  <a:pt x="193358" y="126415"/>
                </a:lnTo>
                <a:lnTo>
                  <a:pt x="194628" y="122377"/>
                </a:lnTo>
                <a:lnTo>
                  <a:pt x="195474" y="118732"/>
                </a:lnTo>
                <a:lnTo>
                  <a:pt x="196039" y="114397"/>
                </a:lnTo>
                <a:lnTo>
                  <a:pt x="196415" y="109602"/>
                </a:lnTo>
                <a:lnTo>
                  <a:pt x="196666" y="104501"/>
                </a:lnTo>
                <a:lnTo>
                  <a:pt x="196944" y="93752"/>
                </a:lnTo>
                <a:lnTo>
                  <a:pt x="197019" y="88219"/>
                </a:lnTo>
                <a:lnTo>
                  <a:pt x="196116" y="82625"/>
                </a:lnTo>
                <a:lnTo>
                  <a:pt x="194562" y="76991"/>
                </a:lnTo>
                <a:lnTo>
                  <a:pt x="192573" y="71330"/>
                </a:lnTo>
                <a:lnTo>
                  <a:pt x="191247" y="66603"/>
                </a:lnTo>
                <a:lnTo>
                  <a:pt x="190363" y="62500"/>
                </a:lnTo>
                <a:lnTo>
                  <a:pt x="189774" y="58811"/>
                </a:lnTo>
                <a:lnTo>
                  <a:pt x="188428" y="54448"/>
                </a:lnTo>
                <a:lnTo>
                  <a:pt x="186579" y="49633"/>
                </a:lnTo>
                <a:lnTo>
                  <a:pt x="184393" y="44519"/>
                </a:lnTo>
                <a:lnTo>
                  <a:pt x="181031" y="40157"/>
                </a:lnTo>
                <a:lnTo>
                  <a:pt x="176885" y="36296"/>
                </a:lnTo>
                <a:lnTo>
                  <a:pt x="172216" y="32770"/>
                </a:lnTo>
                <a:lnTo>
                  <a:pt x="167198" y="29467"/>
                </a:lnTo>
                <a:lnTo>
                  <a:pt x="161948" y="26312"/>
                </a:lnTo>
                <a:lnTo>
                  <a:pt x="156543" y="23256"/>
                </a:lnTo>
                <a:lnTo>
                  <a:pt x="151035" y="21219"/>
                </a:lnTo>
                <a:lnTo>
                  <a:pt x="145457" y="19861"/>
                </a:lnTo>
                <a:lnTo>
                  <a:pt x="139834" y="18956"/>
                </a:lnTo>
                <a:lnTo>
                  <a:pt x="133227" y="17400"/>
                </a:lnTo>
                <a:lnTo>
                  <a:pt x="125966" y="15410"/>
                </a:lnTo>
                <a:lnTo>
                  <a:pt x="118268" y="13131"/>
                </a:lnTo>
                <a:lnTo>
                  <a:pt x="110277" y="11611"/>
                </a:lnTo>
                <a:lnTo>
                  <a:pt x="102094" y="10598"/>
                </a:lnTo>
                <a:lnTo>
                  <a:pt x="93779" y="9923"/>
                </a:lnTo>
                <a:lnTo>
                  <a:pt x="86333" y="9473"/>
                </a:lnTo>
                <a:lnTo>
                  <a:pt x="72978" y="8973"/>
                </a:lnTo>
                <a:lnTo>
                  <a:pt x="54749" y="8691"/>
                </a:lnTo>
                <a:lnTo>
                  <a:pt x="24594" y="8583"/>
                </a:lnTo>
                <a:lnTo>
                  <a:pt x="21158" y="9532"/>
                </a:lnTo>
                <a:lnTo>
                  <a:pt x="17916" y="11117"/>
                </a:lnTo>
                <a:lnTo>
                  <a:pt x="14801" y="13126"/>
                </a:lnTo>
                <a:lnTo>
                  <a:pt x="8801" y="15359"/>
                </a:lnTo>
                <a:lnTo>
                  <a:pt x="0" y="1714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777"/>
          <p:cNvSpPr/>
          <p:nvPr/>
        </p:nvSpPr>
        <p:spPr>
          <a:xfrm>
            <a:off x="5995034" y="3026092"/>
            <a:ext cx="977267" cy="94298"/>
          </a:xfrm>
          <a:custGeom>
            <a:avLst/>
            <a:gdLst/>
            <a:ahLst/>
            <a:cxnLst/>
            <a:rect l="0" t="0" r="0" b="0"/>
            <a:pathLst>
              <a:path w="977267" h="94298">
                <a:moveTo>
                  <a:pt x="0" y="94297"/>
                </a:moveTo>
                <a:lnTo>
                  <a:pt x="4552" y="89747"/>
                </a:lnTo>
                <a:lnTo>
                  <a:pt x="6844" y="88406"/>
                </a:lnTo>
                <a:lnTo>
                  <a:pt x="11932" y="86917"/>
                </a:lnTo>
                <a:lnTo>
                  <a:pt x="20152" y="86078"/>
                </a:lnTo>
                <a:lnTo>
                  <a:pt x="22959" y="85008"/>
                </a:lnTo>
                <a:lnTo>
                  <a:pt x="25784" y="83342"/>
                </a:lnTo>
                <a:lnTo>
                  <a:pt x="28620" y="81279"/>
                </a:lnTo>
                <a:lnTo>
                  <a:pt x="36850" y="78986"/>
                </a:lnTo>
                <a:lnTo>
                  <a:pt x="47811" y="77015"/>
                </a:lnTo>
                <a:lnTo>
                  <a:pt x="54734" y="75156"/>
                </a:lnTo>
                <a:lnTo>
                  <a:pt x="62207" y="72964"/>
                </a:lnTo>
                <a:lnTo>
                  <a:pt x="73051" y="70529"/>
                </a:lnTo>
                <a:lnTo>
                  <a:pt x="96874" y="68965"/>
                </a:lnTo>
                <a:lnTo>
                  <a:pt x="122253" y="68656"/>
                </a:lnTo>
                <a:lnTo>
                  <a:pt x="168569" y="68583"/>
                </a:lnTo>
                <a:lnTo>
                  <a:pt x="182552" y="66041"/>
                </a:lnTo>
                <a:lnTo>
                  <a:pt x="190282" y="64030"/>
                </a:lnTo>
                <a:lnTo>
                  <a:pt x="210262" y="61199"/>
                </a:lnTo>
                <a:lnTo>
                  <a:pt x="232798" y="60361"/>
                </a:lnTo>
                <a:lnTo>
                  <a:pt x="249198" y="57625"/>
                </a:lnTo>
                <a:lnTo>
                  <a:pt x="257573" y="55561"/>
                </a:lnTo>
                <a:lnTo>
                  <a:pt x="278460" y="52658"/>
                </a:lnTo>
                <a:lnTo>
                  <a:pt x="308476" y="51677"/>
                </a:lnTo>
                <a:lnTo>
                  <a:pt x="531529" y="51435"/>
                </a:lnTo>
                <a:lnTo>
                  <a:pt x="548656" y="48895"/>
                </a:lnTo>
                <a:lnTo>
                  <a:pt x="557223" y="46884"/>
                </a:lnTo>
                <a:lnTo>
                  <a:pt x="578383" y="44054"/>
                </a:lnTo>
                <a:lnTo>
                  <a:pt x="601268" y="43216"/>
                </a:lnTo>
                <a:lnTo>
                  <a:pt x="677259" y="42872"/>
                </a:lnTo>
                <a:lnTo>
                  <a:pt x="694387" y="40327"/>
                </a:lnTo>
                <a:lnTo>
                  <a:pt x="702955" y="38314"/>
                </a:lnTo>
                <a:lnTo>
                  <a:pt x="728666" y="35482"/>
                </a:lnTo>
                <a:lnTo>
                  <a:pt x="754381" y="34644"/>
                </a:lnTo>
                <a:lnTo>
                  <a:pt x="784649" y="34395"/>
                </a:lnTo>
                <a:lnTo>
                  <a:pt x="804028" y="31797"/>
                </a:lnTo>
                <a:lnTo>
                  <a:pt x="813196" y="29770"/>
                </a:lnTo>
                <a:lnTo>
                  <a:pt x="835202" y="26918"/>
                </a:lnTo>
                <a:lnTo>
                  <a:pt x="842551" y="25566"/>
                </a:lnTo>
                <a:lnTo>
                  <a:pt x="850308" y="23711"/>
                </a:lnTo>
                <a:lnTo>
                  <a:pt x="858338" y="21523"/>
                </a:lnTo>
                <a:lnTo>
                  <a:pt x="872339" y="19091"/>
                </a:lnTo>
                <a:lnTo>
                  <a:pt x="896849" y="17529"/>
                </a:lnTo>
                <a:lnTo>
                  <a:pt x="911046" y="14776"/>
                </a:lnTo>
                <a:lnTo>
                  <a:pt x="918831" y="12708"/>
                </a:lnTo>
                <a:lnTo>
                  <a:pt x="934339" y="9798"/>
                </a:lnTo>
                <a:lnTo>
                  <a:pt x="962903" y="8604"/>
                </a:lnTo>
                <a:lnTo>
                  <a:pt x="977252" y="8572"/>
                </a:lnTo>
                <a:lnTo>
                  <a:pt x="977266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778"/>
          <p:cNvSpPr/>
          <p:nvPr/>
        </p:nvSpPr>
        <p:spPr>
          <a:xfrm>
            <a:off x="4906336" y="3326133"/>
            <a:ext cx="196655" cy="248600"/>
          </a:xfrm>
          <a:custGeom>
            <a:avLst/>
            <a:gdLst/>
            <a:ahLst/>
            <a:cxnLst/>
            <a:rect l="0" t="0" r="0" b="0"/>
            <a:pathLst>
              <a:path w="196655" h="248600">
                <a:moveTo>
                  <a:pt x="17136" y="102867"/>
                </a:moveTo>
                <a:lnTo>
                  <a:pt x="25706" y="102867"/>
                </a:lnTo>
                <a:lnTo>
                  <a:pt x="39360" y="98316"/>
                </a:lnTo>
                <a:lnTo>
                  <a:pt x="42430" y="96023"/>
                </a:lnTo>
                <a:lnTo>
                  <a:pt x="43523" y="93541"/>
                </a:lnTo>
                <a:lnTo>
                  <a:pt x="43151" y="88245"/>
                </a:lnTo>
                <a:lnTo>
                  <a:pt x="42986" y="82715"/>
                </a:lnTo>
                <a:lnTo>
                  <a:pt x="42893" y="74248"/>
                </a:lnTo>
                <a:lnTo>
                  <a:pt x="41927" y="71405"/>
                </a:lnTo>
                <a:lnTo>
                  <a:pt x="38314" y="65706"/>
                </a:lnTo>
                <a:lnTo>
                  <a:pt x="33534" y="59998"/>
                </a:lnTo>
                <a:lnTo>
                  <a:pt x="30925" y="57143"/>
                </a:lnTo>
                <a:lnTo>
                  <a:pt x="29186" y="54287"/>
                </a:lnTo>
                <a:lnTo>
                  <a:pt x="27254" y="48573"/>
                </a:lnTo>
                <a:lnTo>
                  <a:pt x="23856" y="42859"/>
                </a:lnTo>
                <a:lnTo>
                  <a:pt x="19170" y="37144"/>
                </a:lnTo>
                <a:lnTo>
                  <a:pt x="13912" y="31429"/>
                </a:lnTo>
                <a:lnTo>
                  <a:pt x="10148" y="27408"/>
                </a:lnTo>
                <a:lnTo>
                  <a:pt x="9620" y="25891"/>
                </a:lnTo>
                <a:lnTo>
                  <a:pt x="9033" y="21665"/>
                </a:lnTo>
                <a:lnTo>
                  <a:pt x="7924" y="19205"/>
                </a:lnTo>
                <a:lnTo>
                  <a:pt x="2765" y="12144"/>
                </a:lnTo>
                <a:lnTo>
                  <a:pt x="0" y="8581"/>
                </a:lnTo>
                <a:lnTo>
                  <a:pt x="91550" y="8569"/>
                </a:lnTo>
                <a:lnTo>
                  <a:pt x="97225" y="7617"/>
                </a:lnTo>
                <a:lnTo>
                  <a:pt x="102914" y="6029"/>
                </a:lnTo>
                <a:lnTo>
                  <a:pt x="108611" y="4018"/>
                </a:lnTo>
                <a:lnTo>
                  <a:pt x="114314" y="2678"/>
                </a:lnTo>
                <a:lnTo>
                  <a:pt x="120022" y="1784"/>
                </a:lnTo>
                <a:lnTo>
                  <a:pt x="125732" y="1188"/>
                </a:lnTo>
                <a:lnTo>
                  <a:pt x="130490" y="791"/>
                </a:lnTo>
                <a:lnTo>
                  <a:pt x="134616" y="526"/>
                </a:lnTo>
                <a:lnTo>
                  <a:pt x="138318" y="350"/>
                </a:lnTo>
                <a:lnTo>
                  <a:pt x="147512" y="153"/>
                </a:lnTo>
                <a:lnTo>
                  <a:pt x="182754" y="0"/>
                </a:lnTo>
                <a:lnTo>
                  <a:pt x="185650" y="951"/>
                </a:lnTo>
                <a:lnTo>
                  <a:pt x="191409" y="4548"/>
                </a:lnTo>
                <a:lnTo>
                  <a:pt x="195455" y="7378"/>
                </a:lnTo>
                <a:lnTo>
                  <a:pt x="196023" y="8727"/>
                </a:lnTo>
                <a:lnTo>
                  <a:pt x="196654" y="12767"/>
                </a:lnTo>
                <a:lnTo>
                  <a:pt x="195869" y="15178"/>
                </a:lnTo>
                <a:lnTo>
                  <a:pt x="192458" y="20396"/>
                </a:lnTo>
                <a:lnTo>
                  <a:pt x="190307" y="25891"/>
                </a:lnTo>
                <a:lnTo>
                  <a:pt x="188398" y="32460"/>
                </a:lnTo>
                <a:lnTo>
                  <a:pt x="186556" y="36879"/>
                </a:lnTo>
                <a:lnTo>
                  <a:pt x="184375" y="41730"/>
                </a:lnTo>
                <a:lnTo>
                  <a:pt x="179412" y="52200"/>
                </a:lnTo>
                <a:lnTo>
                  <a:pt x="176756" y="57659"/>
                </a:lnTo>
                <a:lnTo>
                  <a:pt x="174984" y="63203"/>
                </a:lnTo>
                <a:lnTo>
                  <a:pt x="173803" y="68804"/>
                </a:lnTo>
                <a:lnTo>
                  <a:pt x="173015" y="74443"/>
                </a:lnTo>
                <a:lnTo>
                  <a:pt x="168680" y="80108"/>
                </a:lnTo>
                <a:lnTo>
                  <a:pt x="161981" y="85789"/>
                </a:lnTo>
                <a:lnTo>
                  <a:pt x="153704" y="91482"/>
                </a:lnTo>
                <a:lnTo>
                  <a:pt x="147234" y="96229"/>
                </a:lnTo>
                <a:lnTo>
                  <a:pt x="141968" y="100347"/>
                </a:lnTo>
                <a:lnTo>
                  <a:pt x="137505" y="104044"/>
                </a:lnTo>
                <a:lnTo>
                  <a:pt x="134529" y="108414"/>
                </a:lnTo>
                <a:lnTo>
                  <a:pt x="132545" y="113233"/>
                </a:lnTo>
                <a:lnTo>
                  <a:pt x="131223" y="118350"/>
                </a:lnTo>
                <a:lnTo>
                  <a:pt x="129389" y="123666"/>
                </a:lnTo>
                <a:lnTo>
                  <a:pt x="127214" y="129115"/>
                </a:lnTo>
                <a:lnTo>
                  <a:pt x="124811" y="134653"/>
                </a:lnTo>
                <a:lnTo>
                  <a:pt x="123210" y="139298"/>
                </a:lnTo>
                <a:lnTo>
                  <a:pt x="121429" y="146998"/>
                </a:lnTo>
                <a:lnTo>
                  <a:pt x="120955" y="151338"/>
                </a:lnTo>
                <a:lnTo>
                  <a:pt x="120639" y="156136"/>
                </a:lnTo>
                <a:lnTo>
                  <a:pt x="120428" y="161239"/>
                </a:lnTo>
                <a:lnTo>
                  <a:pt x="119335" y="165594"/>
                </a:lnTo>
                <a:lnTo>
                  <a:pt x="115580" y="172973"/>
                </a:lnTo>
                <a:lnTo>
                  <a:pt x="114198" y="177227"/>
                </a:lnTo>
                <a:lnTo>
                  <a:pt x="113277" y="181967"/>
                </a:lnTo>
                <a:lnTo>
                  <a:pt x="112663" y="187033"/>
                </a:lnTo>
                <a:lnTo>
                  <a:pt x="112253" y="191363"/>
                </a:lnTo>
                <a:lnTo>
                  <a:pt x="111798" y="198713"/>
                </a:lnTo>
                <a:lnTo>
                  <a:pt x="111595" y="205155"/>
                </a:lnTo>
                <a:lnTo>
                  <a:pt x="111455" y="219948"/>
                </a:lnTo>
                <a:lnTo>
                  <a:pt x="111434" y="24859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779"/>
          <p:cNvSpPr/>
          <p:nvPr/>
        </p:nvSpPr>
        <p:spPr>
          <a:xfrm>
            <a:off x="5163502" y="3497581"/>
            <a:ext cx="25709" cy="25717"/>
          </a:xfrm>
          <a:custGeom>
            <a:avLst/>
            <a:gdLst/>
            <a:ahLst/>
            <a:cxnLst/>
            <a:rect l="0" t="0" r="0" b="0"/>
            <a:pathLst>
              <a:path w="25709" h="25717">
                <a:moveTo>
                  <a:pt x="0" y="25716"/>
                </a:moveTo>
                <a:lnTo>
                  <a:pt x="0" y="21165"/>
                </a:lnTo>
                <a:lnTo>
                  <a:pt x="953" y="19825"/>
                </a:lnTo>
                <a:lnTo>
                  <a:pt x="2540" y="18931"/>
                </a:lnTo>
                <a:lnTo>
                  <a:pt x="4551" y="18335"/>
                </a:lnTo>
                <a:lnTo>
                  <a:pt x="5892" y="16985"/>
                </a:lnTo>
                <a:lnTo>
                  <a:pt x="6785" y="15133"/>
                </a:lnTo>
                <a:lnTo>
                  <a:pt x="7381" y="12946"/>
                </a:lnTo>
                <a:lnTo>
                  <a:pt x="8731" y="10535"/>
                </a:lnTo>
                <a:lnTo>
                  <a:pt x="10583" y="7975"/>
                </a:lnTo>
                <a:lnTo>
                  <a:pt x="15849" y="1574"/>
                </a:lnTo>
                <a:lnTo>
                  <a:pt x="17234" y="1049"/>
                </a:lnTo>
                <a:lnTo>
                  <a:pt x="19109" y="699"/>
                </a:lnTo>
                <a:lnTo>
                  <a:pt x="25683" y="2"/>
                </a:lnTo>
                <a:lnTo>
                  <a:pt x="25708" y="0"/>
                </a:lnTo>
                <a:lnTo>
                  <a:pt x="17145" y="857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780"/>
          <p:cNvSpPr/>
          <p:nvPr/>
        </p:nvSpPr>
        <p:spPr>
          <a:xfrm>
            <a:off x="5257801" y="3343275"/>
            <a:ext cx="180022" cy="222885"/>
          </a:xfrm>
          <a:custGeom>
            <a:avLst/>
            <a:gdLst/>
            <a:ahLst/>
            <a:cxnLst/>
            <a:rect l="0" t="0" r="0" b="0"/>
            <a:pathLst>
              <a:path w="180022" h="222885">
                <a:moveTo>
                  <a:pt x="180021" y="0"/>
                </a:moveTo>
                <a:lnTo>
                  <a:pt x="167251" y="0"/>
                </a:lnTo>
                <a:lnTo>
                  <a:pt x="164840" y="952"/>
                </a:lnTo>
                <a:lnTo>
                  <a:pt x="159622" y="4550"/>
                </a:lnTo>
                <a:lnTo>
                  <a:pt x="155944" y="5891"/>
                </a:lnTo>
                <a:lnTo>
                  <a:pt x="151587" y="6785"/>
                </a:lnTo>
                <a:lnTo>
                  <a:pt x="146778" y="7380"/>
                </a:lnTo>
                <a:lnTo>
                  <a:pt x="141666" y="8730"/>
                </a:lnTo>
                <a:lnTo>
                  <a:pt x="136354" y="10583"/>
                </a:lnTo>
                <a:lnTo>
                  <a:pt x="130907" y="12770"/>
                </a:lnTo>
                <a:lnTo>
                  <a:pt x="125371" y="14228"/>
                </a:lnTo>
                <a:lnTo>
                  <a:pt x="119775" y="15200"/>
                </a:lnTo>
                <a:lnTo>
                  <a:pt x="114139" y="15848"/>
                </a:lnTo>
                <a:lnTo>
                  <a:pt x="109430" y="16280"/>
                </a:lnTo>
                <a:lnTo>
                  <a:pt x="105338" y="16569"/>
                </a:lnTo>
                <a:lnTo>
                  <a:pt x="101657" y="16760"/>
                </a:lnTo>
                <a:lnTo>
                  <a:pt x="95028" y="16974"/>
                </a:lnTo>
                <a:lnTo>
                  <a:pt x="83400" y="17094"/>
                </a:lnTo>
                <a:lnTo>
                  <a:pt x="66955" y="17135"/>
                </a:lnTo>
                <a:lnTo>
                  <a:pt x="63686" y="16185"/>
                </a:lnTo>
                <a:lnTo>
                  <a:pt x="60555" y="14600"/>
                </a:lnTo>
                <a:lnTo>
                  <a:pt x="53236" y="9763"/>
                </a:lnTo>
                <a:lnTo>
                  <a:pt x="49694" y="9101"/>
                </a:lnTo>
                <a:lnTo>
                  <a:pt x="42896" y="8575"/>
                </a:lnTo>
                <a:lnTo>
                  <a:pt x="42871" y="13124"/>
                </a:lnTo>
                <a:lnTo>
                  <a:pt x="43821" y="15417"/>
                </a:lnTo>
                <a:lnTo>
                  <a:pt x="47415" y="20504"/>
                </a:lnTo>
                <a:lnTo>
                  <a:pt x="48754" y="23194"/>
                </a:lnTo>
                <a:lnTo>
                  <a:pt x="50243" y="28723"/>
                </a:lnTo>
                <a:lnTo>
                  <a:pt x="49687" y="31531"/>
                </a:lnTo>
                <a:lnTo>
                  <a:pt x="46530" y="37191"/>
                </a:lnTo>
                <a:lnTo>
                  <a:pt x="45307" y="40987"/>
                </a:lnTo>
                <a:lnTo>
                  <a:pt x="44492" y="45422"/>
                </a:lnTo>
                <a:lnTo>
                  <a:pt x="43948" y="50284"/>
                </a:lnTo>
                <a:lnTo>
                  <a:pt x="43586" y="55429"/>
                </a:lnTo>
                <a:lnTo>
                  <a:pt x="43344" y="60766"/>
                </a:lnTo>
                <a:lnTo>
                  <a:pt x="43183" y="66228"/>
                </a:lnTo>
                <a:lnTo>
                  <a:pt x="38313" y="70822"/>
                </a:lnTo>
                <a:lnTo>
                  <a:pt x="30304" y="74837"/>
                </a:lnTo>
                <a:lnTo>
                  <a:pt x="20202" y="78466"/>
                </a:lnTo>
                <a:lnTo>
                  <a:pt x="13468" y="81838"/>
                </a:lnTo>
                <a:lnTo>
                  <a:pt x="8978" y="85038"/>
                </a:lnTo>
                <a:lnTo>
                  <a:pt x="5985" y="88125"/>
                </a:lnTo>
                <a:lnTo>
                  <a:pt x="3990" y="91135"/>
                </a:lnTo>
                <a:lnTo>
                  <a:pt x="1772" y="97019"/>
                </a:lnTo>
                <a:lnTo>
                  <a:pt x="787" y="102810"/>
                </a:lnTo>
                <a:lnTo>
                  <a:pt x="349" y="108558"/>
                </a:lnTo>
                <a:lnTo>
                  <a:pt x="7" y="119679"/>
                </a:lnTo>
                <a:lnTo>
                  <a:pt x="0" y="119970"/>
                </a:lnTo>
                <a:lnTo>
                  <a:pt x="4550" y="115451"/>
                </a:lnTo>
                <a:lnTo>
                  <a:pt x="6843" y="114114"/>
                </a:lnTo>
                <a:lnTo>
                  <a:pt x="15573" y="111281"/>
                </a:lnTo>
                <a:lnTo>
                  <a:pt x="19907" y="109430"/>
                </a:lnTo>
                <a:lnTo>
                  <a:pt x="24700" y="107243"/>
                </a:lnTo>
                <a:lnTo>
                  <a:pt x="28849" y="104833"/>
                </a:lnTo>
                <a:lnTo>
                  <a:pt x="32567" y="102273"/>
                </a:lnTo>
                <a:lnTo>
                  <a:pt x="35998" y="99615"/>
                </a:lnTo>
                <a:lnTo>
                  <a:pt x="39239" y="96890"/>
                </a:lnTo>
                <a:lnTo>
                  <a:pt x="42351" y="94120"/>
                </a:lnTo>
                <a:lnTo>
                  <a:pt x="45379" y="91322"/>
                </a:lnTo>
                <a:lnTo>
                  <a:pt x="49302" y="89456"/>
                </a:lnTo>
                <a:lnTo>
                  <a:pt x="53822" y="88212"/>
                </a:lnTo>
                <a:lnTo>
                  <a:pt x="58741" y="87383"/>
                </a:lnTo>
                <a:lnTo>
                  <a:pt x="97520" y="81665"/>
                </a:lnTo>
                <a:lnTo>
                  <a:pt x="109780" y="80161"/>
                </a:lnTo>
                <a:lnTo>
                  <a:pt x="119859" y="79158"/>
                </a:lnTo>
                <a:lnTo>
                  <a:pt x="128483" y="78489"/>
                </a:lnTo>
                <a:lnTo>
                  <a:pt x="136137" y="78044"/>
                </a:lnTo>
                <a:lnTo>
                  <a:pt x="149722" y="77548"/>
                </a:lnTo>
                <a:lnTo>
                  <a:pt x="150297" y="78369"/>
                </a:lnTo>
                <a:lnTo>
                  <a:pt x="146870" y="79868"/>
                </a:lnTo>
                <a:lnTo>
                  <a:pt x="140776" y="81820"/>
                </a:lnTo>
                <a:lnTo>
                  <a:pt x="137665" y="83122"/>
                </a:lnTo>
                <a:lnTo>
                  <a:pt x="136544" y="83989"/>
                </a:lnTo>
                <a:lnTo>
                  <a:pt x="136749" y="84568"/>
                </a:lnTo>
                <a:lnTo>
                  <a:pt x="137838" y="84953"/>
                </a:lnTo>
                <a:lnTo>
                  <a:pt x="141588" y="85382"/>
                </a:lnTo>
                <a:lnTo>
                  <a:pt x="143921" y="86449"/>
                </a:lnTo>
                <a:lnTo>
                  <a:pt x="149054" y="90174"/>
                </a:lnTo>
                <a:lnTo>
                  <a:pt x="154511" y="95005"/>
                </a:lnTo>
                <a:lnTo>
                  <a:pt x="157299" y="97626"/>
                </a:lnTo>
                <a:lnTo>
                  <a:pt x="159158" y="100326"/>
                </a:lnTo>
                <a:lnTo>
                  <a:pt x="161224" y="105867"/>
                </a:lnTo>
                <a:lnTo>
                  <a:pt x="161775" y="109630"/>
                </a:lnTo>
                <a:lnTo>
                  <a:pt x="162142" y="114044"/>
                </a:lnTo>
                <a:lnTo>
                  <a:pt x="162386" y="118892"/>
                </a:lnTo>
                <a:lnTo>
                  <a:pt x="163502" y="123076"/>
                </a:lnTo>
                <a:lnTo>
                  <a:pt x="165198" y="126818"/>
                </a:lnTo>
                <a:lnTo>
                  <a:pt x="167282" y="130265"/>
                </a:lnTo>
                <a:lnTo>
                  <a:pt x="167718" y="133516"/>
                </a:lnTo>
                <a:lnTo>
                  <a:pt x="167057" y="136636"/>
                </a:lnTo>
                <a:lnTo>
                  <a:pt x="165663" y="139668"/>
                </a:lnTo>
                <a:lnTo>
                  <a:pt x="164734" y="143594"/>
                </a:lnTo>
                <a:lnTo>
                  <a:pt x="164115" y="148117"/>
                </a:lnTo>
                <a:lnTo>
                  <a:pt x="163702" y="153037"/>
                </a:lnTo>
                <a:lnTo>
                  <a:pt x="162474" y="157269"/>
                </a:lnTo>
                <a:lnTo>
                  <a:pt x="160703" y="161044"/>
                </a:lnTo>
                <a:lnTo>
                  <a:pt x="156196" y="167777"/>
                </a:lnTo>
                <a:lnTo>
                  <a:pt x="151017" y="173945"/>
                </a:lnTo>
                <a:lnTo>
                  <a:pt x="147350" y="176923"/>
                </a:lnTo>
                <a:lnTo>
                  <a:pt x="143000" y="179861"/>
                </a:lnTo>
                <a:lnTo>
                  <a:pt x="138195" y="182772"/>
                </a:lnTo>
                <a:lnTo>
                  <a:pt x="134992" y="185666"/>
                </a:lnTo>
                <a:lnTo>
                  <a:pt x="132857" y="188547"/>
                </a:lnTo>
                <a:lnTo>
                  <a:pt x="131434" y="191420"/>
                </a:lnTo>
                <a:lnTo>
                  <a:pt x="128579" y="194288"/>
                </a:lnTo>
                <a:lnTo>
                  <a:pt x="124772" y="197153"/>
                </a:lnTo>
                <a:lnTo>
                  <a:pt x="120328" y="200015"/>
                </a:lnTo>
                <a:lnTo>
                  <a:pt x="116413" y="202876"/>
                </a:lnTo>
                <a:lnTo>
                  <a:pt x="112851" y="205735"/>
                </a:lnTo>
                <a:lnTo>
                  <a:pt x="109523" y="208594"/>
                </a:lnTo>
                <a:lnTo>
                  <a:pt x="105400" y="211452"/>
                </a:lnTo>
                <a:lnTo>
                  <a:pt x="100746" y="214311"/>
                </a:lnTo>
                <a:lnTo>
                  <a:pt x="95738" y="217169"/>
                </a:lnTo>
                <a:lnTo>
                  <a:pt x="91448" y="219074"/>
                </a:lnTo>
                <a:lnTo>
                  <a:pt x="87635" y="220344"/>
                </a:lnTo>
                <a:lnTo>
                  <a:pt x="84140" y="221191"/>
                </a:lnTo>
                <a:lnTo>
                  <a:pt x="79905" y="221755"/>
                </a:lnTo>
                <a:lnTo>
                  <a:pt x="75177" y="222132"/>
                </a:lnTo>
                <a:lnTo>
                  <a:pt x="65796" y="222550"/>
                </a:lnTo>
                <a:lnTo>
                  <a:pt x="55160" y="222786"/>
                </a:lnTo>
                <a:lnTo>
                  <a:pt x="27420" y="222884"/>
                </a:lnTo>
                <a:lnTo>
                  <a:pt x="23933" y="220344"/>
                </a:lnTo>
                <a:lnTo>
                  <a:pt x="21670" y="218333"/>
                </a:lnTo>
                <a:lnTo>
                  <a:pt x="19209" y="216993"/>
                </a:lnTo>
                <a:lnTo>
                  <a:pt x="13934" y="215504"/>
                </a:lnTo>
                <a:lnTo>
                  <a:pt x="8571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781"/>
          <p:cNvSpPr/>
          <p:nvPr/>
        </p:nvSpPr>
        <p:spPr>
          <a:xfrm>
            <a:off x="5463662" y="3403389"/>
            <a:ext cx="188473" cy="153802"/>
          </a:xfrm>
          <a:custGeom>
            <a:avLst/>
            <a:gdLst/>
            <a:ahLst/>
            <a:cxnLst/>
            <a:rect l="0" t="0" r="0" b="0"/>
            <a:pathLst>
              <a:path w="188473" h="153802">
                <a:moveTo>
                  <a:pt x="119892" y="25611"/>
                </a:moveTo>
                <a:lnTo>
                  <a:pt x="112511" y="25611"/>
                </a:lnTo>
                <a:lnTo>
                  <a:pt x="155710" y="18230"/>
                </a:lnTo>
                <a:lnTo>
                  <a:pt x="158059" y="16880"/>
                </a:lnTo>
                <a:lnTo>
                  <a:pt x="159624" y="15027"/>
                </a:lnTo>
                <a:lnTo>
                  <a:pt x="160668" y="12840"/>
                </a:lnTo>
                <a:lnTo>
                  <a:pt x="160411" y="11382"/>
                </a:lnTo>
                <a:lnTo>
                  <a:pt x="159288" y="10410"/>
                </a:lnTo>
                <a:lnTo>
                  <a:pt x="155191" y="8850"/>
                </a:lnTo>
                <a:lnTo>
                  <a:pt x="154855" y="7769"/>
                </a:lnTo>
                <a:lnTo>
                  <a:pt x="154481" y="4028"/>
                </a:lnTo>
                <a:lnTo>
                  <a:pt x="153429" y="2650"/>
                </a:lnTo>
                <a:lnTo>
                  <a:pt x="151776" y="1731"/>
                </a:lnTo>
                <a:lnTo>
                  <a:pt x="147398" y="710"/>
                </a:lnTo>
                <a:lnTo>
                  <a:pt x="142277" y="256"/>
                </a:lnTo>
                <a:lnTo>
                  <a:pt x="136826" y="54"/>
                </a:lnTo>
                <a:lnTo>
                  <a:pt x="134039" y="0"/>
                </a:lnTo>
                <a:lnTo>
                  <a:pt x="131229" y="917"/>
                </a:lnTo>
                <a:lnTo>
                  <a:pt x="125566" y="4476"/>
                </a:lnTo>
                <a:lnTo>
                  <a:pt x="121770" y="5806"/>
                </a:lnTo>
                <a:lnTo>
                  <a:pt x="117334" y="6692"/>
                </a:lnTo>
                <a:lnTo>
                  <a:pt x="112472" y="7284"/>
                </a:lnTo>
                <a:lnTo>
                  <a:pt x="108278" y="8630"/>
                </a:lnTo>
                <a:lnTo>
                  <a:pt x="104529" y="10480"/>
                </a:lnTo>
                <a:lnTo>
                  <a:pt x="101078" y="12666"/>
                </a:lnTo>
                <a:lnTo>
                  <a:pt x="97824" y="14124"/>
                </a:lnTo>
                <a:lnTo>
                  <a:pt x="94703" y="15095"/>
                </a:lnTo>
                <a:lnTo>
                  <a:pt x="91670" y="15743"/>
                </a:lnTo>
                <a:lnTo>
                  <a:pt x="55544" y="21205"/>
                </a:lnTo>
                <a:lnTo>
                  <a:pt x="44609" y="23626"/>
                </a:lnTo>
                <a:lnTo>
                  <a:pt x="36366" y="26193"/>
                </a:lnTo>
                <a:lnTo>
                  <a:pt x="29918" y="28856"/>
                </a:lnTo>
                <a:lnTo>
                  <a:pt x="24667" y="31584"/>
                </a:lnTo>
                <a:lnTo>
                  <a:pt x="20214" y="34355"/>
                </a:lnTo>
                <a:lnTo>
                  <a:pt x="16293" y="37156"/>
                </a:lnTo>
                <a:lnTo>
                  <a:pt x="13679" y="39975"/>
                </a:lnTo>
                <a:lnTo>
                  <a:pt x="11936" y="42807"/>
                </a:lnTo>
                <a:lnTo>
                  <a:pt x="10774" y="45647"/>
                </a:lnTo>
                <a:lnTo>
                  <a:pt x="9047" y="49446"/>
                </a:lnTo>
                <a:lnTo>
                  <a:pt x="4588" y="58746"/>
                </a:lnTo>
                <a:lnTo>
                  <a:pt x="3018" y="62941"/>
                </a:lnTo>
                <a:lnTo>
                  <a:pt x="1971" y="66690"/>
                </a:lnTo>
                <a:lnTo>
                  <a:pt x="1273" y="70142"/>
                </a:lnTo>
                <a:lnTo>
                  <a:pt x="808" y="73396"/>
                </a:lnTo>
                <a:lnTo>
                  <a:pt x="498" y="76517"/>
                </a:lnTo>
                <a:lnTo>
                  <a:pt x="291" y="79551"/>
                </a:lnTo>
                <a:lnTo>
                  <a:pt x="153" y="83478"/>
                </a:lnTo>
                <a:lnTo>
                  <a:pt x="0" y="92922"/>
                </a:lnTo>
                <a:lnTo>
                  <a:pt x="912" y="97155"/>
                </a:lnTo>
                <a:lnTo>
                  <a:pt x="2472" y="100930"/>
                </a:lnTo>
                <a:lnTo>
                  <a:pt x="4465" y="104398"/>
                </a:lnTo>
                <a:lnTo>
                  <a:pt x="5793" y="107663"/>
                </a:lnTo>
                <a:lnTo>
                  <a:pt x="6679" y="110792"/>
                </a:lnTo>
                <a:lnTo>
                  <a:pt x="7269" y="113831"/>
                </a:lnTo>
                <a:lnTo>
                  <a:pt x="7663" y="116809"/>
                </a:lnTo>
                <a:lnTo>
                  <a:pt x="7925" y="119747"/>
                </a:lnTo>
                <a:lnTo>
                  <a:pt x="8100" y="122658"/>
                </a:lnTo>
                <a:lnTo>
                  <a:pt x="9169" y="125552"/>
                </a:lnTo>
                <a:lnTo>
                  <a:pt x="10835" y="128433"/>
                </a:lnTo>
                <a:lnTo>
                  <a:pt x="12897" y="131306"/>
                </a:lnTo>
                <a:lnTo>
                  <a:pt x="15225" y="134174"/>
                </a:lnTo>
                <a:lnTo>
                  <a:pt x="17729" y="137039"/>
                </a:lnTo>
                <a:lnTo>
                  <a:pt x="20351" y="139901"/>
                </a:lnTo>
                <a:lnTo>
                  <a:pt x="24004" y="141809"/>
                </a:lnTo>
                <a:lnTo>
                  <a:pt x="28345" y="143081"/>
                </a:lnTo>
                <a:lnTo>
                  <a:pt x="33143" y="143930"/>
                </a:lnTo>
                <a:lnTo>
                  <a:pt x="37295" y="145447"/>
                </a:lnTo>
                <a:lnTo>
                  <a:pt x="41015" y="147412"/>
                </a:lnTo>
                <a:lnTo>
                  <a:pt x="44447" y="149674"/>
                </a:lnTo>
                <a:lnTo>
                  <a:pt x="47688" y="151182"/>
                </a:lnTo>
                <a:lnTo>
                  <a:pt x="50801" y="152187"/>
                </a:lnTo>
                <a:lnTo>
                  <a:pt x="53829" y="152857"/>
                </a:lnTo>
                <a:lnTo>
                  <a:pt x="57753" y="153304"/>
                </a:lnTo>
                <a:lnTo>
                  <a:pt x="62273" y="153602"/>
                </a:lnTo>
                <a:lnTo>
                  <a:pt x="67192" y="153801"/>
                </a:lnTo>
                <a:lnTo>
                  <a:pt x="71424" y="152981"/>
                </a:lnTo>
                <a:lnTo>
                  <a:pt x="75197" y="151481"/>
                </a:lnTo>
                <a:lnTo>
                  <a:pt x="78666" y="149530"/>
                </a:lnTo>
                <a:lnTo>
                  <a:pt x="82883" y="148228"/>
                </a:lnTo>
                <a:lnTo>
                  <a:pt x="87600" y="147360"/>
                </a:lnTo>
                <a:lnTo>
                  <a:pt x="92649" y="146782"/>
                </a:lnTo>
                <a:lnTo>
                  <a:pt x="97920" y="145444"/>
                </a:lnTo>
                <a:lnTo>
                  <a:pt x="103339" y="143600"/>
                </a:lnTo>
                <a:lnTo>
                  <a:pt x="108857" y="141417"/>
                </a:lnTo>
                <a:lnTo>
                  <a:pt x="114440" y="139963"/>
                </a:lnTo>
                <a:lnTo>
                  <a:pt x="120068" y="138993"/>
                </a:lnTo>
                <a:lnTo>
                  <a:pt x="125724" y="138346"/>
                </a:lnTo>
                <a:lnTo>
                  <a:pt x="130448" y="136963"/>
                </a:lnTo>
                <a:lnTo>
                  <a:pt x="134550" y="135088"/>
                </a:lnTo>
                <a:lnTo>
                  <a:pt x="138236" y="132885"/>
                </a:lnTo>
                <a:lnTo>
                  <a:pt x="142599" y="131417"/>
                </a:lnTo>
                <a:lnTo>
                  <a:pt x="147413" y="130438"/>
                </a:lnTo>
                <a:lnTo>
                  <a:pt x="152527" y="129786"/>
                </a:lnTo>
                <a:lnTo>
                  <a:pt x="156889" y="128398"/>
                </a:lnTo>
                <a:lnTo>
                  <a:pt x="160750" y="126521"/>
                </a:lnTo>
                <a:lnTo>
                  <a:pt x="164275" y="124316"/>
                </a:lnTo>
                <a:lnTo>
                  <a:pt x="167579" y="122847"/>
                </a:lnTo>
                <a:lnTo>
                  <a:pt x="170733" y="121867"/>
                </a:lnTo>
                <a:lnTo>
                  <a:pt x="173789" y="121214"/>
                </a:lnTo>
                <a:lnTo>
                  <a:pt x="176778" y="120779"/>
                </a:lnTo>
                <a:lnTo>
                  <a:pt x="182640" y="120295"/>
                </a:lnTo>
                <a:lnTo>
                  <a:pt x="184585" y="119214"/>
                </a:lnTo>
                <a:lnTo>
                  <a:pt x="185880" y="117540"/>
                </a:lnTo>
                <a:lnTo>
                  <a:pt x="188472" y="1113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782"/>
          <p:cNvSpPr/>
          <p:nvPr/>
        </p:nvSpPr>
        <p:spPr>
          <a:xfrm>
            <a:off x="5880663" y="3300412"/>
            <a:ext cx="44496" cy="231459"/>
          </a:xfrm>
          <a:custGeom>
            <a:avLst/>
            <a:gdLst/>
            <a:ahLst/>
            <a:cxnLst/>
            <a:rect l="0" t="0" r="0" b="0"/>
            <a:pathLst>
              <a:path w="44496" h="231459">
                <a:moveTo>
                  <a:pt x="28646" y="0"/>
                </a:moveTo>
                <a:lnTo>
                  <a:pt x="28646" y="45724"/>
                </a:lnTo>
                <a:lnTo>
                  <a:pt x="29599" y="49533"/>
                </a:lnTo>
                <a:lnTo>
                  <a:pt x="31187" y="53977"/>
                </a:lnTo>
                <a:lnTo>
                  <a:pt x="33198" y="58844"/>
                </a:lnTo>
                <a:lnTo>
                  <a:pt x="34538" y="63995"/>
                </a:lnTo>
                <a:lnTo>
                  <a:pt x="35432" y="69333"/>
                </a:lnTo>
                <a:lnTo>
                  <a:pt x="36028" y="74797"/>
                </a:lnTo>
                <a:lnTo>
                  <a:pt x="37377" y="80345"/>
                </a:lnTo>
                <a:lnTo>
                  <a:pt x="39230" y="85948"/>
                </a:lnTo>
                <a:lnTo>
                  <a:pt x="41417" y="91589"/>
                </a:lnTo>
                <a:lnTo>
                  <a:pt x="42875" y="96302"/>
                </a:lnTo>
                <a:lnTo>
                  <a:pt x="43847" y="100396"/>
                </a:lnTo>
                <a:lnTo>
                  <a:pt x="44495" y="104079"/>
                </a:lnTo>
                <a:lnTo>
                  <a:pt x="39212" y="108438"/>
                </a:lnTo>
                <a:lnTo>
                  <a:pt x="29975" y="113250"/>
                </a:lnTo>
                <a:lnTo>
                  <a:pt x="18102" y="118362"/>
                </a:lnTo>
                <a:lnTo>
                  <a:pt x="10187" y="123676"/>
                </a:lnTo>
                <a:lnTo>
                  <a:pt x="4911" y="129123"/>
                </a:lnTo>
                <a:lnTo>
                  <a:pt x="1392" y="134660"/>
                </a:lnTo>
                <a:lnTo>
                  <a:pt x="0" y="139303"/>
                </a:lnTo>
                <a:lnTo>
                  <a:pt x="24" y="143351"/>
                </a:lnTo>
                <a:lnTo>
                  <a:pt x="992" y="147003"/>
                </a:lnTo>
                <a:lnTo>
                  <a:pt x="2591" y="151342"/>
                </a:lnTo>
                <a:lnTo>
                  <a:pt x="4608" y="156139"/>
                </a:lnTo>
                <a:lnTo>
                  <a:pt x="6906" y="161243"/>
                </a:lnTo>
                <a:lnTo>
                  <a:pt x="8438" y="166550"/>
                </a:lnTo>
                <a:lnTo>
                  <a:pt x="9459" y="171994"/>
                </a:lnTo>
                <a:lnTo>
                  <a:pt x="10140" y="177528"/>
                </a:lnTo>
                <a:lnTo>
                  <a:pt x="10594" y="182170"/>
                </a:lnTo>
                <a:lnTo>
                  <a:pt x="10896" y="186216"/>
                </a:lnTo>
                <a:lnTo>
                  <a:pt x="11098" y="189867"/>
                </a:lnTo>
                <a:lnTo>
                  <a:pt x="12185" y="193253"/>
                </a:lnTo>
                <a:lnTo>
                  <a:pt x="13862" y="196463"/>
                </a:lnTo>
                <a:lnTo>
                  <a:pt x="15933" y="199555"/>
                </a:lnTo>
                <a:lnTo>
                  <a:pt x="17313" y="202569"/>
                </a:lnTo>
                <a:lnTo>
                  <a:pt x="18234" y="205531"/>
                </a:lnTo>
                <a:lnTo>
                  <a:pt x="19256" y="211362"/>
                </a:lnTo>
                <a:lnTo>
                  <a:pt x="19711" y="217129"/>
                </a:lnTo>
                <a:lnTo>
                  <a:pt x="20784" y="220000"/>
                </a:lnTo>
                <a:lnTo>
                  <a:pt x="22453" y="222867"/>
                </a:lnTo>
                <a:lnTo>
                  <a:pt x="28646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783"/>
          <p:cNvSpPr/>
          <p:nvPr/>
        </p:nvSpPr>
        <p:spPr>
          <a:xfrm>
            <a:off x="5712495" y="3420427"/>
            <a:ext cx="368265" cy="17146"/>
          </a:xfrm>
          <a:custGeom>
            <a:avLst/>
            <a:gdLst/>
            <a:ahLst/>
            <a:cxnLst/>
            <a:rect l="0" t="0" r="0" b="0"/>
            <a:pathLst>
              <a:path w="368265" h="17146">
                <a:moveTo>
                  <a:pt x="8220" y="17145"/>
                </a:moveTo>
                <a:lnTo>
                  <a:pt x="0" y="17145"/>
                </a:lnTo>
                <a:lnTo>
                  <a:pt x="108350" y="17145"/>
                </a:lnTo>
                <a:lnTo>
                  <a:pt x="114026" y="16193"/>
                </a:lnTo>
                <a:lnTo>
                  <a:pt x="119715" y="14605"/>
                </a:lnTo>
                <a:lnTo>
                  <a:pt x="125412" y="12594"/>
                </a:lnTo>
                <a:lnTo>
                  <a:pt x="132068" y="11254"/>
                </a:lnTo>
                <a:lnTo>
                  <a:pt x="139362" y="10360"/>
                </a:lnTo>
                <a:lnTo>
                  <a:pt x="147083" y="9764"/>
                </a:lnTo>
                <a:lnTo>
                  <a:pt x="154136" y="9367"/>
                </a:lnTo>
                <a:lnTo>
                  <a:pt x="167051" y="8926"/>
                </a:lnTo>
                <a:lnTo>
                  <a:pt x="203443" y="8619"/>
                </a:lnTo>
                <a:lnTo>
                  <a:pt x="209806" y="8604"/>
                </a:lnTo>
                <a:lnTo>
                  <a:pt x="223573" y="7641"/>
                </a:lnTo>
                <a:lnTo>
                  <a:pt x="280838" y="2687"/>
                </a:lnTo>
                <a:lnTo>
                  <a:pt x="304326" y="1194"/>
                </a:lnTo>
                <a:lnTo>
                  <a:pt x="318575" y="531"/>
                </a:lnTo>
                <a:lnTo>
                  <a:pt x="329035" y="236"/>
                </a:lnTo>
                <a:lnTo>
                  <a:pt x="367902" y="1"/>
                </a:lnTo>
                <a:lnTo>
                  <a:pt x="36826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784"/>
          <p:cNvSpPr/>
          <p:nvPr/>
        </p:nvSpPr>
        <p:spPr>
          <a:xfrm>
            <a:off x="6115050" y="3266122"/>
            <a:ext cx="180023" cy="257176"/>
          </a:xfrm>
          <a:custGeom>
            <a:avLst/>
            <a:gdLst/>
            <a:ahLst/>
            <a:cxnLst/>
            <a:rect l="0" t="0" r="0" b="0"/>
            <a:pathLst>
              <a:path w="180023" h="257176">
                <a:moveTo>
                  <a:pt x="0" y="0"/>
                </a:moveTo>
                <a:lnTo>
                  <a:pt x="7380" y="0"/>
                </a:lnTo>
                <a:lnTo>
                  <a:pt x="7778" y="953"/>
                </a:lnTo>
                <a:lnTo>
                  <a:pt x="8219" y="4551"/>
                </a:lnTo>
                <a:lnTo>
                  <a:pt x="9289" y="5892"/>
                </a:lnTo>
                <a:lnTo>
                  <a:pt x="10955" y="6785"/>
                </a:lnTo>
                <a:lnTo>
                  <a:pt x="15346" y="7778"/>
                </a:lnTo>
                <a:lnTo>
                  <a:pt x="20473" y="8219"/>
                </a:lnTo>
                <a:lnTo>
                  <a:pt x="24164" y="8468"/>
                </a:lnTo>
                <a:lnTo>
                  <a:pt x="27566" y="5986"/>
                </a:lnTo>
                <a:lnTo>
                  <a:pt x="29807" y="3991"/>
                </a:lnTo>
                <a:lnTo>
                  <a:pt x="32254" y="2661"/>
                </a:lnTo>
                <a:lnTo>
                  <a:pt x="37513" y="1183"/>
                </a:lnTo>
                <a:lnTo>
                  <a:pt x="41277" y="350"/>
                </a:lnTo>
                <a:lnTo>
                  <a:pt x="43710" y="234"/>
                </a:lnTo>
                <a:lnTo>
                  <a:pt x="55284" y="69"/>
                </a:lnTo>
                <a:lnTo>
                  <a:pt x="171341" y="0"/>
                </a:lnTo>
                <a:lnTo>
                  <a:pt x="175969" y="4551"/>
                </a:lnTo>
                <a:lnTo>
                  <a:pt x="178821" y="7381"/>
                </a:lnTo>
                <a:lnTo>
                  <a:pt x="179488" y="10583"/>
                </a:lnTo>
                <a:lnTo>
                  <a:pt x="180001" y="17841"/>
                </a:lnTo>
                <a:lnTo>
                  <a:pt x="180022" y="80013"/>
                </a:lnTo>
                <a:lnTo>
                  <a:pt x="179070" y="82870"/>
                </a:lnTo>
                <a:lnTo>
                  <a:pt x="175471" y="88584"/>
                </a:lnTo>
                <a:lnTo>
                  <a:pt x="173237" y="94298"/>
                </a:lnTo>
                <a:lnTo>
                  <a:pt x="172244" y="100013"/>
                </a:lnTo>
                <a:lnTo>
                  <a:pt x="171803" y="105728"/>
                </a:lnTo>
                <a:lnTo>
                  <a:pt x="171606" y="111443"/>
                </a:lnTo>
                <a:lnTo>
                  <a:pt x="171496" y="122555"/>
                </a:lnTo>
                <a:lnTo>
                  <a:pt x="171452" y="148237"/>
                </a:lnTo>
                <a:lnTo>
                  <a:pt x="162879" y="151212"/>
                </a:lnTo>
                <a:lnTo>
                  <a:pt x="148591" y="154148"/>
                </a:lnTo>
                <a:lnTo>
                  <a:pt x="130493" y="157058"/>
                </a:lnTo>
                <a:lnTo>
                  <a:pt x="118428" y="159951"/>
                </a:lnTo>
                <a:lnTo>
                  <a:pt x="110384" y="162831"/>
                </a:lnTo>
                <a:lnTo>
                  <a:pt x="105021" y="165704"/>
                </a:lnTo>
                <a:lnTo>
                  <a:pt x="101447" y="168572"/>
                </a:lnTo>
                <a:lnTo>
                  <a:pt x="99064" y="171436"/>
                </a:lnTo>
                <a:lnTo>
                  <a:pt x="97475" y="174299"/>
                </a:lnTo>
                <a:lnTo>
                  <a:pt x="95710" y="180019"/>
                </a:lnTo>
                <a:lnTo>
                  <a:pt x="94925" y="185736"/>
                </a:lnTo>
                <a:lnTo>
                  <a:pt x="94576" y="191452"/>
                </a:lnTo>
                <a:lnTo>
                  <a:pt x="94421" y="197167"/>
                </a:lnTo>
                <a:lnTo>
                  <a:pt x="94299" y="218362"/>
                </a:lnTo>
                <a:lnTo>
                  <a:pt x="94297" y="248215"/>
                </a:lnTo>
                <a:lnTo>
                  <a:pt x="89746" y="253039"/>
                </a:lnTo>
                <a:lnTo>
                  <a:pt x="86916" y="255949"/>
                </a:lnTo>
                <a:lnTo>
                  <a:pt x="87472" y="256358"/>
                </a:lnTo>
                <a:lnTo>
                  <a:pt x="92667" y="257014"/>
                </a:lnTo>
                <a:lnTo>
                  <a:pt x="94297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785"/>
          <p:cNvSpPr/>
          <p:nvPr/>
        </p:nvSpPr>
        <p:spPr>
          <a:xfrm>
            <a:off x="6329362" y="3257550"/>
            <a:ext cx="257176" cy="248593"/>
          </a:xfrm>
          <a:custGeom>
            <a:avLst/>
            <a:gdLst/>
            <a:ahLst/>
            <a:cxnLst/>
            <a:rect l="0" t="0" r="0" b="0"/>
            <a:pathLst>
              <a:path w="257176" h="248593">
                <a:moveTo>
                  <a:pt x="257175" y="0"/>
                </a:moveTo>
                <a:lnTo>
                  <a:pt x="245243" y="0"/>
                </a:lnTo>
                <a:lnTo>
                  <a:pt x="242553" y="952"/>
                </a:lnTo>
                <a:lnTo>
                  <a:pt x="237024" y="4550"/>
                </a:lnTo>
                <a:lnTo>
                  <a:pt x="231391" y="6785"/>
                </a:lnTo>
                <a:lnTo>
                  <a:pt x="225713" y="7778"/>
                </a:lnTo>
                <a:lnTo>
                  <a:pt x="220014" y="8219"/>
                </a:lnTo>
                <a:lnTo>
                  <a:pt x="214307" y="8415"/>
                </a:lnTo>
                <a:lnTo>
                  <a:pt x="202881" y="8541"/>
                </a:lnTo>
                <a:lnTo>
                  <a:pt x="168946" y="8571"/>
                </a:lnTo>
                <a:lnTo>
                  <a:pt x="165970" y="7619"/>
                </a:lnTo>
                <a:lnTo>
                  <a:pt x="158185" y="2681"/>
                </a:lnTo>
                <a:lnTo>
                  <a:pt x="156030" y="1191"/>
                </a:lnTo>
                <a:lnTo>
                  <a:pt x="152532" y="529"/>
                </a:lnTo>
                <a:lnTo>
                  <a:pt x="145207" y="156"/>
                </a:lnTo>
                <a:lnTo>
                  <a:pt x="129696" y="6"/>
                </a:lnTo>
                <a:lnTo>
                  <a:pt x="128601" y="0"/>
                </a:lnTo>
                <a:lnTo>
                  <a:pt x="121208" y="7380"/>
                </a:lnTo>
                <a:lnTo>
                  <a:pt x="120545" y="10583"/>
                </a:lnTo>
                <a:lnTo>
                  <a:pt x="120172" y="17740"/>
                </a:lnTo>
                <a:lnTo>
                  <a:pt x="120120" y="20399"/>
                </a:lnTo>
                <a:lnTo>
                  <a:pt x="119132" y="24077"/>
                </a:lnTo>
                <a:lnTo>
                  <a:pt x="117522" y="28434"/>
                </a:lnTo>
                <a:lnTo>
                  <a:pt x="115495" y="33243"/>
                </a:lnTo>
                <a:lnTo>
                  <a:pt x="114145" y="37402"/>
                </a:lnTo>
                <a:lnTo>
                  <a:pt x="112643" y="44563"/>
                </a:lnTo>
                <a:lnTo>
                  <a:pt x="109436" y="50920"/>
                </a:lnTo>
                <a:lnTo>
                  <a:pt x="107247" y="53949"/>
                </a:lnTo>
                <a:lnTo>
                  <a:pt x="105789" y="57873"/>
                </a:lnTo>
                <a:lnTo>
                  <a:pt x="104816" y="62395"/>
                </a:lnTo>
                <a:lnTo>
                  <a:pt x="104167" y="67314"/>
                </a:lnTo>
                <a:lnTo>
                  <a:pt x="102782" y="71546"/>
                </a:lnTo>
                <a:lnTo>
                  <a:pt x="98704" y="78788"/>
                </a:lnTo>
                <a:lnTo>
                  <a:pt x="96256" y="85182"/>
                </a:lnTo>
                <a:lnTo>
                  <a:pt x="95167" y="91198"/>
                </a:lnTo>
                <a:lnTo>
                  <a:pt x="94685" y="97047"/>
                </a:lnTo>
                <a:lnTo>
                  <a:pt x="93603" y="99941"/>
                </a:lnTo>
                <a:lnTo>
                  <a:pt x="88483" y="107611"/>
                </a:lnTo>
                <a:lnTo>
                  <a:pt x="86088" y="110938"/>
                </a:lnTo>
                <a:lnTo>
                  <a:pt x="92558" y="118161"/>
                </a:lnTo>
                <a:lnTo>
                  <a:pt x="94268" y="119982"/>
                </a:lnTo>
                <a:lnTo>
                  <a:pt x="101676" y="120012"/>
                </a:lnTo>
                <a:lnTo>
                  <a:pt x="109478" y="114122"/>
                </a:lnTo>
                <a:lnTo>
                  <a:pt x="114697" y="112633"/>
                </a:lnTo>
                <a:lnTo>
                  <a:pt x="120192" y="111972"/>
                </a:lnTo>
                <a:lnTo>
                  <a:pt x="122990" y="111795"/>
                </a:lnTo>
                <a:lnTo>
                  <a:pt x="125809" y="110725"/>
                </a:lnTo>
                <a:lnTo>
                  <a:pt x="131480" y="106996"/>
                </a:lnTo>
                <a:lnTo>
                  <a:pt x="135278" y="105621"/>
                </a:lnTo>
                <a:lnTo>
                  <a:pt x="139716" y="104704"/>
                </a:lnTo>
                <a:lnTo>
                  <a:pt x="144579" y="104092"/>
                </a:lnTo>
                <a:lnTo>
                  <a:pt x="152522" y="103413"/>
                </a:lnTo>
                <a:lnTo>
                  <a:pt x="159228" y="103111"/>
                </a:lnTo>
                <a:lnTo>
                  <a:pt x="168358" y="102941"/>
                </a:lnTo>
                <a:lnTo>
                  <a:pt x="182849" y="102879"/>
                </a:lnTo>
                <a:lnTo>
                  <a:pt x="185717" y="103828"/>
                </a:lnTo>
                <a:lnTo>
                  <a:pt x="191443" y="107423"/>
                </a:lnTo>
                <a:lnTo>
                  <a:pt x="195257" y="108763"/>
                </a:lnTo>
                <a:lnTo>
                  <a:pt x="199703" y="109656"/>
                </a:lnTo>
                <a:lnTo>
                  <a:pt x="204574" y="110251"/>
                </a:lnTo>
                <a:lnTo>
                  <a:pt x="207820" y="111601"/>
                </a:lnTo>
                <a:lnTo>
                  <a:pt x="209984" y="113453"/>
                </a:lnTo>
                <a:lnTo>
                  <a:pt x="215571" y="120610"/>
                </a:lnTo>
                <a:lnTo>
                  <a:pt x="220587" y="125995"/>
                </a:lnTo>
                <a:lnTo>
                  <a:pt x="225991" y="131562"/>
                </a:lnTo>
                <a:lnTo>
                  <a:pt x="228766" y="133428"/>
                </a:lnTo>
                <a:lnTo>
                  <a:pt x="234389" y="135501"/>
                </a:lnTo>
                <a:lnTo>
                  <a:pt x="236269" y="137007"/>
                </a:lnTo>
                <a:lnTo>
                  <a:pt x="237523" y="138963"/>
                </a:lnTo>
                <a:lnTo>
                  <a:pt x="238358" y="141219"/>
                </a:lnTo>
                <a:lnTo>
                  <a:pt x="241827" y="146266"/>
                </a:lnTo>
                <a:lnTo>
                  <a:pt x="244086" y="148946"/>
                </a:lnTo>
                <a:lnTo>
                  <a:pt x="245591" y="151684"/>
                </a:lnTo>
                <a:lnTo>
                  <a:pt x="247264" y="157267"/>
                </a:lnTo>
                <a:lnTo>
                  <a:pt x="239138" y="160090"/>
                </a:lnTo>
                <a:lnTo>
                  <a:pt x="225148" y="162924"/>
                </a:lnTo>
                <a:lnTo>
                  <a:pt x="207249" y="165766"/>
                </a:lnTo>
                <a:lnTo>
                  <a:pt x="195316" y="168613"/>
                </a:lnTo>
                <a:lnTo>
                  <a:pt x="187361" y="171463"/>
                </a:lnTo>
                <a:lnTo>
                  <a:pt x="182057" y="174316"/>
                </a:lnTo>
                <a:lnTo>
                  <a:pt x="178522" y="177171"/>
                </a:lnTo>
                <a:lnTo>
                  <a:pt x="176164" y="180026"/>
                </a:lnTo>
                <a:lnTo>
                  <a:pt x="172593" y="185739"/>
                </a:lnTo>
                <a:lnTo>
                  <a:pt x="167830" y="191453"/>
                </a:lnTo>
                <a:lnTo>
                  <a:pt x="162539" y="197168"/>
                </a:lnTo>
                <a:lnTo>
                  <a:pt x="159794" y="200025"/>
                </a:lnTo>
                <a:lnTo>
                  <a:pt x="157964" y="202882"/>
                </a:lnTo>
                <a:lnTo>
                  <a:pt x="155932" y="208597"/>
                </a:lnTo>
                <a:lnTo>
                  <a:pt x="152488" y="214312"/>
                </a:lnTo>
                <a:lnTo>
                  <a:pt x="150237" y="217170"/>
                </a:lnTo>
                <a:lnTo>
                  <a:pt x="146830" y="219075"/>
                </a:lnTo>
                <a:lnTo>
                  <a:pt x="142654" y="220345"/>
                </a:lnTo>
                <a:lnTo>
                  <a:pt x="137965" y="221191"/>
                </a:lnTo>
                <a:lnTo>
                  <a:pt x="130215" y="224672"/>
                </a:lnTo>
                <a:lnTo>
                  <a:pt x="123596" y="229394"/>
                </a:lnTo>
                <a:lnTo>
                  <a:pt x="117479" y="234668"/>
                </a:lnTo>
                <a:lnTo>
                  <a:pt x="114514" y="236455"/>
                </a:lnTo>
                <a:lnTo>
                  <a:pt x="108681" y="238441"/>
                </a:lnTo>
                <a:lnTo>
                  <a:pt x="104839" y="238971"/>
                </a:lnTo>
                <a:lnTo>
                  <a:pt x="100373" y="239324"/>
                </a:lnTo>
                <a:lnTo>
                  <a:pt x="95490" y="239559"/>
                </a:lnTo>
                <a:lnTo>
                  <a:pt x="92235" y="240669"/>
                </a:lnTo>
                <a:lnTo>
                  <a:pt x="90065" y="242361"/>
                </a:lnTo>
                <a:lnTo>
                  <a:pt x="88619" y="244441"/>
                </a:lnTo>
                <a:lnTo>
                  <a:pt x="85749" y="245828"/>
                </a:lnTo>
                <a:lnTo>
                  <a:pt x="81931" y="246753"/>
                </a:lnTo>
                <a:lnTo>
                  <a:pt x="77481" y="247369"/>
                </a:lnTo>
                <a:lnTo>
                  <a:pt x="69996" y="248054"/>
                </a:lnTo>
                <a:lnTo>
                  <a:pt x="62542" y="248358"/>
                </a:lnTo>
                <a:lnTo>
                  <a:pt x="41280" y="248570"/>
                </a:lnTo>
                <a:lnTo>
                  <a:pt x="31810" y="248592"/>
                </a:lnTo>
                <a:lnTo>
                  <a:pt x="28827" y="247643"/>
                </a:lnTo>
                <a:lnTo>
                  <a:pt x="22972" y="244049"/>
                </a:lnTo>
                <a:lnTo>
                  <a:pt x="17195" y="241816"/>
                </a:lnTo>
                <a:lnTo>
                  <a:pt x="10276" y="240383"/>
                </a:lnTo>
                <a:lnTo>
                  <a:pt x="4526" y="240134"/>
                </a:lnTo>
                <a:lnTo>
                  <a:pt x="3017" y="239147"/>
                </a:lnTo>
                <a:lnTo>
                  <a:pt x="2012" y="237536"/>
                </a:lnTo>
                <a:lnTo>
                  <a:pt x="0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786"/>
          <p:cNvSpPr/>
          <p:nvPr/>
        </p:nvSpPr>
        <p:spPr>
          <a:xfrm>
            <a:off x="6596743" y="3257550"/>
            <a:ext cx="272686" cy="230232"/>
          </a:xfrm>
          <a:custGeom>
            <a:avLst/>
            <a:gdLst/>
            <a:ahLst/>
            <a:cxnLst/>
            <a:rect l="0" t="0" r="0" b="0"/>
            <a:pathLst>
              <a:path w="272686" h="230232">
                <a:moveTo>
                  <a:pt x="126954" y="17145"/>
                </a:moveTo>
                <a:lnTo>
                  <a:pt x="126954" y="8925"/>
                </a:lnTo>
                <a:lnTo>
                  <a:pt x="119573" y="8603"/>
                </a:lnTo>
                <a:lnTo>
                  <a:pt x="119176" y="7640"/>
                </a:lnTo>
                <a:lnTo>
                  <a:pt x="118428" y="530"/>
                </a:lnTo>
                <a:lnTo>
                  <a:pt x="118413" y="353"/>
                </a:lnTo>
                <a:lnTo>
                  <a:pt x="113840" y="4655"/>
                </a:lnTo>
                <a:lnTo>
                  <a:pt x="111543" y="5961"/>
                </a:lnTo>
                <a:lnTo>
                  <a:pt x="103555" y="8056"/>
                </a:lnTo>
                <a:lnTo>
                  <a:pt x="102782" y="8228"/>
                </a:lnTo>
                <a:lnTo>
                  <a:pt x="94698" y="15348"/>
                </a:lnTo>
                <a:lnTo>
                  <a:pt x="81126" y="28714"/>
                </a:lnTo>
                <a:lnTo>
                  <a:pt x="79257" y="31525"/>
                </a:lnTo>
                <a:lnTo>
                  <a:pt x="77180" y="37188"/>
                </a:lnTo>
                <a:lnTo>
                  <a:pt x="76257" y="42881"/>
                </a:lnTo>
                <a:lnTo>
                  <a:pt x="76011" y="45732"/>
                </a:lnTo>
                <a:lnTo>
                  <a:pt x="74895" y="48585"/>
                </a:lnTo>
                <a:lnTo>
                  <a:pt x="71114" y="54296"/>
                </a:lnTo>
                <a:lnTo>
                  <a:pt x="68798" y="60009"/>
                </a:lnTo>
                <a:lnTo>
                  <a:pt x="67770" y="66675"/>
                </a:lnTo>
                <a:lnTo>
                  <a:pt x="67495" y="71120"/>
                </a:lnTo>
                <a:lnTo>
                  <a:pt x="67313" y="75988"/>
                </a:lnTo>
                <a:lnTo>
                  <a:pt x="66238" y="80186"/>
                </a:lnTo>
                <a:lnTo>
                  <a:pt x="64569" y="83937"/>
                </a:lnTo>
                <a:lnTo>
                  <a:pt x="62504" y="87391"/>
                </a:lnTo>
                <a:lnTo>
                  <a:pt x="61127" y="91598"/>
                </a:lnTo>
                <a:lnTo>
                  <a:pt x="60210" y="96308"/>
                </a:lnTo>
                <a:lnTo>
                  <a:pt x="59597" y="101352"/>
                </a:lnTo>
                <a:lnTo>
                  <a:pt x="59190" y="105668"/>
                </a:lnTo>
                <a:lnTo>
                  <a:pt x="58918" y="109498"/>
                </a:lnTo>
                <a:lnTo>
                  <a:pt x="58615" y="116293"/>
                </a:lnTo>
                <a:lnTo>
                  <a:pt x="58482" y="122488"/>
                </a:lnTo>
                <a:lnTo>
                  <a:pt x="58377" y="156799"/>
                </a:lnTo>
                <a:lnTo>
                  <a:pt x="50756" y="159777"/>
                </a:lnTo>
                <a:lnTo>
                  <a:pt x="38055" y="162716"/>
                </a:lnTo>
                <a:lnTo>
                  <a:pt x="21968" y="165627"/>
                </a:lnTo>
                <a:lnTo>
                  <a:pt x="12196" y="168520"/>
                </a:lnTo>
                <a:lnTo>
                  <a:pt x="6634" y="171402"/>
                </a:lnTo>
                <a:lnTo>
                  <a:pt x="3878" y="174275"/>
                </a:lnTo>
                <a:lnTo>
                  <a:pt x="2041" y="177143"/>
                </a:lnTo>
                <a:lnTo>
                  <a:pt x="0" y="182870"/>
                </a:lnTo>
                <a:lnTo>
                  <a:pt x="407" y="185731"/>
                </a:lnTo>
                <a:lnTo>
                  <a:pt x="1633" y="188590"/>
                </a:lnTo>
                <a:lnTo>
                  <a:pt x="5533" y="194308"/>
                </a:lnTo>
                <a:lnTo>
                  <a:pt x="10442" y="200024"/>
                </a:lnTo>
                <a:lnTo>
                  <a:pt x="12131" y="202881"/>
                </a:lnTo>
                <a:lnTo>
                  <a:pt x="14010" y="208597"/>
                </a:lnTo>
                <a:lnTo>
                  <a:pt x="15462" y="210502"/>
                </a:lnTo>
                <a:lnTo>
                  <a:pt x="17384" y="211772"/>
                </a:lnTo>
                <a:lnTo>
                  <a:pt x="19617" y="212619"/>
                </a:lnTo>
                <a:lnTo>
                  <a:pt x="27311" y="218361"/>
                </a:lnTo>
                <a:lnTo>
                  <a:pt x="31073" y="221545"/>
                </a:lnTo>
                <a:lnTo>
                  <a:pt x="34493" y="222289"/>
                </a:lnTo>
                <a:lnTo>
                  <a:pt x="36738" y="222487"/>
                </a:lnTo>
                <a:lnTo>
                  <a:pt x="39187" y="223572"/>
                </a:lnTo>
                <a:lnTo>
                  <a:pt x="47186" y="228698"/>
                </a:lnTo>
                <a:lnTo>
                  <a:pt x="52767" y="230231"/>
                </a:lnTo>
                <a:lnTo>
                  <a:pt x="60962" y="228372"/>
                </a:lnTo>
                <a:lnTo>
                  <a:pt x="65814" y="226543"/>
                </a:lnTo>
                <a:lnTo>
                  <a:pt x="73745" y="224511"/>
                </a:lnTo>
                <a:lnTo>
                  <a:pt x="80446" y="223607"/>
                </a:lnTo>
                <a:lnTo>
                  <a:pt x="86599" y="223206"/>
                </a:lnTo>
                <a:lnTo>
                  <a:pt x="95048" y="220488"/>
                </a:lnTo>
                <a:lnTo>
                  <a:pt x="99969" y="218429"/>
                </a:lnTo>
                <a:lnTo>
                  <a:pt x="107976" y="216142"/>
                </a:lnTo>
                <a:lnTo>
                  <a:pt x="111444" y="215532"/>
                </a:lnTo>
                <a:lnTo>
                  <a:pt x="117838" y="212314"/>
                </a:lnTo>
                <a:lnTo>
                  <a:pt x="123855" y="207709"/>
                </a:lnTo>
                <a:lnTo>
                  <a:pt x="129704" y="202488"/>
                </a:lnTo>
                <a:lnTo>
                  <a:pt x="135479" y="196992"/>
                </a:lnTo>
                <a:lnTo>
                  <a:pt x="142173" y="191374"/>
                </a:lnTo>
                <a:lnTo>
                  <a:pt x="146626" y="188543"/>
                </a:lnTo>
                <a:lnTo>
                  <a:pt x="151498" y="185703"/>
                </a:lnTo>
                <a:lnTo>
                  <a:pt x="159453" y="180007"/>
                </a:lnTo>
                <a:lnTo>
                  <a:pt x="162907" y="177154"/>
                </a:lnTo>
                <a:lnTo>
                  <a:pt x="173783" y="174300"/>
                </a:lnTo>
                <a:lnTo>
                  <a:pt x="189606" y="171445"/>
                </a:lnTo>
                <a:lnTo>
                  <a:pt x="208726" y="168589"/>
                </a:lnTo>
                <a:lnTo>
                  <a:pt x="222426" y="165732"/>
                </a:lnTo>
                <a:lnTo>
                  <a:pt x="232513" y="162876"/>
                </a:lnTo>
                <a:lnTo>
                  <a:pt x="240189" y="160019"/>
                </a:lnTo>
                <a:lnTo>
                  <a:pt x="246259" y="157161"/>
                </a:lnTo>
                <a:lnTo>
                  <a:pt x="251259" y="154304"/>
                </a:lnTo>
                <a:lnTo>
                  <a:pt x="259353" y="148589"/>
                </a:lnTo>
                <a:lnTo>
                  <a:pt x="266125" y="142875"/>
                </a:lnTo>
                <a:lnTo>
                  <a:pt x="268313" y="139065"/>
                </a:lnTo>
                <a:lnTo>
                  <a:pt x="269771" y="134620"/>
                </a:lnTo>
                <a:lnTo>
                  <a:pt x="270743" y="129751"/>
                </a:lnTo>
                <a:lnTo>
                  <a:pt x="271391" y="125553"/>
                </a:lnTo>
                <a:lnTo>
                  <a:pt x="271823" y="121802"/>
                </a:lnTo>
                <a:lnTo>
                  <a:pt x="272516" y="113488"/>
                </a:lnTo>
                <a:lnTo>
                  <a:pt x="272636" y="107498"/>
                </a:lnTo>
                <a:lnTo>
                  <a:pt x="272685" y="82839"/>
                </a:lnTo>
                <a:lnTo>
                  <a:pt x="271733" y="79991"/>
                </a:lnTo>
                <a:lnTo>
                  <a:pt x="268135" y="74286"/>
                </a:lnTo>
                <a:lnTo>
                  <a:pt x="265901" y="68576"/>
                </a:lnTo>
                <a:lnTo>
                  <a:pt x="265305" y="65720"/>
                </a:lnTo>
                <a:lnTo>
                  <a:pt x="263956" y="63815"/>
                </a:lnTo>
                <a:lnTo>
                  <a:pt x="262104" y="62546"/>
                </a:lnTo>
                <a:lnTo>
                  <a:pt x="259916" y="61700"/>
                </a:lnTo>
                <a:lnTo>
                  <a:pt x="252287" y="55958"/>
                </a:lnTo>
                <a:lnTo>
                  <a:pt x="250515" y="53498"/>
                </a:lnTo>
                <a:lnTo>
                  <a:pt x="248545" y="48224"/>
                </a:lnTo>
                <a:lnTo>
                  <a:pt x="245130" y="42705"/>
                </a:lnTo>
                <a:lnTo>
                  <a:pt x="240437" y="37077"/>
                </a:lnTo>
                <a:lnTo>
                  <a:pt x="235176" y="31401"/>
                </a:lnTo>
                <a:lnTo>
                  <a:pt x="226859" y="22850"/>
                </a:lnTo>
                <a:lnTo>
                  <a:pt x="224037" y="20948"/>
                </a:lnTo>
                <a:lnTo>
                  <a:pt x="218362" y="18835"/>
                </a:lnTo>
                <a:lnTo>
                  <a:pt x="212665" y="15356"/>
                </a:lnTo>
                <a:lnTo>
                  <a:pt x="209812" y="13095"/>
                </a:lnTo>
                <a:lnTo>
                  <a:pt x="206958" y="11587"/>
                </a:lnTo>
                <a:lnTo>
                  <a:pt x="201246" y="9912"/>
                </a:lnTo>
                <a:lnTo>
                  <a:pt x="195533" y="6628"/>
                </a:lnTo>
                <a:lnTo>
                  <a:pt x="192675" y="4419"/>
                </a:lnTo>
                <a:lnTo>
                  <a:pt x="186961" y="1963"/>
                </a:lnTo>
                <a:lnTo>
                  <a:pt x="181247" y="872"/>
                </a:lnTo>
                <a:lnTo>
                  <a:pt x="175532" y="387"/>
                </a:lnTo>
                <a:lnTo>
                  <a:pt x="169816" y="172"/>
                </a:lnTo>
                <a:lnTo>
                  <a:pt x="163149" y="76"/>
                </a:lnTo>
                <a:lnTo>
                  <a:pt x="11838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787"/>
          <p:cNvSpPr/>
          <p:nvPr/>
        </p:nvSpPr>
        <p:spPr>
          <a:xfrm>
            <a:off x="7066597" y="3283267"/>
            <a:ext cx="68477" cy="222886"/>
          </a:xfrm>
          <a:custGeom>
            <a:avLst/>
            <a:gdLst/>
            <a:ahLst/>
            <a:cxnLst/>
            <a:rect l="0" t="0" r="0" b="0"/>
            <a:pathLst>
              <a:path w="68477" h="222886">
                <a:moveTo>
                  <a:pt x="60008" y="0"/>
                </a:moveTo>
                <a:lnTo>
                  <a:pt x="60008" y="67073"/>
                </a:lnTo>
                <a:lnTo>
                  <a:pt x="60960" y="71385"/>
                </a:lnTo>
                <a:lnTo>
                  <a:pt x="62548" y="75212"/>
                </a:lnTo>
                <a:lnTo>
                  <a:pt x="64559" y="78717"/>
                </a:lnTo>
                <a:lnTo>
                  <a:pt x="65899" y="82958"/>
                </a:lnTo>
                <a:lnTo>
                  <a:pt x="66793" y="87690"/>
                </a:lnTo>
                <a:lnTo>
                  <a:pt x="67389" y="92750"/>
                </a:lnTo>
                <a:lnTo>
                  <a:pt x="67786" y="98028"/>
                </a:lnTo>
                <a:lnTo>
                  <a:pt x="68051" y="103453"/>
                </a:lnTo>
                <a:lnTo>
                  <a:pt x="68345" y="114559"/>
                </a:lnTo>
                <a:lnTo>
                  <a:pt x="68476" y="125845"/>
                </a:lnTo>
                <a:lnTo>
                  <a:pt x="60890" y="130569"/>
                </a:lnTo>
                <a:lnTo>
                  <a:pt x="48213" y="134671"/>
                </a:lnTo>
                <a:lnTo>
                  <a:pt x="32143" y="138358"/>
                </a:lnTo>
                <a:lnTo>
                  <a:pt x="21429" y="142721"/>
                </a:lnTo>
                <a:lnTo>
                  <a:pt x="14286" y="147535"/>
                </a:lnTo>
                <a:lnTo>
                  <a:pt x="9524" y="152649"/>
                </a:lnTo>
                <a:lnTo>
                  <a:pt x="6349" y="157011"/>
                </a:lnTo>
                <a:lnTo>
                  <a:pt x="4233" y="160872"/>
                </a:lnTo>
                <a:lnTo>
                  <a:pt x="2822" y="164398"/>
                </a:lnTo>
                <a:lnTo>
                  <a:pt x="1882" y="168654"/>
                </a:lnTo>
                <a:lnTo>
                  <a:pt x="1254" y="173396"/>
                </a:lnTo>
                <a:lnTo>
                  <a:pt x="837" y="178462"/>
                </a:lnTo>
                <a:lnTo>
                  <a:pt x="558" y="182792"/>
                </a:lnTo>
                <a:lnTo>
                  <a:pt x="248" y="190144"/>
                </a:lnTo>
                <a:lnTo>
                  <a:pt x="22" y="203932"/>
                </a:lnTo>
                <a:lnTo>
                  <a:pt x="0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788"/>
          <p:cNvSpPr/>
          <p:nvPr/>
        </p:nvSpPr>
        <p:spPr>
          <a:xfrm>
            <a:off x="6998017" y="3360420"/>
            <a:ext cx="300039" cy="17145"/>
          </a:xfrm>
          <a:custGeom>
            <a:avLst/>
            <a:gdLst/>
            <a:ahLst/>
            <a:cxnLst/>
            <a:rect l="0" t="0" r="0" b="0"/>
            <a:pathLst>
              <a:path w="300039" h="17145">
                <a:moveTo>
                  <a:pt x="0" y="8572"/>
                </a:moveTo>
                <a:lnTo>
                  <a:pt x="4551" y="8572"/>
                </a:lnTo>
                <a:lnTo>
                  <a:pt x="5891" y="9525"/>
                </a:lnTo>
                <a:lnTo>
                  <a:pt x="6785" y="11112"/>
                </a:lnTo>
                <a:lnTo>
                  <a:pt x="7381" y="13123"/>
                </a:lnTo>
                <a:lnTo>
                  <a:pt x="8731" y="14463"/>
                </a:lnTo>
                <a:lnTo>
                  <a:pt x="10583" y="15357"/>
                </a:lnTo>
                <a:lnTo>
                  <a:pt x="12771" y="15953"/>
                </a:lnTo>
                <a:lnTo>
                  <a:pt x="16133" y="16350"/>
                </a:lnTo>
                <a:lnTo>
                  <a:pt x="24951" y="16792"/>
                </a:lnTo>
                <a:lnTo>
                  <a:pt x="36073" y="17040"/>
                </a:lnTo>
                <a:lnTo>
                  <a:pt x="99210" y="17144"/>
                </a:lnTo>
                <a:lnTo>
                  <a:pt x="105192" y="16192"/>
                </a:lnTo>
                <a:lnTo>
                  <a:pt x="111087" y="14605"/>
                </a:lnTo>
                <a:lnTo>
                  <a:pt x="116920" y="12593"/>
                </a:lnTo>
                <a:lnTo>
                  <a:pt x="122715" y="11253"/>
                </a:lnTo>
                <a:lnTo>
                  <a:pt x="128482" y="10359"/>
                </a:lnTo>
                <a:lnTo>
                  <a:pt x="134232" y="9764"/>
                </a:lnTo>
                <a:lnTo>
                  <a:pt x="140923" y="9366"/>
                </a:lnTo>
                <a:lnTo>
                  <a:pt x="155978" y="8925"/>
                </a:lnTo>
                <a:lnTo>
                  <a:pt x="193955" y="8603"/>
                </a:lnTo>
                <a:lnTo>
                  <a:pt x="199788" y="7640"/>
                </a:lnTo>
                <a:lnTo>
                  <a:pt x="205582" y="6046"/>
                </a:lnTo>
                <a:lnTo>
                  <a:pt x="211350" y="4030"/>
                </a:lnTo>
                <a:lnTo>
                  <a:pt x="217100" y="2687"/>
                </a:lnTo>
                <a:lnTo>
                  <a:pt x="222839" y="1791"/>
                </a:lnTo>
                <a:lnTo>
                  <a:pt x="228569" y="1194"/>
                </a:lnTo>
                <a:lnTo>
                  <a:pt x="234295" y="796"/>
                </a:lnTo>
                <a:lnTo>
                  <a:pt x="240017" y="531"/>
                </a:lnTo>
                <a:lnTo>
                  <a:pt x="254631" y="157"/>
                </a:lnTo>
                <a:lnTo>
                  <a:pt x="3000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789"/>
          <p:cNvSpPr/>
          <p:nvPr/>
        </p:nvSpPr>
        <p:spPr>
          <a:xfrm>
            <a:off x="7280913" y="3197545"/>
            <a:ext cx="265272" cy="282856"/>
          </a:xfrm>
          <a:custGeom>
            <a:avLst/>
            <a:gdLst/>
            <a:ahLst/>
            <a:cxnLst/>
            <a:rect l="0" t="0" r="0" b="0"/>
            <a:pathLst>
              <a:path w="265272" h="282856">
                <a:moveTo>
                  <a:pt x="248599" y="8569"/>
                </a:moveTo>
                <a:lnTo>
                  <a:pt x="248599" y="0"/>
                </a:lnTo>
                <a:lnTo>
                  <a:pt x="244048" y="4549"/>
                </a:lnTo>
                <a:lnTo>
                  <a:pt x="241755" y="5889"/>
                </a:lnTo>
                <a:lnTo>
                  <a:pt x="236667" y="7378"/>
                </a:lnTo>
                <a:lnTo>
                  <a:pt x="228448" y="8217"/>
                </a:lnTo>
                <a:lnTo>
                  <a:pt x="225640" y="9287"/>
                </a:lnTo>
                <a:lnTo>
                  <a:pt x="219981" y="13016"/>
                </a:lnTo>
                <a:lnTo>
                  <a:pt x="214289" y="15308"/>
                </a:lnTo>
                <a:lnTo>
                  <a:pt x="207633" y="16327"/>
                </a:lnTo>
                <a:lnTo>
                  <a:pt x="203191" y="16599"/>
                </a:lnTo>
                <a:lnTo>
                  <a:pt x="193175" y="16901"/>
                </a:lnTo>
                <a:lnTo>
                  <a:pt x="157464" y="17136"/>
                </a:lnTo>
                <a:lnTo>
                  <a:pt x="111548" y="17142"/>
                </a:lnTo>
                <a:lnTo>
                  <a:pt x="116023" y="21693"/>
                </a:lnTo>
                <a:lnTo>
                  <a:pt x="117352" y="23986"/>
                </a:lnTo>
                <a:lnTo>
                  <a:pt x="118829" y="29074"/>
                </a:lnTo>
                <a:lnTo>
                  <a:pt x="119661" y="37293"/>
                </a:lnTo>
                <a:lnTo>
                  <a:pt x="119856" y="45466"/>
                </a:lnTo>
                <a:lnTo>
                  <a:pt x="120003" y="75636"/>
                </a:lnTo>
                <a:lnTo>
                  <a:pt x="119053" y="79951"/>
                </a:lnTo>
                <a:lnTo>
                  <a:pt x="114119" y="90574"/>
                </a:lnTo>
                <a:lnTo>
                  <a:pt x="112630" y="96769"/>
                </a:lnTo>
                <a:lnTo>
                  <a:pt x="111969" y="102696"/>
                </a:lnTo>
                <a:lnTo>
                  <a:pt x="111596" y="111389"/>
                </a:lnTo>
                <a:lnTo>
                  <a:pt x="111470" y="122860"/>
                </a:lnTo>
                <a:lnTo>
                  <a:pt x="111439" y="145333"/>
                </a:lnTo>
                <a:lnTo>
                  <a:pt x="118820" y="145695"/>
                </a:lnTo>
                <a:lnTo>
                  <a:pt x="124210" y="145719"/>
                </a:lnTo>
                <a:lnTo>
                  <a:pt x="125668" y="144770"/>
                </a:lnTo>
                <a:lnTo>
                  <a:pt x="126641" y="143185"/>
                </a:lnTo>
                <a:lnTo>
                  <a:pt x="127288" y="141176"/>
                </a:lnTo>
                <a:lnTo>
                  <a:pt x="129625" y="139836"/>
                </a:lnTo>
                <a:lnTo>
                  <a:pt x="137301" y="138348"/>
                </a:lnTo>
                <a:lnTo>
                  <a:pt x="144523" y="135146"/>
                </a:lnTo>
                <a:lnTo>
                  <a:pt x="150908" y="130549"/>
                </a:lnTo>
                <a:lnTo>
                  <a:pt x="156921" y="125330"/>
                </a:lnTo>
                <a:lnTo>
                  <a:pt x="159858" y="123558"/>
                </a:lnTo>
                <a:lnTo>
                  <a:pt x="165661" y="121588"/>
                </a:lnTo>
                <a:lnTo>
                  <a:pt x="171415" y="120712"/>
                </a:lnTo>
                <a:lnTo>
                  <a:pt x="178100" y="120323"/>
                </a:lnTo>
                <a:lnTo>
                  <a:pt x="191622" y="120104"/>
                </a:lnTo>
                <a:lnTo>
                  <a:pt x="217061" y="120016"/>
                </a:lnTo>
                <a:lnTo>
                  <a:pt x="220907" y="120967"/>
                </a:lnTo>
                <a:lnTo>
                  <a:pt x="225375" y="122554"/>
                </a:lnTo>
                <a:lnTo>
                  <a:pt x="230259" y="124564"/>
                </a:lnTo>
                <a:lnTo>
                  <a:pt x="238225" y="126798"/>
                </a:lnTo>
                <a:lnTo>
                  <a:pt x="241684" y="127393"/>
                </a:lnTo>
                <a:lnTo>
                  <a:pt x="243989" y="128743"/>
                </a:lnTo>
                <a:lnTo>
                  <a:pt x="245526" y="130595"/>
                </a:lnTo>
                <a:lnTo>
                  <a:pt x="246550" y="132782"/>
                </a:lnTo>
                <a:lnTo>
                  <a:pt x="252543" y="140412"/>
                </a:lnTo>
                <a:lnTo>
                  <a:pt x="260351" y="148705"/>
                </a:lnTo>
                <a:lnTo>
                  <a:pt x="262149" y="152476"/>
                </a:lnTo>
                <a:lnTo>
                  <a:pt x="263347" y="156894"/>
                </a:lnTo>
                <a:lnTo>
                  <a:pt x="264146" y="161746"/>
                </a:lnTo>
                <a:lnTo>
                  <a:pt x="265034" y="169675"/>
                </a:lnTo>
                <a:lnTo>
                  <a:pt x="265271" y="173124"/>
                </a:lnTo>
                <a:lnTo>
                  <a:pt x="264476" y="176375"/>
                </a:lnTo>
                <a:lnTo>
                  <a:pt x="261053" y="182527"/>
                </a:lnTo>
                <a:lnTo>
                  <a:pt x="256357" y="190977"/>
                </a:lnTo>
                <a:lnTo>
                  <a:pt x="253771" y="195897"/>
                </a:lnTo>
                <a:lnTo>
                  <a:pt x="250897" y="203904"/>
                </a:lnTo>
                <a:lnTo>
                  <a:pt x="250131" y="207372"/>
                </a:lnTo>
                <a:lnTo>
                  <a:pt x="241048" y="211590"/>
                </a:lnTo>
                <a:lnTo>
                  <a:pt x="226420" y="216307"/>
                </a:lnTo>
                <a:lnTo>
                  <a:pt x="208096" y="221356"/>
                </a:lnTo>
                <a:lnTo>
                  <a:pt x="194927" y="225675"/>
                </a:lnTo>
                <a:lnTo>
                  <a:pt x="185195" y="229506"/>
                </a:lnTo>
                <a:lnTo>
                  <a:pt x="164408" y="239450"/>
                </a:lnTo>
                <a:lnTo>
                  <a:pt x="140317" y="251343"/>
                </a:lnTo>
                <a:lnTo>
                  <a:pt x="135454" y="254239"/>
                </a:lnTo>
                <a:lnTo>
                  <a:pt x="127509" y="259996"/>
                </a:lnTo>
                <a:lnTo>
                  <a:pt x="123105" y="262865"/>
                </a:lnTo>
                <a:lnTo>
                  <a:pt x="118264" y="265730"/>
                </a:lnTo>
                <a:lnTo>
                  <a:pt x="113132" y="268592"/>
                </a:lnTo>
                <a:lnTo>
                  <a:pt x="107805" y="270501"/>
                </a:lnTo>
                <a:lnTo>
                  <a:pt x="102349" y="271773"/>
                </a:lnTo>
                <a:lnTo>
                  <a:pt x="96807" y="272621"/>
                </a:lnTo>
                <a:lnTo>
                  <a:pt x="92159" y="274139"/>
                </a:lnTo>
                <a:lnTo>
                  <a:pt x="84456" y="278365"/>
                </a:lnTo>
                <a:lnTo>
                  <a:pt x="77857" y="280879"/>
                </a:lnTo>
                <a:lnTo>
                  <a:pt x="70796" y="281996"/>
                </a:lnTo>
                <a:lnTo>
                  <a:pt x="66246" y="282294"/>
                </a:lnTo>
                <a:lnTo>
                  <a:pt x="57063" y="282625"/>
                </a:lnTo>
                <a:lnTo>
                  <a:pt x="46539" y="282811"/>
                </a:lnTo>
                <a:lnTo>
                  <a:pt x="40367" y="282855"/>
                </a:lnTo>
                <a:lnTo>
                  <a:pt x="37388" y="281914"/>
                </a:lnTo>
                <a:lnTo>
                  <a:pt x="31538" y="278328"/>
                </a:lnTo>
                <a:lnTo>
                  <a:pt x="25762" y="276100"/>
                </a:lnTo>
                <a:lnTo>
                  <a:pt x="20021" y="275110"/>
                </a:lnTo>
                <a:lnTo>
                  <a:pt x="14294" y="274669"/>
                </a:lnTo>
                <a:lnTo>
                  <a:pt x="11433" y="273600"/>
                </a:lnTo>
                <a:lnTo>
                  <a:pt x="3809" y="268495"/>
                </a:lnTo>
                <a:lnTo>
                  <a:pt x="0" y="265747"/>
                </a:lnTo>
                <a:lnTo>
                  <a:pt x="8569" y="2657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790"/>
          <p:cNvSpPr/>
          <p:nvPr/>
        </p:nvSpPr>
        <p:spPr>
          <a:xfrm>
            <a:off x="7643697" y="3266131"/>
            <a:ext cx="177281" cy="161634"/>
          </a:xfrm>
          <a:custGeom>
            <a:avLst/>
            <a:gdLst/>
            <a:ahLst/>
            <a:cxnLst/>
            <a:rect l="0" t="0" r="0" b="0"/>
            <a:pathLst>
              <a:path w="177281" h="161634">
                <a:moveTo>
                  <a:pt x="108700" y="8564"/>
                </a:moveTo>
                <a:lnTo>
                  <a:pt x="100481" y="8564"/>
                </a:lnTo>
                <a:lnTo>
                  <a:pt x="100232" y="4013"/>
                </a:lnTo>
                <a:lnTo>
                  <a:pt x="100128" y="22"/>
                </a:lnTo>
                <a:lnTo>
                  <a:pt x="95577" y="0"/>
                </a:lnTo>
                <a:lnTo>
                  <a:pt x="93284" y="950"/>
                </a:lnTo>
                <a:lnTo>
                  <a:pt x="88196" y="4545"/>
                </a:lnTo>
                <a:lnTo>
                  <a:pt x="85505" y="5884"/>
                </a:lnTo>
                <a:lnTo>
                  <a:pt x="79976" y="7373"/>
                </a:lnTo>
                <a:lnTo>
                  <a:pt x="77168" y="8722"/>
                </a:lnTo>
                <a:lnTo>
                  <a:pt x="74344" y="10574"/>
                </a:lnTo>
                <a:lnTo>
                  <a:pt x="71509" y="12762"/>
                </a:lnTo>
                <a:lnTo>
                  <a:pt x="68666" y="14220"/>
                </a:lnTo>
                <a:lnTo>
                  <a:pt x="65818" y="15192"/>
                </a:lnTo>
                <a:lnTo>
                  <a:pt x="62967" y="15840"/>
                </a:lnTo>
                <a:lnTo>
                  <a:pt x="60114" y="17224"/>
                </a:lnTo>
                <a:lnTo>
                  <a:pt x="57260" y="19100"/>
                </a:lnTo>
                <a:lnTo>
                  <a:pt x="54404" y="21303"/>
                </a:lnTo>
                <a:lnTo>
                  <a:pt x="52500" y="23724"/>
                </a:lnTo>
                <a:lnTo>
                  <a:pt x="51231" y="26291"/>
                </a:lnTo>
                <a:lnTo>
                  <a:pt x="50385" y="28954"/>
                </a:lnTo>
                <a:lnTo>
                  <a:pt x="48869" y="31682"/>
                </a:lnTo>
                <a:lnTo>
                  <a:pt x="46904" y="34453"/>
                </a:lnTo>
                <a:lnTo>
                  <a:pt x="44643" y="37254"/>
                </a:lnTo>
                <a:lnTo>
                  <a:pt x="42183" y="40073"/>
                </a:lnTo>
                <a:lnTo>
                  <a:pt x="39591" y="42905"/>
                </a:lnTo>
                <a:lnTo>
                  <a:pt x="34170" y="48591"/>
                </a:lnTo>
                <a:lnTo>
                  <a:pt x="28585" y="54294"/>
                </a:lnTo>
                <a:lnTo>
                  <a:pt x="26715" y="57148"/>
                </a:lnTo>
                <a:lnTo>
                  <a:pt x="25468" y="60003"/>
                </a:lnTo>
                <a:lnTo>
                  <a:pt x="24638" y="62859"/>
                </a:lnTo>
                <a:lnTo>
                  <a:pt x="24083" y="65716"/>
                </a:lnTo>
                <a:lnTo>
                  <a:pt x="23714" y="68572"/>
                </a:lnTo>
                <a:lnTo>
                  <a:pt x="23467" y="71430"/>
                </a:lnTo>
                <a:lnTo>
                  <a:pt x="22351" y="74287"/>
                </a:lnTo>
                <a:lnTo>
                  <a:pt x="20654" y="77144"/>
                </a:lnTo>
                <a:lnTo>
                  <a:pt x="18570" y="80001"/>
                </a:lnTo>
                <a:lnTo>
                  <a:pt x="17181" y="83811"/>
                </a:lnTo>
                <a:lnTo>
                  <a:pt x="16255" y="88256"/>
                </a:lnTo>
                <a:lnTo>
                  <a:pt x="15637" y="93124"/>
                </a:lnTo>
                <a:lnTo>
                  <a:pt x="15226" y="97323"/>
                </a:lnTo>
                <a:lnTo>
                  <a:pt x="14951" y="101074"/>
                </a:lnTo>
                <a:lnTo>
                  <a:pt x="14768" y="104527"/>
                </a:lnTo>
                <a:lnTo>
                  <a:pt x="14565" y="110904"/>
                </a:lnTo>
                <a:lnTo>
                  <a:pt x="14435" y="122759"/>
                </a:lnTo>
                <a:lnTo>
                  <a:pt x="15377" y="125651"/>
                </a:lnTo>
                <a:lnTo>
                  <a:pt x="16957" y="128532"/>
                </a:lnTo>
                <a:lnTo>
                  <a:pt x="18963" y="131405"/>
                </a:lnTo>
                <a:lnTo>
                  <a:pt x="20301" y="134273"/>
                </a:lnTo>
                <a:lnTo>
                  <a:pt x="21192" y="137138"/>
                </a:lnTo>
                <a:lnTo>
                  <a:pt x="21787" y="139999"/>
                </a:lnTo>
                <a:lnTo>
                  <a:pt x="23135" y="142860"/>
                </a:lnTo>
                <a:lnTo>
                  <a:pt x="24987" y="145720"/>
                </a:lnTo>
                <a:lnTo>
                  <a:pt x="30251" y="152602"/>
                </a:lnTo>
                <a:lnTo>
                  <a:pt x="31636" y="153167"/>
                </a:lnTo>
                <a:lnTo>
                  <a:pt x="35714" y="153794"/>
                </a:lnTo>
                <a:lnTo>
                  <a:pt x="31468" y="154914"/>
                </a:lnTo>
                <a:lnTo>
                  <a:pt x="22922" y="156613"/>
                </a:lnTo>
                <a:lnTo>
                  <a:pt x="11510" y="158698"/>
                </a:lnTo>
                <a:lnTo>
                  <a:pt x="4854" y="160088"/>
                </a:lnTo>
                <a:lnTo>
                  <a:pt x="1369" y="161015"/>
                </a:lnTo>
                <a:lnTo>
                  <a:pt x="0" y="161633"/>
                </a:lnTo>
                <a:lnTo>
                  <a:pt x="7658" y="161092"/>
                </a:lnTo>
                <a:lnTo>
                  <a:pt x="61224" y="155921"/>
                </a:lnTo>
                <a:lnTo>
                  <a:pt x="68477" y="155379"/>
                </a:lnTo>
                <a:lnTo>
                  <a:pt x="75217" y="154066"/>
                </a:lnTo>
                <a:lnTo>
                  <a:pt x="81616" y="152237"/>
                </a:lnTo>
                <a:lnTo>
                  <a:pt x="87786" y="150066"/>
                </a:lnTo>
                <a:lnTo>
                  <a:pt x="92853" y="148619"/>
                </a:lnTo>
                <a:lnTo>
                  <a:pt x="97183" y="147654"/>
                </a:lnTo>
                <a:lnTo>
                  <a:pt x="101022" y="147011"/>
                </a:lnTo>
                <a:lnTo>
                  <a:pt x="104533" y="145629"/>
                </a:lnTo>
                <a:lnTo>
                  <a:pt x="107828" y="143755"/>
                </a:lnTo>
                <a:lnTo>
                  <a:pt x="110976" y="141554"/>
                </a:lnTo>
                <a:lnTo>
                  <a:pt x="114980" y="140086"/>
                </a:lnTo>
                <a:lnTo>
                  <a:pt x="119554" y="139108"/>
                </a:lnTo>
                <a:lnTo>
                  <a:pt x="124509" y="138456"/>
                </a:lnTo>
                <a:lnTo>
                  <a:pt x="128764" y="137069"/>
                </a:lnTo>
                <a:lnTo>
                  <a:pt x="132553" y="135191"/>
                </a:lnTo>
                <a:lnTo>
                  <a:pt x="136032" y="132987"/>
                </a:lnTo>
                <a:lnTo>
                  <a:pt x="139304" y="131518"/>
                </a:lnTo>
                <a:lnTo>
                  <a:pt x="142438" y="130538"/>
                </a:lnTo>
                <a:lnTo>
                  <a:pt x="145479" y="129885"/>
                </a:lnTo>
                <a:lnTo>
                  <a:pt x="148459" y="128497"/>
                </a:lnTo>
                <a:lnTo>
                  <a:pt x="151399" y="126619"/>
                </a:lnTo>
                <a:lnTo>
                  <a:pt x="154311" y="124415"/>
                </a:lnTo>
                <a:lnTo>
                  <a:pt x="157205" y="122945"/>
                </a:lnTo>
                <a:lnTo>
                  <a:pt x="160087" y="121966"/>
                </a:lnTo>
                <a:lnTo>
                  <a:pt x="162960" y="121312"/>
                </a:lnTo>
                <a:lnTo>
                  <a:pt x="165829" y="119925"/>
                </a:lnTo>
                <a:lnTo>
                  <a:pt x="168693" y="118046"/>
                </a:lnTo>
                <a:lnTo>
                  <a:pt x="177280" y="1114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791"/>
          <p:cNvSpPr/>
          <p:nvPr/>
        </p:nvSpPr>
        <p:spPr>
          <a:xfrm>
            <a:off x="7949669" y="3189011"/>
            <a:ext cx="212512" cy="231416"/>
          </a:xfrm>
          <a:custGeom>
            <a:avLst/>
            <a:gdLst/>
            <a:ahLst/>
            <a:cxnLst/>
            <a:rect l="0" t="0" r="0" b="0"/>
            <a:pathLst>
              <a:path w="212512" h="231416">
                <a:moveTo>
                  <a:pt x="8468" y="34249"/>
                </a:moveTo>
                <a:lnTo>
                  <a:pt x="0" y="34249"/>
                </a:lnTo>
                <a:lnTo>
                  <a:pt x="4478" y="34249"/>
                </a:lnTo>
                <a:lnTo>
                  <a:pt x="5808" y="33296"/>
                </a:lnTo>
                <a:lnTo>
                  <a:pt x="6694" y="31709"/>
                </a:lnTo>
                <a:lnTo>
                  <a:pt x="7286" y="29698"/>
                </a:lnTo>
                <a:lnTo>
                  <a:pt x="8632" y="28357"/>
                </a:lnTo>
                <a:lnTo>
                  <a:pt x="10483" y="27463"/>
                </a:lnTo>
                <a:lnTo>
                  <a:pt x="15078" y="26471"/>
                </a:lnTo>
                <a:lnTo>
                  <a:pt x="20296" y="26029"/>
                </a:lnTo>
                <a:lnTo>
                  <a:pt x="23021" y="24959"/>
                </a:lnTo>
                <a:lnTo>
                  <a:pt x="28588" y="21230"/>
                </a:lnTo>
                <a:lnTo>
                  <a:pt x="34238" y="18937"/>
                </a:lnTo>
                <a:lnTo>
                  <a:pt x="37078" y="18326"/>
                </a:lnTo>
                <a:lnTo>
                  <a:pt x="42774" y="15107"/>
                </a:lnTo>
                <a:lnTo>
                  <a:pt x="45626" y="12915"/>
                </a:lnTo>
                <a:lnTo>
                  <a:pt x="49432" y="10501"/>
                </a:lnTo>
                <a:lnTo>
                  <a:pt x="53875" y="7939"/>
                </a:lnTo>
                <a:lnTo>
                  <a:pt x="58742" y="5279"/>
                </a:lnTo>
                <a:lnTo>
                  <a:pt x="62939" y="3506"/>
                </a:lnTo>
                <a:lnTo>
                  <a:pt x="66689" y="2323"/>
                </a:lnTo>
                <a:lnTo>
                  <a:pt x="70143" y="1535"/>
                </a:lnTo>
                <a:lnTo>
                  <a:pt x="74349" y="1009"/>
                </a:lnTo>
                <a:lnTo>
                  <a:pt x="79059" y="659"/>
                </a:lnTo>
                <a:lnTo>
                  <a:pt x="84104" y="426"/>
                </a:lnTo>
                <a:lnTo>
                  <a:pt x="94790" y="166"/>
                </a:lnTo>
                <a:lnTo>
                  <a:pt x="112620" y="0"/>
                </a:lnTo>
                <a:lnTo>
                  <a:pt x="116003" y="939"/>
                </a:lnTo>
                <a:lnTo>
                  <a:pt x="122301" y="4522"/>
                </a:lnTo>
                <a:lnTo>
                  <a:pt x="128276" y="6749"/>
                </a:lnTo>
                <a:lnTo>
                  <a:pt x="131202" y="7343"/>
                </a:lnTo>
                <a:lnTo>
                  <a:pt x="133153" y="8692"/>
                </a:lnTo>
                <a:lnTo>
                  <a:pt x="134454" y="10543"/>
                </a:lnTo>
                <a:lnTo>
                  <a:pt x="135321" y="12730"/>
                </a:lnTo>
                <a:lnTo>
                  <a:pt x="138825" y="17700"/>
                </a:lnTo>
                <a:lnTo>
                  <a:pt x="141092" y="20358"/>
                </a:lnTo>
                <a:lnTo>
                  <a:pt x="142605" y="23084"/>
                </a:lnTo>
                <a:lnTo>
                  <a:pt x="144285" y="28651"/>
                </a:lnTo>
                <a:lnTo>
                  <a:pt x="143780" y="31470"/>
                </a:lnTo>
                <a:lnTo>
                  <a:pt x="140679" y="37141"/>
                </a:lnTo>
                <a:lnTo>
                  <a:pt x="138666" y="42837"/>
                </a:lnTo>
                <a:lnTo>
                  <a:pt x="136819" y="49495"/>
                </a:lnTo>
                <a:lnTo>
                  <a:pt x="134993" y="53938"/>
                </a:lnTo>
                <a:lnTo>
                  <a:pt x="132822" y="58805"/>
                </a:lnTo>
                <a:lnTo>
                  <a:pt x="130423" y="63002"/>
                </a:lnTo>
                <a:lnTo>
                  <a:pt x="125218" y="70205"/>
                </a:lnTo>
                <a:lnTo>
                  <a:pt x="119729" y="76582"/>
                </a:lnTo>
                <a:lnTo>
                  <a:pt x="116933" y="79616"/>
                </a:lnTo>
                <a:lnTo>
                  <a:pt x="113162" y="82591"/>
                </a:lnTo>
                <a:lnTo>
                  <a:pt x="108745" y="85527"/>
                </a:lnTo>
                <a:lnTo>
                  <a:pt x="103895" y="88437"/>
                </a:lnTo>
                <a:lnTo>
                  <a:pt x="100660" y="91329"/>
                </a:lnTo>
                <a:lnTo>
                  <a:pt x="98504" y="94210"/>
                </a:lnTo>
                <a:lnTo>
                  <a:pt x="95157" y="99950"/>
                </a:lnTo>
                <a:lnTo>
                  <a:pt x="90494" y="105677"/>
                </a:lnTo>
                <a:lnTo>
                  <a:pt x="87917" y="107585"/>
                </a:lnTo>
                <a:lnTo>
                  <a:pt x="82514" y="109705"/>
                </a:lnTo>
                <a:lnTo>
                  <a:pt x="76937" y="113187"/>
                </a:lnTo>
                <a:lnTo>
                  <a:pt x="68505" y="119950"/>
                </a:lnTo>
                <a:lnTo>
                  <a:pt x="68484" y="119967"/>
                </a:lnTo>
                <a:lnTo>
                  <a:pt x="68482" y="119969"/>
                </a:lnTo>
                <a:lnTo>
                  <a:pt x="68480" y="119970"/>
                </a:lnTo>
                <a:lnTo>
                  <a:pt x="73028" y="115422"/>
                </a:lnTo>
                <a:lnTo>
                  <a:pt x="75321" y="114081"/>
                </a:lnTo>
                <a:lnTo>
                  <a:pt x="80408" y="112592"/>
                </a:lnTo>
                <a:lnTo>
                  <a:pt x="85843" y="111930"/>
                </a:lnTo>
                <a:lnTo>
                  <a:pt x="88627" y="111754"/>
                </a:lnTo>
                <a:lnTo>
                  <a:pt x="91434" y="110684"/>
                </a:lnTo>
                <a:lnTo>
                  <a:pt x="97095" y="106955"/>
                </a:lnTo>
                <a:lnTo>
                  <a:pt x="100890" y="105579"/>
                </a:lnTo>
                <a:lnTo>
                  <a:pt x="105325" y="104663"/>
                </a:lnTo>
                <a:lnTo>
                  <a:pt x="110187" y="104051"/>
                </a:lnTo>
                <a:lnTo>
                  <a:pt x="115334" y="102691"/>
                </a:lnTo>
                <a:lnTo>
                  <a:pt x="120669" y="100832"/>
                </a:lnTo>
                <a:lnTo>
                  <a:pt x="126131" y="98640"/>
                </a:lnTo>
                <a:lnTo>
                  <a:pt x="131678" y="97179"/>
                </a:lnTo>
                <a:lnTo>
                  <a:pt x="137280" y="96205"/>
                </a:lnTo>
                <a:lnTo>
                  <a:pt x="142921" y="95555"/>
                </a:lnTo>
                <a:lnTo>
                  <a:pt x="148585" y="95122"/>
                </a:lnTo>
                <a:lnTo>
                  <a:pt x="154268" y="94833"/>
                </a:lnTo>
                <a:lnTo>
                  <a:pt x="159960" y="94641"/>
                </a:lnTo>
                <a:lnTo>
                  <a:pt x="164708" y="95465"/>
                </a:lnTo>
                <a:lnTo>
                  <a:pt x="168826" y="96967"/>
                </a:lnTo>
                <a:lnTo>
                  <a:pt x="172523" y="98921"/>
                </a:lnTo>
                <a:lnTo>
                  <a:pt x="175941" y="100223"/>
                </a:lnTo>
                <a:lnTo>
                  <a:pt x="182278" y="101671"/>
                </a:lnTo>
                <a:lnTo>
                  <a:pt x="188269" y="104854"/>
                </a:lnTo>
                <a:lnTo>
                  <a:pt x="194107" y="109444"/>
                </a:lnTo>
                <a:lnTo>
                  <a:pt x="199877" y="114659"/>
                </a:lnTo>
                <a:lnTo>
                  <a:pt x="205616" y="120152"/>
                </a:lnTo>
                <a:lnTo>
                  <a:pt x="208480" y="122950"/>
                </a:lnTo>
                <a:lnTo>
                  <a:pt x="210390" y="126720"/>
                </a:lnTo>
                <a:lnTo>
                  <a:pt x="211662" y="131139"/>
                </a:lnTo>
                <a:lnTo>
                  <a:pt x="212511" y="135989"/>
                </a:lnTo>
                <a:lnTo>
                  <a:pt x="212125" y="140176"/>
                </a:lnTo>
                <a:lnTo>
                  <a:pt x="210914" y="143920"/>
                </a:lnTo>
                <a:lnTo>
                  <a:pt x="209153" y="147367"/>
                </a:lnTo>
                <a:lnTo>
                  <a:pt x="207981" y="151571"/>
                </a:lnTo>
                <a:lnTo>
                  <a:pt x="207200" y="156279"/>
                </a:lnTo>
                <a:lnTo>
                  <a:pt x="206678" y="161322"/>
                </a:lnTo>
                <a:lnTo>
                  <a:pt x="205378" y="165636"/>
                </a:lnTo>
                <a:lnTo>
                  <a:pt x="203559" y="169466"/>
                </a:lnTo>
                <a:lnTo>
                  <a:pt x="201393" y="172971"/>
                </a:lnTo>
                <a:lnTo>
                  <a:pt x="198045" y="177213"/>
                </a:lnTo>
                <a:lnTo>
                  <a:pt x="193908" y="181946"/>
                </a:lnTo>
                <a:lnTo>
                  <a:pt x="185184" y="191332"/>
                </a:lnTo>
                <a:lnTo>
                  <a:pt x="174917" y="201971"/>
                </a:lnTo>
                <a:lnTo>
                  <a:pt x="168805" y="208169"/>
                </a:lnTo>
                <a:lnTo>
                  <a:pt x="164889" y="211156"/>
                </a:lnTo>
                <a:lnTo>
                  <a:pt x="160373" y="214099"/>
                </a:lnTo>
                <a:lnTo>
                  <a:pt x="155458" y="217014"/>
                </a:lnTo>
                <a:lnTo>
                  <a:pt x="151230" y="219909"/>
                </a:lnTo>
                <a:lnTo>
                  <a:pt x="147457" y="222793"/>
                </a:lnTo>
                <a:lnTo>
                  <a:pt x="143990" y="225667"/>
                </a:lnTo>
                <a:lnTo>
                  <a:pt x="137597" y="228861"/>
                </a:lnTo>
                <a:lnTo>
                  <a:pt x="134560" y="229713"/>
                </a:lnTo>
                <a:lnTo>
                  <a:pt x="130630" y="230281"/>
                </a:lnTo>
                <a:lnTo>
                  <a:pt x="126103" y="230659"/>
                </a:lnTo>
                <a:lnTo>
                  <a:pt x="116948" y="231080"/>
                </a:lnTo>
                <a:lnTo>
                  <a:pt x="109704" y="231267"/>
                </a:lnTo>
                <a:lnTo>
                  <a:pt x="86892" y="231403"/>
                </a:lnTo>
                <a:lnTo>
                  <a:pt x="70532" y="231415"/>
                </a:lnTo>
                <a:lnTo>
                  <a:pt x="64310" y="228876"/>
                </a:lnTo>
                <a:lnTo>
                  <a:pt x="53895" y="224035"/>
                </a:lnTo>
                <a:lnTo>
                  <a:pt x="53040" y="222686"/>
                </a:lnTo>
                <a:lnTo>
                  <a:pt x="52090" y="218646"/>
                </a:lnTo>
                <a:lnTo>
                  <a:pt x="50885" y="217188"/>
                </a:lnTo>
                <a:lnTo>
                  <a:pt x="49129" y="216216"/>
                </a:lnTo>
                <a:lnTo>
                  <a:pt x="42758" y="21427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792"/>
          <p:cNvSpPr/>
          <p:nvPr/>
        </p:nvSpPr>
        <p:spPr>
          <a:xfrm>
            <a:off x="7846694" y="3274695"/>
            <a:ext cx="145734" cy="17146"/>
          </a:xfrm>
          <a:custGeom>
            <a:avLst/>
            <a:gdLst/>
            <a:ahLst/>
            <a:cxnLst/>
            <a:rect l="0" t="0" r="0" b="0"/>
            <a:pathLst>
              <a:path w="145734" h="17146">
                <a:moveTo>
                  <a:pt x="0" y="8572"/>
                </a:moveTo>
                <a:lnTo>
                  <a:pt x="4552" y="13123"/>
                </a:lnTo>
                <a:lnTo>
                  <a:pt x="6845" y="14463"/>
                </a:lnTo>
                <a:lnTo>
                  <a:pt x="9326" y="15357"/>
                </a:lnTo>
                <a:lnTo>
                  <a:pt x="15601" y="16792"/>
                </a:lnTo>
                <a:lnTo>
                  <a:pt x="18999" y="16988"/>
                </a:lnTo>
                <a:lnTo>
                  <a:pt x="25324" y="17135"/>
                </a:lnTo>
                <a:lnTo>
                  <a:pt x="54079" y="17145"/>
                </a:lnTo>
                <a:lnTo>
                  <a:pt x="57008" y="16192"/>
                </a:lnTo>
                <a:lnTo>
                  <a:pt x="59913" y="14605"/>
                </a:lnTo>
                <a:lnTo>
                  <a:pt x="62802" y="12594"/>
                </a:lnTo>
                <a:lnTo>
                  <a:pt x="66633" y="11253"/>
                </a:lnTo>
                <a:lnTo>
                  <a:pt x="71093" y="10359"/>
                </a:lnTo>
                <a:lnTo>
                  <a:pt x="75971" y="9764"/>
                </a:lnTo>
                <a:lnTo>
                  <a:pt x="80175" y="9366"/>
                </a:lnTo>
                <a:lnTo>
                  <a:pt x="83930" y="9102"/>
                </a:lnTo>
                <a:lnTo>
                  <a:pt x="87386" y="8925"/>
                </a:lnTo>
                <a:lnTo>
                  <a:pt x="90643" y="7855"/>
                </a:lnTo>
                <a:lnTo>
                  <a:pt x="93767" y="6189"/>
                </a:lnTo>
                <a:lnTo>
                  <a:pt x="96801" y="4126"/>
                </a:lnTo>
                <a:lnTo>
                  <a:pt x="99776" y="2751"/>
                </a:lnTo>
                <a:lnTo>
                  <a:pt x="102713" y="1834"/>
                </a:lnTo>
                <a:lnTo>
                  <a:pt x="105624" y="1222"/>
                </a:lnTo>
                <a:lnTo>
                  <a:pt x="108516" y="815"/>
                </a:lnTo>
                <a:lnTo>
                  <a:pt x="111397" y="543"/>
                </a:lnTo>
                <a:lnTo>
                  <a:pt x="114269" y="362"/>
                </a:lnTo>
                <a:lnTo>
                  <a:pt x="120002" y="161"/>
                </a:lnTo>
                <a:lnTo>
                  <a:pt x="135466" y="9"/>
                </a:lnTo>
                <a:lnTo>
                  <a:pt x="14573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793"/>
          <p:cNvSpPr/>
          <p:nvPr/>
        </p:nvSpPr>
        <p:spPr>
          <a:xfrm>
            <a:off x="7839323" y="3317589"/>
            <a:ext cx="170250" cy="25686"/>
          </a:xfrm>
          <a:custGeom>
            <a:avLst/>
            <a:gdLst/>
            <a:ahLst/>
            <a:cxnLst/>
            <a:rect l="0" t="0" r="0" b="0"/>
            <a:pathLst>
              <a:path w="170250" h="25686">
                <a:moveTo>
                  <a:pt x="24517" y="8540"/>
                </a:moveTo>
                <a:lnTo>
                  <a:pt x="11497" y="8540"/>
                </a:lnTo>
                <a:lnTo>
                  <a:pt x="10123" y="9493"/>
                </a:lnTo>
                <a:lnTo>
                  <a:pt x="9205" y="11081"/>
                </a:lnTo>
                <a:lnTo>
                  <a:pt x="7479" y="16760"/>
                </a:lnTo>
                <a:lnTo>
                  <a:pt x="2853" y="17009"/>
                </a:lnTo>
                <a:lnTo>
                  <a:pt x="1502" y="17996"/>
                </a:lnTo>
                <a:lnTo>
                  <a:pt x="601" y="19606"/>
                </a:lnTo>
                <a:lnTo>
                  <a:pt x="0" y="21633"/>
                </a:lnTo>
                <a:lnTo>
                  <a:pt x="552" y="22984"/>
                </a:lnTo>
                <a:lnTo>
                  <a:pt x="1873" y="23884"/>
                </a:lnTo>
                <a:lnTo>
                  <a:pt x="7050" y="25580"/>
                </a:lnTo>
                <a:lnTo>
                  <a:pt x="11828" y="25654"/>
                </a:lnTo>
                <a:lnTo>
                  <a:pt x="40539" y="25685"/>
                </a:lnTo>
                <a:lnTo>
                  <a:pt x="44723" y="24732"/>
                </a:lnTo>
                <a:lnTo>
                  <a:pt x="48466" y="23145"/>
                </a:lnTo>
                <a:lnTo>
                  <a:pt x="51913" y="21135"/>
                </a:lnTo>
                <a:lnTo>
                  <a:pt x="56115" y="19794"/>
                </a:lnTo>
                <a:lnTo>
                  <a:pt x="60822" y="18900"/>
                </a:lnTo>
                <a:lnTo>
                  <a:pt x="65866" y="18305"/>
                </a:lnTo>
                <a:lnTo>
                  <a:pt x="71132" y="16955"/>
                </a:lnTo>
                <a:lnTo>
                  <a:pt x="76549" y="15102"/>
                </a:lnTo>
                <a:lnTo>
                  <a:pt x="82065" y="12915"/>
                </a:lnTo>
                <a:lnTo>
                  <a:pt x="87647" y="11457"/>
                </a:lnTo>
                <a:lnTo>
                  <a:pt x="93274" y="10485"/>
                </a:lnTo>
                <a:lnTo>
                  <a:pt x="98929" y="9837"/>
                </a:lnTo>
                <a:lnTo>
                  <a:pt x="103653" y="9405"/>
                </a:lnTo>
                <a:lnTo>
                  <a:pt x="107754" y="9117"/>
                </a:lnTo>
                <a:lnTo>
                  <a:pt x="111441" y="8925"/>
                </a:lnTo>
                <a:lnTo>
                  <a:pt x="115803" y="7844"/>
                </a:lnTo>
                <a:lnTo>
                  <a:pt x="120617" y="6172"/>
                </a:lnTo>
                <a:lnTo>
                  <a:pt x="125731" y="4103"/>
                </a:lnTo>
                <a:lnTo>
                  <a:pt x="130092" y="2725"/>
                </a:lnTo>
                <a:lnTo>
                  <a:pt x="133953" y="1806"/>
                </a:lnTo>
                <a:lnTo>
                  <a:pt x="137480" y="1194"/>
                </a:lnTo>
                <a:lnTo>
                  <a:pt x="140783" y="785"/>
                </a:lnTo>
                <a:lnTo>
                  <a:pt x="143937" y="513"/>
                </a:lnTo>
                <a:lnTo>
                  <a:pt x="146993" y="331"/>
                </a:lnTo>
                <a:lnTo>
                  <a:pt x="152928" y="129"/>
                </a:lnTo>
                <a:lnTo>
                  <a:pt x="159949" y="0"/>
                </a:lnTo>
                <a:lnTo>
                  <a:pt x="161477" y="942"/>
                </a:lnTo>
                <a:lnTo>
                  <a:pt x="163448" y="2522"/>
                </a:lnTo>
                <a:lnTo>
                  <a:pt x="170249" y="85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794"/>
          <p:cNvSpPr/>
          <p:nvPr/>
        </p:nvSpPr>
        <p:spPr>
          <a:xfrm>
            <a:off x="8241030" y="3180407"/>
            <a:ext cx="205740" cy="178818"/>
          </a:xfrm>
          <a:custGeom>
            <a:avLst/>
            <a:gdLst/>
            <a:ahLst/>
            <a:cxnLst/>
            <a:rect l="0" t="0" r="0" b="0"/>
            <a:pathLst>
              <a:path w="205740" h="178818">
                <a:moveTo>
                  <a:pt x="0" y="25707"/>
                </a:moveTo>
                <a:lnTo>
                  <a:pt x="0" y="17240"/>
                </a:lnTo>
                <a:lnTo>
                  <a:pt x="4551" y="17166"/>
                </a:lnTo>
                <a:lnTo>
                  <a:pt x="5891" y="16203"/>
                </a:lnTo>
                <a:lnTo>
                  <a:pt x="6785" y="14609"/>
                </a:lnTo>
                <a:lnTo>
                  <a:pt x="7382" y="12594"/>
                </a:lnTo>
                <a:lnTo>
                  <a:pt x="8730" y="11250"/>
                </a:lnTo>
                <a:lnTo>
                  <a:pt x="10582" y="10354"/>
                </a:lnTo>
                <a:lnTo>
                  <a:pt x="15849" y="8916"/>
                </a:lnTo>
                <a:lnTo>
                  <a:pt x="21312" y="4117"/>
                </a:lnTo>
                <a:lnTo>
                  <a:pt x="24685" y="2741"/>
                </a:lnTo>
                <a:lnTo>
                  <a:pt x="28838" y="1824"/>
                </a:lnTo>
                <a:lnTo>
                  <a:pt x="33513" y="1213"/>
                </a:lnTo>
                <a:lnTo>
                  <a:pt x="37582" y="805"/>
                </a:lnTo>
                <a:lnTo>
                  <a:pt x="41248" y="533"/>
                </a:lnTo>
                <a:lnTo>
                  <a:pt x="44643" y="352"/>
                </a:lnTo>
                <a:lnTo>
                  <a:pt x="50956" y="151"/>
                </a:lnTo>
                <a:lnTo>
                  <a:pt x="65659" y="11"/>
                </a:lnTo>
                <a:lnTo>
                  <a:pt x="71409" y="0"/>
                </a:lnTo>
                <a:lnTo>
                  <a:pt x="74277" y="949"/>
                </a:lnTo>
                <a:lnTo>
                  <a:pt x="80001" y="4544"/>
                </a:lnTo>
                <a:lnTo>
                  <a:pt x="85722" y="9317"/>
                </a:lnTo>
                <a:lnTo>
                  <a:pt x="88579" y="11923"/>
                </a:lnTo>
                <a:lnTo>
                  <a:pt x="91438" y="13660"/>
                </a:lnTo>
                <a:lnTo>
                  <a:pt x="97154" y="15591"/>
                </a:lnTo>
                <a:lnTo>
                  <a:pt x="99060" y="17058"/>
                </a:lnTo>
                <a:lnTo>
                  <a:pt x="100330" y="18988"/>
                </a:lnTo>
                <a:lnTo>
                  <a:pt x="101740" y="23674"/>
                </a:lnTo>
                <a:lnTo>
                  <a:pt x="102368" y="28931"/>
                </a:lnTo>
                <a:lnTo>
                  <a:pt x="101583" y="32619"/>
                </a:lnTo>
                <a:lnTo>
                  <a:pt x="100107" y="36983"/>
                </a:lnTo>
                <a:lnTo>
                  <a:pt x="98170" y="41797"/>
                </a:lnTo>
                <a:lnTo>
                  <a:pt x="96880" y="45959"/>
                </a:lnTo>
                <a:lnTo>
                  <a:pt x="96019" y="49686"/>
                </a:lnTo>
                <a:lnTo>
                  <a:pt x="95445" y="53123"/>
                </a:lnTo>
                <a:lnTo>
                  <a:pt x="93158" y="57320"/>
                </a:lnTo>
                <a:lnTo>
                  <a:pt x="89727" y="62022"/>
                </a:lnTo>
                <a:lnTo>
                  <a:pt x="85535" y="67062"/>
                </a:lnTo>
                <a:lnTo>
                  <a:pt x="81789" y="71375"/>
                </a:lnTo>
                <a:lnTo>
                  <a:pt x="78338" y="75202"/>
                </a:lnTo>
                <a:lnTo>
                  <a:pt x="75085" y="78707"/>
                </a:lnTo>
                <a:lnTo>
                  <a:pt x="71964" y="82948"/>
                </a:lnTo>
                <a:lnTo>
                  <a:pt x="68931" y="87680"/>
                </a:lnTo>
                <a:lnTo>
                  <a:pt x="65956" y="92740"/>
                </a:lnTo>
                <a:lnTo>
                  <a:pt x="63021" y="98018"/>
                </a:lnTo>
                <a:lnTo>
                  <a:pt x="57220" y="108963"/>
                </a:lnTo>
                <a:lnTo>
                  <a:pt x="54338" y="113596"/>
                </a:lnTo>
                <a:lnTo>
                  <a:pt x="51466" y="117638"/>
                </a:lnTo>
                <a:lnTo>
                  <a:pt x="48598" y="121284"/>
                </a:lnTo>
                <a:lnTo>
                  <a:pt x="44782" y="124668"/>
                </a:lnTo>
                <a:lnTo>
                  <a:pt x="40331" y="127876"/>
                </a:lnTo>
                <a:lnTo>
                  <a:pt x="35460" y="130968"/>
                </a:lnTo>
                <a:lnTo>
                  <a:pt x="32213" y="133981"/>
                </a:lnTo>
                <a:lnTo>
                  <a:pt x="30048" y="136942"/>
                </a:lnTo>
                <a:lnTo>
                  <a:pt x="28604" y="139869"/>
                </a:lnTo>
                <a:lnTo>
                  <a:pt x="26689" y="142773"/>
                </a:lnTo>
                <a:lnTo>
                  <a:pt x="24460" y="145661"/>
                </a:lnTo>
                <a:lnTo>
                  <a:pt x="22022" y="148539"/>
                </a:lnTo>
                <a:lnTo>
                  <a:pt x="20395" y="151410"/>
                </a:lnTo>
                <a:lnTo>
                  <a:pt x="19313" y="154277"/>
                </a:lnTo>
                <a:lnTo>
                  <a:pt x="18589" y="157141"/>
                </a:lnTo>
                <a:lnTo>
                  <a:pt x="18108" y="160002"/>
                </a:lnTo>
                <a:lnTo>
                  <a:pt x="17787" y="162862"/>
                </a:lnTo>
                <a:lnTo>
                  <a:pt x="17150" y="171374"/>
                </a:lnTo>
                <a:lnTo>
                  <a:pt x="17148" y="171396"/>
                </a:lnTo>
                <a:lnTo>
                  <a:pt x="21697" y="175978"/>
                </a:lnTo>
                <a:lnTo>
                  <a:pt x="23989" y="177323"/>
                </a:lnTo>
                <a:lnTo>
                  <a:pt x="29077" y="178817"/>
                </a:lnTo>
                <a:lnTo>
                  <a:pt x="31767" y="178263"/>
                </a:lnTo>
                <a:lnTo>
                  <a:pt x="37296" y="175107"/>
                </a:lnTo>
                <a:lnTo>
                  <a:pt x="42928" y="173070"/>
                </a:lnTo>
                <a:lnTo>
                  <a:pt x="45764" y="172527"/>
                </a:lnTo>
                <a:lnTo>
                  <a:pt x="49560" y="172165"/>
                </a:lnTo>
                <a:lnTo>
                  <a:pt x="53994" y="171923"/>
                </a:lnTo>
                <a:lnTo>
                  <a:pt x="66799" y="171583"/>
                </a:lnTo>
                <a:lnTo>
                  <a:pt x="84208" y="171469"/>
                </a:lnTo>
                <a:lnTo>
                  <a:pt x="89476" y="170507"/>
                </a:lnTo>
                <a:lnTo>
                  <a:pt x="94893" y="168912"/>
                </a:lnTo>
                <a:lnTo>
                  <a:pt x="100409" y="166898"/>
                </a:lnTo>
                <a:lnTo>
                  <a:pt x="105040" y="165554"/>
                </a:lnTo>
                <a:lnTo>
                  <a:pt x="109079" y="164659"/>
                </a:lnTo>
                <a:lnTo>
                  <a:pt x="112724" y="164062"/>
                </a:lnTo>
                <a:lnTo>
                  <a:pt x="117059" y="162711"/>
                </a:lnTo>
                <a:lnTo>
                  <a:pt x="121854" y="160858"/>
                </a:lnTo>
                <a:lnTo>
                  <a:pt x="126956" y="158670"/>
                </a:lnTo>
                <a:lnTo>
                  <a:pt x="132262" y="157212"/>
                </a:lnTo>
                <a:lnTo>
                  <a:pt x="137705" y="156240"/>
                </a:lnTo>
                <a:lnTo>
                  <a:pt x="143238" y="155592"/>
                </a:lnTo>
                <a:lnTo>
                  <a:pt x="147879" y="154207"/>
                </a:lnTo>
                <a:lnTo>
                  <a:pt x="151926" y="152331"/>
                </a:lnTo>
                <a:lnTo>
                  <a:pt x="155576" y="150128"/>
                </a:lnTo>
                <a:lnTo>
                  <a:pt x="159915" y="148660"/>
                </a:lnTo>
                <a:lnTo>
                  <a:pt x="164712" y="147681"/>
                </a:lnTo>
                <a:lnTo>
                  <a:pt x="169816" y="147028"/>
                </a:lnTo>
                <a:lnTo>
                  <a:pt x="174171" y="146593"/>
                </a:lnTo>
                <a:lnTo>
                  <a:pt x="178026" y="146303"/>
                </a:lnTo>
                <a:lnTo>
                  <a:pt x="181549" y="146110"/>
                </a:lnTo>
                <a:lnTo>
                  <a:pt x="188003" y="145895"/>
                </a:lnTo>
                <a:lnTo>
                  <a:pt x="205739" y="1457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795"/>
          <p:cNvSpPr/>
          <p:nvPr/>
        </p:nvSpPr>
        <p:spPr>
          <a:xfrm>
            <a:off x="8481061" y="3146138"/>
            <a:ext cx="162832" cy="231428"/>
          </a:xfrm>
          <a:custGeom>
            <a:avLst/>
            <a:gdLst/>
            <a:ahLst/>
            <a:cxnLst/>
            <a:rect l="0" t="0" r="0" b="0"/>
            <a:pathLst>
              <a:path w="162832" h="231428">
                <a:moveTo>
                  <a:pt x="128586" y="8542"/>
                </a:moveTo>
                <a:lnTo>
                  <a:pt x="124035" y="8542"/>
                </a:lnTo>
                <a:lnTo>
                  <a:pt x="122695" y="7589"/>
                </a:lnTo>
                <a:lnTo>
                  <a:pt x="121801" y="6002"/>
                </a:lnTo>
                <a:lnTo>
                  <a:pt x="120367" y="1161"/>
                </a:lnTo>
                <a:lnTo>
                  <a:pt x="119296" y="764"/>
                </a:lnTo>
                <a:lnTo>
                  <a:pt x="115567" y="322"/>
                </a:lnTo>
                <a:lnTo>
                  <a:pt x="110735" y="126"/>
                </a:lnTo>
                <a:lnTo>
                  <a:pt x="104460" y="39"/>
                </a:lnTo>
                <a:lnTo>
                  <a:pt x="95321" y="0"/>
                </a:lnTo>
                <a:lnTo>
                  <a:pt x="91170" y="942"/>
                </a:lnTo>
                <a:lnTo>
                  <a:pt x="87449" y="2523"/>
                </a:lnTo>
                <a:lnTo>
                  <a:pt x="84016" y="4529"/>
                </a:lnTo>
                <a:lnTo>
                  <a:pt x="79823" y="5867"/>
                </a:lnTo>
                <a:lnTo>
                  <a:pt x="75122" y="6758"/>
                </a:lnTo>
                <a:lnTo>
                  <a:pt x="70083" y="7353"/>
                </a:lnTo>
                <a:lnTo>
                  <a:pt x="64820" y="7749"/>
                </a:lnTo>
                <a:lnTo>
                  <a:pt x="59406" y="8013"/>
                </a:lnTo>
                <a:lnTo>
                  <a:pt x="45223" y="8385"/>
                </a:lnTo>
                <a:lnTo>
                  <a:pt x="18446" y="8532"/>
                </a:lnTo>
                <a:lnTo>
                  <a:pt x="14202" y="7583"/>
                </a:lnTo>
                <a:lnTo>
                  <a:pt x="10420" y="5998"/>
                </a:lnTo>
                <a:lnTo>
                  <a:pt x="180" y="74"/>
                </a:lnTo>
                <a:lnTo>
                  <a:pt x="22" y="6768"/>
                </a:lnTo>
                <a:lnTo>
                  <a:pt x="0" y="12989"/>
                </a:lnTo>
                <a:lnTo>
                  <a:pt x="952" y="15316"/>
                </a:lnTo>
                <a:lnTo>
                  <a:pt x="4549" y="20443"/>
                </a:lnTo>
                <a:lnTo>
                  <a:pt x="6784" y="25896"/>
                </a:lnTo>
                <a:lnTo>
                  <a:pt x="7777" y="32447"/>
                </a:lnTo>
                <a:lnTo>
                  <a:pt x="8041" y="36861"/>
                </a:lnTo>
                <a:lnTo>
                  <a:pt x="8336" y="45893"/>
                </a:lnTo>
                <a:lnTo>
                  <a:pt x="8525" y="59452"/>
                </a:lnTo>
                <a:lnTo>
                  <a:pt x="8540" y="62485"/>
                </a:lnTo>
                <a:lnTo>
                  <a:pt x="9503" y="66411"/>
                </a:lnTo>
                <a:lnTo>
                  <a:pt x="11097" y="70934"/>
                </a:lnTo>
                <a:lnTo>
                  <a:pt x="13112" y="75854"/>
                </a:lnTo>
                <a:lnTo>
                  <a:pt x="13504" y="80086"/>
                </a:lnTo>
                <a:lnTo>
                  <a:pt x="12812" y="83861"/>
                </a:lnTo>
                <a:lnTo>
                  <a:pt x="10456" y="90594"/>
                </a:lnTo>
                <a:lnTo>
                  <a:pt x="9409" y="96762"/>
                </a:lnTo>
                <a:lnTo>
                  <a:pt x="10082" y="99740"/>
                </a:lnTo>
                <a:lnTo>
                  <a:pt x="13370" y="105589"/>
                </a:lnTo>
                <a:lnTo>
                  <a:pt x="16026" y="109686"/>
                </a:lnTo>
                <a:lnTo>
                  <a:pt x="16646" y="113185"/>
                </a:lnTo>
                <a:lnTo>
                  <a:pt x="17114" y="119586"/>
                </a:lnTo>
                <a:lnTo>
                  <a:pt x="21686" y="119866"/>
                </a:lnTo>
                <a:lnTo>
                  <a:pt x="25872" y="119961"/>
                </a:lnTo>
                <a:lnTo>
                  <a:pt x="29914" y="119974"/>
                </a:lnTo>
                <a:lnTo>
                  <a:pt x="32324" y="119025"/>
                </a:lnTo>
                <a:lnTo>
                  <a:pt x="34884" y="117439"/>
                </a:lnTo>
                <a:lnTo>
                  <a:pt x="37543" y="115430"/>
                </a:lnTo>
                <a:lnTo>
                  <a:pt x="40268" y="114091"/>
                </a:lnTo>
                <a:lnTo>
                  <a:pt x="43038" y="113197"/>
                </a:lnTo>
                <a:lnTo>
                  <a:pt x="45836" y="112603"/>
                </a:lnTo>
                <a:lnTo>
                  <a:pt x="49608" y="111253"/>
                </a:lnTo>
                <a:lnTo>
                  <a:pt x="54025" y="109401"/>
                </a:lnTo>
                <a:lnTo>
                  <a:pt x="58877" y="107213"/>
                </a:lnTo>
                <a:lnTo>
                  <a:pt x="64016" y="105756"/>
                </a:lnTo>
                <a:lnTo>
                  <a:pt x="69347" y="104783"/>
                </a:lnTo>
                <a:lnTo>
                  <a:pt x="74806" y="104135"/>
                </a:lnTo>
                <a:lnTo>
                  <a:pt x="80350" y="103703"/>
                </a:lnTo>
                <a:lnTo>
                  <a:pt x="85952" y="103415"/>
                </a:lnTo>
                <a:lnTo>
                  <a:pt x="100396" y="103010"/>
                </a:lnTo>
                <a:lnTo>
                  <a:pt x="113810" y="102873"/>
                </a:lnTo>
                <a:lnTo>
                  <a:pt x="117783" y="103814"/>
                </a:lnTo>
                <a:lnTo>
                  <a:pt x="122337" y="105394"/>
                </a:lnTo>
                <a:lnTo>
                  <a:pt x="127278" y="107400"/>
                </a:lnTo>
                <a:lnTo>
                  <a:pt x="131524" y="108737"/>
                </a:lnTo>
                <a:lnTo>
                  <a:pt x="135307" y="109629"/>
                </a:lnTo>
                <a:lnTo>
                  <a:pt x="138781" y="110223"/>
                </a:lnTo>
                <a:lnTo>
                  <a:pt x="142051" y="111572"/>
                </a:lnTo>
                <a:lnTo>
                  <a:pt x="145183" y="113423"/>
                </a:lnTo>
                <a:lnTo>
                  <a:pt x="148223" y="115610"/>
                </a:lnTo>
                <a:lnTo>
                  <a:pt x="151202" y="118021"/>
                </a:lnTo>
                <a:lnTo>
                  <a:pt x="154142" y="120580"/>
                </a:lnTo>
                <a:lnTo>
                  <a:pt x="157052" y="123239"/>
                </a:lnTo>
                <a:lnTo>
                  <a:pt x="158994" y="125964"/>
                </a:lnTo>
                <a:lnTo>
                  <a:pt x="161151" y="131532"/>
                </a:lnTo>
                <a:lnTo>
                  <a:pt x="162109" y="137181"/>
                </a:lnTo>
                <a:lnTo>
                  <a:pt x="162536" y="142867"/>
                </a:lnTo>
                <a:lnTo>
                  <a:pt x="162724" y="148569"/>
                </a:lnTo>
                <a:lnTo>
                  <a:pt x="162831" y="157135"/>
                </a:lnTo>
                <a:lnTo>
                  <a:pt x="161893" y="160944"/>
                </a:lnTo>
                <a:lnTo>
                  <a:pt x="160316" y="165388"/>
                </a:lnTo>
                <a:lnTo>
                  <a:pt x="158313" y="170256"/>
                </a:lnTo>
                <a:lnTo>
                  <a:pt x="156024" y="174454"/>
                </a:lnTo>
                <a:lnTo>
                  <a:pt x="150940" y="181658"/>
                </a:lnTo>
                <a:lnTo>
                  <a:pt x="148252" y="184912"/>
                </a:lnTo>
                <a:lnTo>
                  <a:pt x="145506" y="188035"/>
                </a:lnTo>
                <a:lnTo>
                  <a:pt x="142725" y="191069"/>
                </a:lnTo>
                <a:lnTo>
                  <a:pt x="137092" y="196980"/>
                </a:lnTo>
                <a:lnTo>
                  <a:pt x="134257" y="199889"/>
                </a:lnTo>
                <a:lnTo>
                  <a:pt x="131414" y="201829"/>
                </a:lnTo>
                <a:lnTo>
                  <a:pt x="128566" y="203123"/>
                </a:lnTo>
                <a:lnTo>
                  <a:pt x="125715" y="203985"/>
                </a:lnTo>
                <a:lnTo>
                  <a:pt x="121910" y="205512"/>
                </a:lnTo>
                <a:lnTo>
                  <a:pt x="117468" y="207483"/>
                </a:lnTo>
                <a:lnTo>
                  <a:pt x="112602" y="209749"/>
                </a:lnTo>
                <a:lnTo>
                  <a:pt x="108404" y="212212"/>
                </a:lnTo>
                <a:lnTo>
                  <a:pt x="104655" y="214807"/>
                </a:lnTo>
                <a:lnTo>
                  <a:pt x="101201" y="217490"/>
                </a:lnTo>
                <a:lnTo>
                  <a:pt x="97947" y="219277"/>
                </a:lnTo>
                <a:lnTo>
                  <a:pt x="94826" y="220470"/>
                </a:lnTo>
                <a:lnTo>
                  <a:pt x="91792" y="221264"/>
                </a:lnTo>
                <a:lnTo>
                  <a:pt x="88817" y="222747"/>
                </a:lnTo>
                <a:lnTo>
                  <a:pt x="85881" y="224688"/>
                </a:lnTo>
                <a:lnTo>
                  <a:pt x="82972" y="226934"/>
                </a:lnTo>
                <a:lnTo>
                  <a:pt x="80078" y="228431"/>
                </a:lnTo>
                <a:lnTo>
                  <a:pt x="77198" y="229430"/>
                </a:lnTo>
                <a:lnTo>
                  <a:pt x="74325" y="230095"/>
                </a:lnTo>
                <a:lnTo>
                  <a:pt x="70504" y="230539"/>
                </a:lnTo>
                <a:lnTo>
                  <a:pt x="66052" y="230835"/>
                </a:lnTo>
                <a:lnTo>
                  <a:pt x="54321" y="231310"/>
                </a:lnTo>
                <a:lnTo>
                  <a:pt x="44306" y="231416"/>
                </a:lnTo>
                <a:lnTo>
                  <a:pt x="34289" y="2314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796"/>
          <p:cNvSpPr/>
          <p:nvPr/>
        </p:nvSpPr>
        <p:spPr>
          <a:xfrm>
            <a:off x="8686813" y="3163252"/>
            <a:ext cx="205683" cy="195933"/>
          </a:xfrm>
          <a:custGeom>
            <a:avLst/>
            <a:gdLst/>
            <a:ahLst/>
            <a:cxnLst/>
            <a:rect l="0" t="0" r="0" b="0"/>
            <a:pathLst>
              <a:path w="205683" h="195933">
                <a:moveTo>
                  <a:pt x="85712" y="0"/>
                </a:moveTo>
                <a:lnTo>
                  <a:pt x="81161" y="4551"/>
                </a:lnTo>
                <a:lnTo>
                  <a:pt x="78868" y="5891"/>
                </a:lnTo>
                <a:lnTo>
                  <a:pt x="73780" y="7381"/>
                </a:lnTo>
                <a:lnTo>
                  <a:pt x="68344" y="10583"/>
                </a:lnTo>
                <a:lnTo>
                  <a:pt x="65560" y="12770"/>
                </a:lnTo>
                <a:lnTo>
                  <a:pt x="62752" y="16134"/>
                </a:lnTo>
                <a:lnTo>
                  <a:pt x="59928" y="20281"/>
                </a:lnTo>
                <a:lnTo>
                  <a:pt x="57092" y="24951"/>
                </a:lnTo>
                <a:lnTo>
                  <a:pt x="54250" y="29016"/>
                </a:lnTo>
                <a:lnTo>
                  <a:pt x="51402" y="32679"/>
                </a:lnTo>
                <a:lnTo>
                  <a:pt x="48551" y="36074"/>
                </a:lnTo>
                <a:lnTo>
                  <a:pt x="44745" y="39289"/>
                </a:lnTo>
                <a:lnTo>
                  <a:pt x="40303" y="42385"/>
                </a:lnTo>
                <a:lnTo>
                  <a:pt x="35437" y="45402"/>
                </a:lnTo>
                <a:lnTo>
                  <a:pt x="31240" y="49318"/>
                </a:lnTo>
                <a:lnTo>
                  <a:pt x="27490" y="53834"/>
                </a:lnTo>
                <a:lnTo>
                  <a:pt x="24037" y="58749"/>
                </a:lnTo>
                <a:lnTo>
                  <a:pt x="20783" y="62979"/>
                </a:lnTo>
                <a:lnTo>
                  <a:pt x="17661" y="66751"/>
                </a:lnTo>
                <a:lnTo>
                  <a:pt x="14627" y="70218"/>
                </a:lnTo>
                <a:lnTo>
                  <a:pt x="11652" y="73482"/>
                </a:lnTo>
                <a:lnTo>
                  <a:pt x="5807" y="79649"/>
                </a:lnTo>
                <a:lnTo>
                  <a:pt x="3867" y="83579"/>
                </a:lnTo>
                <a:lnTo>
                  <a:pt x="2573" y="88104"/>
                </a:lnTo>
                <a:lnTo>
                  <a:pt x="1711" y="93026"/>
                </a:lnTo>
                <a:lnTo>
                  <a:pt x="1137" y="97260"/>
                </a:lnTo>
                <a:lnTo>
                  <a:pt x="754" y="101035"/>
                </a:lnTo>
                <a:lnTo>
                  <a:pt x="497" y="104504"/>
                </a:lnTo>
                <a:lnTo>
                  <a:pt x="328" y="107770"/>
                </a:lnTo>
                <a:lnTo>
                  <a:pt x="138" y="113937"/>
                </a:lnTo>
                <a:lnTo>
                  <a:pt x="7" y="128540"/>
                </a:lnTo>
                <a:lnTo>
                  <a:pt x="0" y="131413"/>
                </a:lnTo>
                <a:lnTo>
                  <a:pt x="948" y="134281"/>
                </a:lnTo>
                <a:lnTo>
                  <a:pt x="4542" y="140008"/>
                </a:lnTo>
                <a:lnTo>
                  <a:pt x="6774" y="145728"/>
                </a:lnTo>
                <a:lnTo>
                  <a:pt x="7368" y="148587"/>
                </a:lnTo>
                <a:lnTo>
                  <a:pt x="10570" y="154304"/>
                </a:lnTo>
                <a:lnTo>
                  <a:pt x="15169" y="160019"/>
                </a:lnTo>
                <a:lnTo>
                  <a:pt x="20387" y="165735"/>
                </a:lnTo>
                <a:lnTo>
                  <a:pt x="28679" y="174308"/>
                </a:lnTo>
                <a:lnTo>
                  <a:pt x="37169" y="182880"/>
                </a:lnTo>
                <a:lnTo>
                  <a:pt x="40015" y="184785"/>
                </a:lnTo>
                <a:lnTo>
                  <a:pt x="45717" y="186902"/>
                </a:lnTo>
                <a:lnTo>
                  <a:pt x="49523" y="187466"/>
                </a:lnTo>
                <a:lnTo>
                  <a:pt x="53966" y="187843"/>
                </a:lnTo>
                <a:lnTo>
                  <a:pt x="58833" y="188093"/>
                </a:lnTo>
                <a:lnTo>
                  <a:pt x="63983" y="189213"/>
                </a:lnTo>
                <a:lnTo>
                  <a:pt x="69321" y="190912"/>
                </a:lnTo>
                <a:lnTo>
                  <a:pt x="74784" y="192997"/>
                </a:lnTo>
                <a:lnTo>
                  <a:pt x="79379" y="194388"/>
                </a:lnTo>
                <a:lnTo>
                  <a:pt x="83395" y="195314"/>
                </a:lnTo>
                <a:lnTo>
                  <a:pt x="87025" y="195932"/>
                </a:lnTo>
                <a:lnTo>
                  <a:pt x="91350" y="195391"/>
                </a:lnTo>
                <a:lnTo>
                  <a:pt x="96138" y="194079"/>
                </a:lnTo>
                <a:lnTo>
                  <a:pt x="101235" y="192250"/>
                </a:lnTo>
                <a:lnTo>
                  <a:pt x="106538" y="191032"/>
                </a:lnTo>
                <a:lnTo>
                  <a:pt x="111978" y="190220"/>
                </a:lnTo>
                <a:lnTo>
                  <a:pt x="117511" y="189678"/>
                </a:lnTo>
                <a:lnTo>
                  <a:pt x="122151" y="189317"/>
                </a:lnTo>
                <a:lnTo>
                  <a:pt x="126197" y="189077"/>
                </a:lnTo>
                <a:lnTo>
                  <a:pt x="129848" y="188916"/>
                </a:lnTo>
                <a:lnTo>
                  <a:pt x="133233" y="187857"/>
                </a:lnTo>
                <a:lnTo>
                  <a:pt x="139535" y="184139"/>
                </a:lnTo>
                <a:lnTo>
                  <a:pt x="143502" y="181815"/>
                </a:lnTo>
                <a:lnTo>
                  <a:pt x="148050" y="179312"/>
                </a:lnTo>
                <a:lnTo>
                  <a:pt x="152988" y="176692"/>
                </a:lnTo>
                <a:lnTo>
                  <a:pt x="157233" y="173992"/>
                </a:lnTo>
                <a:lnTo>
                  <a:pt x="161015" y="171240"/>
                </a:lnTo>
                <a:lnTo>
                  <a:pt x="164489" y="168452"/>
                </a:lnTo>
                <a:lnTo>
                  <a:pt x="170889" y="162815"/>
                </a:lnTo>
                <a:lnTo>
                  <a:pt x="176908" y="157135"/>
                </a:lnTo>
                <a:lnTo>
                  <a:pt x="191408" y="142872"/>
                </a:lnTo>
                <a:lnTo>
                  <a:pt x="194275" y="139063"/>
                </a:lnTo>
                <a:lnTo>
                  <a:pt x="197140" y="134619"/>
                </a:lnTo>
                <a:lnTo>
                  <a:pt x="200002" y="129751"/>
                </a:lnTo>
                <a:lnTo>
                  <a:pt x="201910" y="125553"/>
                </a:lnTo>
                <a:lnTo>
                  <a:pt x="203183" y="121802"/>
                </a:lnTo>
                <a:lnTo>
                  <a:pt x="204031" y="118349"/>
                </a:lnTo>
                <a:lnTo>
                  <a:pt x="204596" y="115094"/>
                </a:lnTo>
                <a:lnTo>
                  <a:pt x="204973" y="111972"/>
                </a:lnTo>
                <a:lnTo>
                  <a:pt x="205392" y="105963"/>
                </a:lnTo>
                <a:lnTo>
                  <a:pt x="205578" y="100117"/>
                </a:lnTo>
                <a:lnTo>
                  <a:pt x="205682" y="86920"/>
                </a:lnTo>
                <a:lnTo>
                  <a:pt x="204745" y="82712"/>
                </a:lnTo>
                <a:lnTo>
                  <a:pt x="203167" y="78954"/>
                </a:lnTo>
                <a:lnTo>
                  <a:pt x="201163" y="75496"/>
                </a:lnTo>
                <a:lnTo>
                  <a:pt x="199827" y="72238"/>
                </a:lnTo>
                <a:lnTo>
                  <a:pt x="198936" y="69114"/>
                </a:lnTo>
                <a:lnTo>
                  <a:pt x="198342" y="66078"/>
                </a:lnTo>
                <a:lnTo>
                  <a:pt x="196993" y="62150"/>
                </a:lnTo>
                <a:lnTo>
                  <a:pt x="195142" y="57626"/>
                </a:lnTo>
                <a:lnTo>
                  <a:pt x="192955" y="52705"/>
                </a:lnTo>
                <a:lnTo>
                  <a:pt x="190545" y="48471"/>
                </a:lnTo>
                <a:lnTo>
                  <a:pt x="187985" y="44697"/>
                </a:lnTo>
                <a:lnTo>
                  <a:pt x="185327" y="41228"/>
                </a:lnTo>
                <a:lnTo>
                  <a:pt x="182602" y="37963"/>
                </a:lnTo>
                <a:lnTo>
                  <a:pt x="179832" y="34834"/>
                </a:lnTo>
                <a:lnTo>
                  <a:pt x="174216" y="28817"/>
                </a:lnTo>
                <a:lnTo>
                  <a:pt x="162849" y="17193"/>
                </a:lnTo>
                <a:lnTo>
                  <a:pt x="159996" y="14319"/>
                </a:lnTo>
                <a:lnTo>
                  <a:pt x="157142" y="12404"/>
                </a:lnTo>
                <a:lnTo>
                  <a:pt x="151431" y="10275"/>
                </a:lnTo>
                <a:lnTo>
                  <a:pt x="147622" y="8755"/>
                </a:lnTo>
                <a:lnTo>
                  <a:pt x="143179" y="6789"/>
                </a:lnTo>
                <a:lnTo>
                  <a:pt x="138310" y="4526"/>
                </a:lnTo>
                <a:lnTo>
                  <a:pt x="134112" y="3017"/>
                </a:lnTo>
                <a:lnTo>
                  <a:pt x="130361" y="2012"/>
                </a:lnTo>
                <a:lnTo>
                  <a:pt x="126908" y="1341"/>
                </a:lnTo>
                <a:lnTo>
                  <a:pt x="120531" y="596"/>
                </a:lnTo>
                <a:lnTo>
                  <a:pt x="117497" y="397"/>
                </a:lnTo>
                <a:lnTo>
                  <a:pt x="113569" y="265"/>
                </a:lnTo>
                <a:lnTo>
                  <a:pt x="98939" y="78"/>
                </a:lnTo>
                <a:lnTo>
                  <a:pt x="71284" y="10"/>
                </a:lnTo>
                <a:lnTo>
                  <a:pt x="66569" y="959"/>
                </a:lnTo>
                <a:lnTo>
                  <a:pt x="62472" y="2545"/>
                </a:lnTo>
                <a:lnTo>
                  <a:pt x="58788" y="4554"/>
                </a:lnTo>
                <a:lnTo>
                  <a:pt x="55380" y="5894"/>
                </a:lnTo>
                <a:lnTo>
                  <a:pt x="49053" y="7382"/>
                </a:lnTo>
                <a:lnTo>
                  <a:pt x="43067" y="8043"/>
                </a:lnTo>
                <a:lnTo>
                  <a:pt x="3427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797"/>
          <p:cNvSpPr/>
          <p:nvPr/>
        </p:nvSpPr>
        <p:spPr>
          <a:xfrm>
            <a:off x="5206365" y="3730229"/>
            <a:ext cx="34290" cy="281701"/>
          </a:xfrm>
          <a:custGeom>
            <a:avLst/>
            <a:gdLst/>
            <a:ahLst/>
            <a:cxnLst/>
            <a:rect l="0" t="0" r="0" b="0"/>
            <a:pathLst>
              <a:path w="34290" h="281701">
                <a:moveTo>
                  <a:pt x="0" y="7381"/>
                </a:moveTo>
                <a:lnTo>
                  <a:pt x="0" y="0"/>
                </a:lnTo>
                <a:lnTo>
                  <a:pt x="0" y="7059"/>
                </a:lnTo>
                <a:lnTo>
                  <a:pt x="952" y="7166"/>
                </a:lnTo>
                <a:lnTo>
                  <a:pt x="2540" y="7237"/>
                </a:lnTo>
                <a:lnTo>
                  <a:pt x="4551" y="7285"/>
                </a:lnTo>
                <a:lnTo>
                  <a:pt x="5891" y="8269"/>
                </a:lnTo>
                <a:lnTo>
                  <a:pt x="6785" y="9878"/>
                </a:lnTo>
                <a:lnTo>
                  <a:pt x="7778" y="14206"/>
                </a:lnTo>
                <a:lnTo>
                  <a:pt x="8467" y="22979"/>
                </a:lnTo>
                <a:lnTo>
                  <a:pt x="8563" y="43703"/>
                </a:lnTo>
                <a:lnTo>
                  <a:pt x="9518" y="46835"/>
                </a:lnTo>
                <a:lnTo>
                  <a:pt x="11108" y="49876"/>
                </a:lnTo>
                <a:lnTo>
                  <a:pt x="13121" y="52856"/>
                </a:lnTo>
                <a:lnTo>
                  <a:pt x="14462" y="55795"/>
                </a:lnTo>
                <a:lnTo>
                  <a:pt x="15356" y="58707"/>
                </a:lnTo>
                <a:lnTo>
                  <a:pt x="16350" y="64482"/>
                </a:lnTo>
                <a:lnTo>
                  <a:pt x="16791" y="70224"/>
                </a:lnTo>
                <a:lnTo>
                  <a:pt x="16987" y="78491"/>
                </a:lnTo>
                <a:lnTo>
                  <a:pt x="17144" y="167786"/>
                </a:lnTo>
                <a:lnTo>
                  <a:pt x="18097" y="172420"/>
                </a:lnTo>
                <a:lnTo>
                  <a:pt x="19685" y="176462"/>
                </a:lnTo>
                <a:lnTo>
                  <a:pt x="21696" y="180109"/>
                </a:lnTo>
                <a:lnTo>
                  <a:pt x="23036" y="184445"/>
                </a:lnTo>
                <a:lnTo>
                  <a:pt x="23930" y="189241"/>
                </a:lnTo>
                <a:lnTo>
                  <a:pt x="24526" y="194343"/>
                </a:lnTo>
                <a:lnTo>
                  <a:pt x="25188" y="202553"/>
                </a:lnTo>
                <a:lnTo>
                  <a:pt x="25481" y="209377"/>
                </a:lnTo>
                <a:lnTo>
                  <a:pt x="25612" y="215584"/>
                </a:lnTo>
                <a:lnTo>
                  <a:pt x="25716" y="260000"/>
                </a:lnTo>
                <a:lnTo>
                  <a:pt x="26669" y="261519"/>
                </a:lnTo>
                <a:lnTo>
                  <a:pt x="28257" y="262531"/>
                </a:lnTo>
                <a:lnTo>
                  <a:pt x="30268" y="263206"/>
                </a:lnTo>
                <a:lnTo>
                  <a:pt x="31609" y="264608"/>
                </a:lnTo>
                <a:lnTo>
                  <a:pt x="32502" y="266496"/>
                </a:lnTo>
                <a:lnTo>
                  <a:pt x="34185" y="272740"/>
                </a:lnTo>
                <a:lnTo>
                  <a:pt x="34276" y="279862"/>
                </a:lnTo>
                <a:lnTo>
                  <a:pt x="34289" y="2817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798"/>
          <p:cNvSpPr/>
          <p:nvPr/>
        </p:nvSpPr>
        <p:spPr>
          <a:xfrm>
            <a:off x="5283911" y="3746223"/>
            <a:ext cx="186885" cy="257135"/>
          </a:xfrm>
          <a:custGeom>
            <a:avLst/>
            <a:gdLst/>
            <a:ahLst/>
            <a:cxnLst/>
            <a:rect l="0" t="0" r="0" b="0"/>
            <a:pathLst>
              <a:path w="186885" h="257135">
                <a:moveTo>
                  <a:pt x="25323" y="42822"/>
                </a:moveTo>
                <a:lnTo>
                  <a:pt x="25323" y="34602"/>
                </a:lnTo>
                <a:lnTo>
                  <a:pt x="29875" y="29803"/>
                </a:lnTo>
                <a:lnTo>
                  <a:pt x="32705" y="26899"/>
                </a:lnTo>
                <a:lnTo>
                  <a:pt x="38447" y="23680"/>
                </a:lnTo>
                <a:lnTo>
                  <a:pt x="42645" y="21488"/>
                </a:lnTo>
                <a:lnTo>
                  <a:pt x="46396" y="20027"/>
                </a:lnTo>
                <a:lnTo>
                  <a:pt x="49850" y="19052"/>
                </a:lnTo>
                <a:lnTo>
                  <a:pt x="53104" y="18403"/>
                </a:lnTo>
                <a:lnTo>
                  <a:pt x="56226" y="17017"/>
                </a:lnTo>
                <a:lnTo>
                  <a:pt x="59260" y="15141"/>
                </a:lnTo>
                <a:lnTo>
                  <a:pt x="62236" y="12938"/>
                </a:lnTo>
                <a:lnTo>
                  <a:pt x="66124" y="10517"/>
                </a:lnTo>
                <a:lnTo>
                  <a:pt x="70622" y="7950"/>
                </a:lnTo>
                <a:lnTo>
                  <a:pt x="75525" y="5286"/>
                </a:lnTo>
                <a:lnTo>
                  <a:pt x="79746" y="3511"/>
                </a:lnTo>
                <a:lnTo>
                  <a:pt x="83513" y="2327"/>
                </a:lnTo>
                <a:lnTo>
                  <a:pt x="86976" y="1538"/>
                </a:lnTo>
                <a:lnTo>
                  <a:pt x="90238" y="1011"/>
                </a:lnTo>
                <a:lnTo>
                  <a:pt x="93365" y="661"/>
                </a:lnTo>
                <a:lnTo>
                  <a:pt x="96402" y="427"/>
                </a:lnTo>
                <a:lnTo>
                  <a:pt x="100332" y="271"/>
                </a:lnTo>
                <a:lnTo>
                  <a:pt x="114011" y="51"/>
                </a:lnTo>
                <a:lnTo>
                  <a:pt x="121255" y="0"/>
                </a:lnTo>
                <a:lnTo>
                  <a:pt x="125473" y="939"/>
                </a:lnTo>
                <a:lnTo>
                  <a:pt x="130190" y="2517"/>
                </a:lnTo>
                <a:lnTo>
                  <a:pt x="142346" y="7344"/>
                </a:lnTo>
                <a:lnTo>
                  <a:pt x="146549" y="10544"/>
                </a:lnTo>
                <a:lnTo>
                  <a:pt x="149003" y="12730"/>
                </a:lnTo>
                <a:lnTo>
                  <a:pt x="152544" y="15141"/>
                </a:lnTo>
                <a:lnTo>
                  <a:pt x="156810" y="17700"/>
                </a:lnTo>
                <a:lnTo>
                  <a:pt x="161558" y="20359"/>
                </a:lnTo>
                <a:lnTo>
                  <a:pt x="164725" y="23084"/>
                </a:lnTo>
                <a:lnTo>
                  <a:pt x="166834" y="25853"/>
                </a:lnTo>
                <a:lnTo>
                  <a:pt x="174773" y="41693"/>
                </a:lnTo>
                <a:lnTo>
                  <a:pt x="177471" y="49622"/>
                </a:lnTo>
                <a:lnTo>
                  <a:pt x="179622" y="57274"/>
                </a:lnTo>
                <a:lnTo>
                  <a:pt x="181529" y="61982"/>
                </a:lnTo>
                <a:lnTo>
                  <a:pt x="183753" y="67025"/>
                </a:lnTo>
                <a:lnTo>
                  <a:pt x="185236" y="72292"/>
                </a:lnTo>
                <a:lnTo>
                  <a:pt x="186224" y="77709"/>
                </a:lnTo>
                <a:lnTo>
                  <a:pt x="186884" y="83225"/>
                </a:lnTo>
                <a:lnTo>
                  <a:pt x="186370" y="88807"/>
                </a:lnTo>
                <a:lnTo>
                  <a:pt x="185075" y="94434"/>
                </a:lnTo>
                <a:lnTo>
                  <a:pt x="183260" y="100089"/>
                </a:lnTo>
                <a:lnTo>
                  <a:pt x="182049" y="104813"/>
                </a:lnTo>
                <a:lnTo>
                  <a:pt x="180704" y="112601"/>
                </a:lnTo>
                <a:lnTo>
                  <a:pt x="180346" y="116964"/>
                </a:lnTo>
                <a:lnTo>
                  <a:pt x="180107" y="121777"/>
                </a:lnTo>
                <a:lnTo>
                  <a:pt x="179947" y="126891"/>
                </a:lnTo>
                <a:lnTo>
                  <a:pt x="178889" y="132206"/>
                </a:lnTo>
                <a:lnTo>
                  <a:pt x="177230" y="137653"/>
                </a:lnTo>
                <a:lnTo>
                  <a:pt x="175172" y="143190"/>
                </a:lnTo>
                <a:lnTo>
                  <a:pt x="172848" y="148786"/>
                </a:lnTo>
                <a:lnTo>
                  <a:pt x="170346" y="154423"/>
                </a:lnTo>
                <a:lnTo>
                  <a:pt x="167725" y="160085"/>
                </a:lnTo>
                <a:lnTo>
                  <a:pt x="164073" y="165764"/>
                </a:lnTo>
                <a:lnTo>
                  <a:pt x="159733" y="171456"/>
                </a:lnTo>
                <a:lnTo>
                  <a:pt x="154935" y="177155"/>
                </a:lnTo>
                <a:lnTo>
                  <a:pt x="150784" y="181908"/>
                </a:lnTo>
                <a:lnTo>
                  <a:pt x="143631" y="189728"/>
                </a:lnTo>
                <a:lnTo>
                  <a:pt x="134249" y="199485"/>
                </a:lnTo>
                <a:lnTo>
                  <a:pt x="125437" y="208409"/>
                </a:lnTo>
                <a:lnTo>
                  <a:pt x="121593" y="211316"/>
                </a:lnTo>
                <a:lnTo>
                  <a:pt x="117126" y="214206"/>
                </a:lnTo>
                <a:lnTo>
                  <a:pt x="112242" y="217085"/>
                </a:lnTo>
                <a:lnTo>
                  <a:pt x="108035" y="219957"/>
                </a:lnTo>
                <a:lnTo>
                  <a:pt x="104277" y="222825"/>
                </a:lnTo>
                <a:lnTo>
                  <a:pt x="100819" y="225689"/>
                </a:lnTo>
                <a:lnTo>
                  <a:pt x="97561" y="227598"/>
                </a:lnTo>
                <a:lnTo>
                  <a:pt x="94437" y="228871"/>
                </a:lnTo>
                <a:lnTo>
                  <a:pt x="91401" y="229719"/>
                </a:lnTo>
                <a:lnTo>
                  <a:pt x="88426" y="231238"/>
                </a:lnTo>
                <a:lnTo>
                  <a:pt x="85489" y="233202"/>
                </a:lnTo>
                <a:lnTo>
                  <a:pt x="82579" y="235464"/>
                </a:lnTo>
                <a:lnTo>
                  <a:pt x="78734" y="236973"/>
                </a:lnTo>
                <a:lnTo>
                  <a:pt x="74265" y="237978"/>
                </a:lnTo>
                <a:lnTo>
                  <a:pt x="69382" y="238648"/>
                </a:lnTo>
                <a:lnTo>
                  <a:pt x="65173" y="239095"/>
                </a:lnTo>
                <a:lnTo>
                  <a:pt x="61415" y="239393"/>
                </a:lnTo>
                <a:lnTo>
                  <a:pt x="57957" y="239592"/>
                </a:lnTo>
                <a:lnTo>
                  <a:pt x="53746" y="238772"/>
                </a:lnTo>
                <a:lnTo>
                  <a:pt x="49035" y="237272"/>
                </a:lnTo>
                <a:lnTo>
                  <a:pt x="43988" y="235321"/>
                </a:lnTo>
                <a:lnTo>
                  <a:pt x="39672" y="234019"/>
                </a:lnTo>
                <a:lnTo>
                  <a:pt x="35841" y="233152"/>
                </a:lnTo>
                <a:lnTo>
                  <a:pt x="32336" y="232574"/>
                </a:lnTo>
                <a:lnTo>
                  <a:pt x="29998" y="231235"/>
                </a:lnTo>
                <a:lnTo>
                  <a:pt x="28440" y="229391"/>
                </a:lnTo>
                <a:lnTo>
                  <a:pt x="27401" y="227208"/>
                </a:lnTo>
                <a:lnTo>
                  <a:pt x="25756" y="225754"/>
                </a:lnTo>
                <a:lnTo>
                  <a:pt x="23707" y="224784"/>
                </a:lnTo>
                <a:lnTo>
                  <a:pt x="21388" y="224138"/>
                </a:lnTo>
                <a:lnTo>
                  <a:pt x="16272" y="220879"/>
                </a:lnTo>
                <a:lnTo>
                  <a:pt x="13574" y="218677"/>
                </a:lnTo>
                <a:lnTo>
                  <a:pt x="11776" y="216256"/>
                </a:lnTo>
                <a:lnTo>
                  <a:pt x="9777" y="211026"/>
                </a:lnTo>
                <a:lnTo>
                  <a:pt x="8292" y="209250"/>
                </a:lnTo>
                <a:lnTo>
                  <a:pt x="6349" y="208067"/>
                </a:lnTo>
                <a:lnTo>
                  <a:pt x="4101" y="207277"/>
                </a:lnTo>
                <a:lnTo>
                  <a:pt x="2603" y="205799"/>
                </a:lnTo>
                <a:lnTo>
                  <a:pt x="1604" y="203861"/>
                </a:lnTo>
                <a:lnTo>
                  <a:pt x="494" y="199167"/>
                </a:lnTo>
                <a:lnTo>
                  <a:pt x="0" y="193906"/>
                </a:lnTo>
                <a:lnTo>
                  <a:pt x="821" y="191169"/>
                </a:lnTo>
                <a:lnTo>
                  <a:pt x="5575" y="183720"/>
                </a:lnTo>
                <a:lnTo>
                  <a:pt x="8360" y="180137"/>
                </a:lnTo>
                <a:lnTo>
                  <a:pt x="12387" y="175923"/>
                </a:lnTo>
                <a:lnTo>
                  <a:pt x="20009" y="168196"/>
                </a:lnTo>
                <a:lnTo>
                  <a:pt x="22733" y="166409"/>
                </a:lnTo>
                <a:lnTo>
                  <a:pt x="28300" y="164425"/>
                </a:lnTo>
                <a:lnTo>
                  <a:pt x="33949" y="161002"/>
                </a:lnTo>
                <a:lnTo>
                  <a:pt x="36789" y="158756"/>
                </a:lnTo>
                <a:lnTo>
                  <a:pt x="40587" y="157259"/>
                </a:lnTo>
                <a:lnTo>
                  <a:pt x="45024" y="156261"/>
                </a:lnTo>
                <a:lnTo>
                  <a:pt x="49887" y="155595"/>
                </a:lnTo>
                <a:lnTo>
                  <a:pt x="54082" y="155152"/>
                </a:lnTo>
                <a:lnTo>
                  <a:pt x="57831" y="154856"/>
                </a:lnTo>
                <a:lnTo>
                  <a:pt x="61282" y="154659"/>
                </a:lnTo>
                <a:lnTo>
                  <a:pt x="70198" y="154439"/>
                </a:lnTo>
                <a:lnTo>
                  <a:pt x="75242" y="154381"/>
                </a:lnTo>
                <a:lnTo>
                  <a:pt x="80510" y="155295"/>
                </a:lnTo>
                <a:lnTo>
                  <a:pt x="85927" y="156856"/>
                </a:lnTo>
                <a:lnTo>
                  <a:pt x="91443" y="158850"/>
                </a:lnTo>
                <a:lnTo>
                  <a:pt x="96073" y="160179"/>
                </a:lnTo>
                <a:lnTo>
                  <a:pt x="100113" y="161065"/>
                </a:lnTo>
                <a:lnTo>
                  <a:pt x="103758" y="161655"/>
                </a:lnTo>
                <a:lnTo>
                  <a:pt x="107140" y="163002"/>
                </a:lnTo>
                <a:lnTo>
                  <a:pt x="110348" y="164851"/>
                </a:lnTo>
                <a:lnTo>
                  <a:pt x="113440" y="167038"/>
                </a:lnTo>
                <a:lnTo>
                  <a:pt x="117405" y="169447"/>
                </a:lnTo>
                <a:lnTo>
                  <a:pt x="121953" y="172006"/>
                </a:lnTo>
                <a:lnTo>
                  <a:pt x="126891" y="174665"/>
                </a:lnTo>
                <a:lnTo>
                  <a:pt x="131135" y="176437"/>
                </a:lnTo>
                <a:lnTo>
                  <a:pt x="134917" y="177619"/>
                </a:lnTo>
                <a:lnTo>
                  <a:pt x="138391" y="178406"/>
                </a:lnTo>
                <a:lnTo>
                  <a:pt x="140707" y="179884"/>
                </a:lnTo>
                <a:lnTo>
                  <a:pt x="142251" y="181822"/>
                </a:lnTo>
                <a:lnTo>
                  <a:pt x="143280" y="184066"/>
                </a:lnTo>
                <a:lnTo>
                  <a:pt x="145871" y="186514"/>
                </a:lnTo>
                <a:lnTo>
                  <a:pt x="149504" y="189099"/>
                </a:lnTo>
                <a:lnTo>
                  <a:pt x="153830" y="191775"/>
                </a:lnTo>
                <a:lnTo>
                  <a:pt x="156715" y="194511"/>
                </a:lnTo>
                <a:lnTo>
                  <a:pt x="158638" y="197288"/>
                </a:lnTo>
                <a:lnTo>
                  <a:pt x="161727" y="202913"/>
                </a:lnTo>
                <a:lnTo>
                  <a:pt x="166275" y="208589"/>
                </a:lnTo>
                <a:lnTo>
                  <a:pt x="167869" y="211435"/>
                </a:lnTo>
                <a:lnTo>
                  <a:pt x="169640" y="217139"/>
                </a:lnTo>
                <a:lnTo>
                  <a:pt x="172966" y="222849"/>
                </a:lnTo>
                <a:lnTo>
                  <a:pt x="175187" y="225704"/>
                </a:lnTo>
                <a:lnTo>
                  <a:pt x="177655" y="231418"/>
                </a:lnTo>
                <a:lnTo>
                  <a:pt x="178751" y="237132"/>
                </a:lnTo>
                <a:lnTo>
                  <a:pt x="179369" y="244752"/>
                </a:lnTo>
                <a:lnTo>
                  <a:pt x="179613" y="250879"/>
                </a:lnTo>
                <a:lnTo>
                  <a:pt x="179629" y="2571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799"/>
          <p:cNvSpPr/>
          <p:nvPr/>
        </p:nvSpPr>
        <p:spPr>
          <a:xfrm>
            <a:off x="5566409" y="3934777"/>
            <a:ext cx="34292" cy="25716"/>
          </a:xfrm>
          <a:custGeom>
            <a:avLst/>
            <a:gdLst/>
            <a:ahLst/>
            <a:cxnLst/>
            <a:rect l="0" t="0" r="0" b="0"/>
            <a:pathLst>
              <a:path w="34292" h="25716">
                <a:moveTo>
                  <a:pt x="0" y="17145"/>
                </a:moveTo>
                <a:lnTo>
                  <a:pt x="0" y="25715"/>
                </a:lnTo>
                <a:lnTo>
                  <a:pt x="7382" y="18337"/>
                </a:lnTo>
                <a:lnTo>
                  <a:pt x="7779" y="16987"/>
                </a:lnTo>
                <a:lnTo>
                  <a:pt x="8044" y="15135"/>
                </a:lnTo>
                <a:lnTo>
                  <a:pt x="8220" y="12947"/>
                </a:lnTo>
                <a:lnTo>
                  <a:pt x="9290" y="10536"/>
                </a:lnTo>
                <a:lnTo>
                  <a:pt x="10956" y="7977"/>
                </a:lnTo>
                <a:lnTo>
                  <a:pt x="16783" y="467"/>
                </a:lnTo>
                <a:lnTo>
                  <a:pt x="17857" y="311"/>
                </a:lnTo>
                <a:lnTo>
                  <a:pt x="19525" y="208"/>
                </a:lnTo>
                <a:lnTo>
                  <a:pt x="24495" y="41"/>
                </a:lnTo>
                <a:lnTo>
                  <a:pt x="3429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800"/>
          <p:cNvSpPr/>
          <p:nvPr/>
        </p:nvSpPr>
        <p:spPr>
          <a:xfrm>
            <a:off x="5636190" y="3754754"/>
            <a:ext cx="195927" cy="180024"/>
          </a:xfrm>
          <a:custGeom>
            <a:avLst/>
            <a:gdLst/>
            <a:ahLst/>
            <a:cxnLst/>
            <a:rect l="0" t="0" r="0" b="0"/>
            <a:pathLst>
              <a:path w="195927" h="180024">
                <a:moveTo>
                  <a:pt x="135960" y="0"/>
                </a:moveTo>
                <a:lnTo>
                  <a:pt x="135960" y="4552"/>
                </a:lnTo>
                <a:lnTo>
                  <a:pt x="135007" y="5892"/>
                </a:lnTo>
                <a:lnTo>
                  <a:pt x="133420" y="6786"/>
                </a:lnTo>
                <a:lnTo>
                  <a:pt x="131409" y="7381"/>
                </a:lnTo>
                <a:lnTo>
                  <a:pt x="126634" y="10583"/>
                </a:lnTo>
                <a:lnTo>
                  <a:pt x="124028" y="12771"/>
                </a:lnTo>
                <a:lnTo>
                  <a:pt x="121338" y="14229"/>
                </a:lnTo>
                <a:lnTo>
                  <a:pt x="112048" y="17234"/>
                </a:lnTo>
                <a:lnTo>
                  <a:pt x="107636" y="19109"/>
                </a:lnTo>
                <a:lnTo>
                  <a:pt x="102790" y="21312"/>
                </a:lnTo>
                <a:lnTo>
                  <a:pt x="98606" y="22781"/>
                </a:lnTo>
                <a:lnTo>
                  <a:pt x="94865" y="23760"/>
                </a:lnTo>
                <a:lnTo>
                  <a:pt x="91418" y="24412"/>
                </a:lnTo>
                <a:lnTo>
                  <a:pt x="88168" y="24848"/>
                </a:lnTo>
                <a:lnTo>
                  <a:pt x="85048" y="25138"/>
                </a:lnTo>
                <a:lnTo>
                  <a:pt x="82016" y="25331"/>
                </a:lnTo>
                <a:lnTo>
                  <a:pt x="73567" y="25546"/>
                </a:lnTo>
                <a:lnTo>
                  <a:pt x="38912" y="25715"/>
                </a:lnTo>
                <a:lnTo>
                  <a:pt x="36018" y="24764"/>
                </a:lnTo>
                <a:lnTo>
                  <a:pt x="30264" y="21167"/>
                </a:lnTo>
                <a:lnTo>
                  <a:pt x="24700" y="16987"/>
                </a:lnTo>
                <a:lnTo>
                  <a:pt x="16342" y="8957"/>
                </a:lnTo>
                <a:lnTo>
                  <a:pt x="16023" y="3710"/>
                </a:lnTo>
                <a:lnTo>
                  <a:pt x="15952" y="8974"/>
                </a:lnTo>
                <a:lnTo>
                  <a:pt x="15944" y="44645"/>
                </a:lnTo>
                <a:lnTo>
                  <a:pt x="14992" y="48813"/>
                </a:lnTo>
                <a:lnTo>
                  <a:pt x="13405" y="53498"/>
                </a:lnTo>
                <a:lnTo>
                  <a:pt x="11394" y="58525"/>
                </a:lnTo>
                <a:lnTo>
                  <a:pt x="10053" y="62830"/>
                </a:lnTo>
                <a:lnTo>
                  <a:pt x="9159" y="66652"/>
                </a:lnTo>
                <a:lnTo>
                  <a:pt x="8563" y="70152"/>
                </a:lnTo>
                <a:lnTo>
                  <a:pt x="8166" y="74391"/>
                </a:lnTo>
                <a:lnTo>
                  <a:pt x="7901" y="79122"/>
                </a:lnTo>
                <a:lnTo>
                  <a:pt x="7607" y="88505"/>
                </a:lnTo>
                <a:lnTo>
                  <a:pt x="7477" y="95851"/>
                </a:lnTo>
                <a:lnTo>
                  <a:pt x="6489" y="99143"/>
                </a:lnTo>
                <a:lnTo>
                  <a:pt x="4879" y="102291"/>
                </a:lnTo>
                <a:lnTo>
                  <a:pt x="0" y="109635"/>
                </a:lnTo>
                <a:lnTo>
                  <a:pt x="553" y="111191"/>
                </a:lnTo>
                <a:lnTo>
                  <a:pt x="3706" y="115458"/>
                </a:lnTo>
                <a:lnTo>
                  <a:pt x="8110" y="120701"/>
                </a:lnTo>
                <a:lnTo>
                  <a:pt x="14725" y="127361"/>
                </a:lnTo>
                <a:lnTo>
                  <a:pt x="15131" y="126818"/>
                </a:lnTo>
                <a:lnTo>
                  <a:pt x="15784" y="121641"/>
                </a:lnTo>
                <a:lnTo>
                  <a:pt x="15838" y="121100"/>
                </a:lnTo>
                <a:lnTo>
                  <a:pt x="20463" y="115786"/>
                </a:lnTo>
                <a:lnTo>
                  <a:pt x="22767" y="114338"/>
                </a:lnTo>
                <a:lnTo>
                  <a:pt x="27866" y="112730"/>
                </a:lnTo>
                <a:lnTo>
                  <a:pt x="33308" y="109475"/>
                </a:lnTo>
                <a:lnTo>
                  <a:pt x="36094" y="107273"/>
                </a:lnTo>
                <a:lnTo>
                  <a:pt x="39854" y="104853"/>
                </a:lnTo>
                <a:lnTo>
                  <a:pt x="44267" y="102288"/>
                </a:lnTo>
                <a:lnTo>
                  <a:pt x="49114" y="99625"/>
                </a:lnTo>
                <a:lnTo>
                  <a:pt x="54250" y="97849"/>
                </a:lnTo>
                <a:lnTo>
                  <a:pt x="59579" y="96665"/>
                </a:lnTo>
                <a:lnTo>
                  <a:pt x="65036" y="95876"/>
                </a:lnTo>
                <a:lnTo>
                  <a:pt x="69628" y="94398"/>
                </a:lnTo>
                <a:lnTo>
                  <a:pt x="73641" y="92460"/>
                </a:lnTo>
                <a:lnTo>
                  <a:pt x="77269" y="90215"/>
                </a:lnTo>
                <a:lnTo>
                  <a:pt x="81592" y="88718"/>
                </a:lnTo>
                <a:lnTo>
                  <a:pt x="86380" y="87721"/>
                </a:lnTo>
                <a:lnTo>
                  <a:pt x="91477" y="87056"/>
                </a:lnTo>
                <a:lnTo>
                  <a:pt x="96779" y="85660"/>
                </a:lnTo>
                <a:lnTo>
                  <a:pt x="102219" y="83777"/>
                </a:lnTo>
                <a:lnTo>
                  <a:pt x="107751" y="81569"/>
                </a:lnTo>
                <a:lnTo>
                  <a:pt x="112392" y="80097"/>
                </a:lnTo>
                <a:lnTo>
                  <a:pt x="116437" y="79116"/>
                </a:lnTo>
                <a:lnTo>
                  <a:pt x="120088" y="78462"/>
                </a:lnTo>
                <a:lnTo>
                  <a:pt x="124426" y="78025"/>
                </a:lnTo>
                <a:lnTo>
                  <a:pt x="129223" y="77734"/>
                </a:lnTo>
                <a:lnTo>
                  <a:pt x="138680" y="77412"/>
                </a:lnTo>
                <a:lnTo>
                  <a:pt x="146059" y="77268"/>
                </a:lnTo>
                <a:lnTo>
                  <a:pt x="150312" y="78182"/>
                </a:lnTo>
                <a:lnTo>
                  <a:pt x="155053" y="79744"/>
                </a:lnTo>
                <a:lnTo>
                  <a:pt x="160119" y="81738"/>
                </a:lnTo>
                <a:lnTo>
                  <a:pt x="164448" y="83067"/>
                </a:lnTo>
                <a:lnTo>
                  <a:pt x="168287" y="83953"/>
                </a:lnTo>
                <a:lnTo>
                  <a:pt x="176741" y="85375"/>
                </a:lnTo>
                <a:lnTo>
                  <a:pt x="180437" y="88110"/>
                </a:lnTo>
                <a:lnTo>
                  <a:pt x="185255" y="92500"/>
                </a:lnTo>
                <a:lnTo>
                  <a:pt x="194369" y="101317"/>
                </a:lnTo>
                <a:lnTo>
                  <a:pt x="194901" y="102788"/>
                </a:lnTo>
                <a:lnTo>
                  <a:pt x="195493" y="106961"/>
                </a:lnTo>
                <a:lnTo>
                  <a:pt x="195873" y="111510"/>
                </a:lnTo>
                <a:lnTo>
                  <a:pt x="195926" y="115601"/>
                </a:lnTo>
                <a:lnTo>
                  <a:pt x="194987" y="118025"/>
                </a:lnTo>
                <a:lnTo>
                  <a:pt x="191404" y="123258"/>
                </a:lnTo>
                <a:lnTo>
                  <a:pt x="186636" y="128760"/>
                </a:lnTo>
                <a:lnTo>
                  <a:pt x="184032" y="131560"/>
                </a:lnTo>
                <a:lnTo>
                  <a:pt x="182295" y="134379"/>
                </a:lnTo>
                <a:lnTo>
                  <a:pt x="181137" y="137211"/>
                </a:lnTo>
                <a:lnTo>
                  <a:pt x="180365" y="140052"/>
                </a:lnTo>
                <a:lnTo>
                  <a:pt x="177946" y="141946"/>
                </a:lnTo>
                <a:lnTo>
                  <a:pt x="174428" y="143208"/>
                </a:lnTo>
                <a:lnTo>
                  <a:pt x="170178" y="144050"/>
                </a:lnTo>
                <a:lnTo>
                  <a:pt x="166392" y="145563"/>
                </a:lnTo>
                <a:lnTo>
                  <a:pt x="162915" y="147525"/>
                </a:lnTo>
                <a:lnTo>
                  <a:pt x="159645" y="149785"/>
                </a:lnTo>
                <a:lnTo>
                  <a:pt x="156512" y="152245"/>
                </a:lnTo>
                <a:lnTo>
                  <a:pt x="150492" y="157517"/>
                </a:lnTo>
                <a:lnTo>
                  <a:pt x="147553" y="159304"/>
                </a:lnTo>
                <a:lnTo>
                  <a:pt x="141747" y="161289"/>
                </a:lnTo>
                <a:lnTo>
                  <a:pt x="135992" y="164712"/>
                </a:lnTo>
                <a:lnTo>
                  <a:pt x="133124" y="166958"/>
                </a:lnTo>
                <a:lnTo>
                  <a:pt x="127396" y="169454"/>
                </a:lnTo>
                <a:lnTo>
                  <a:pt x="121677" y="170563"/>
                </a:lnTo>
                <a:lnTo>
                  <a:pt x="115959" y="171056"/>
                </a:lnTo>
                <a:lnTo>
                  <a:pt x="113101" y="172140"/>
                </a:lnTo>
                <a:lnTo>
                  <a:pt x="107385" y="175885"/>
                </a:lnTo>
                <a:lnTo>
                  <a:pt x="101670" y="178184"/>
                </a:lnTo>
                <a:lnTo>
                  <a:pt x="94791" y="179660"/>
                </a:lnTo>
                <a:lnTo>
                  <a:pt x="89048" y="179915"/>
                </a:lnTo>
                <a:lnTo>
                  <a:pt x="84525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801"/>
          <p:cNvSpPr/>
          <p:nvPr/>
        </p:nvSpPr>
        <p:spPr>
          <a:xfrm>
            <a:off x="5875521" y="3806552"/>
            <a:ext cx="170950" cy="128225"/>
          </a:xfrm>
          <a:custGeom>
            <a:avLst/>
            <a:gdLst/>
            <a:ahLst/>
            <a:cxnLst/>
            <a:rect l="0" t="0" r="0" b="0"/>
            <a:pathLst>
              <a:path w="170950" h="128225">
                <a:moveTo>
                  <a:pt x="110941" y="16783"/>
                </a:moveTo>
                <a:lnTo>
                  <a:pt x="106391" y="12232"/>
                </a:lnTo>
                <a:lnTo>
                  <a:pt x="104097" y="10891"/>
                </a:lnTo>
                <a:lnTo>
                  <a:pt x="99010" y="9402"/>
                </a:lnTo>
                <a:lnTo>
                  <a:pt x="95340" y="8563"/>
                </a:lnTo>
                <a:lnTo>
                  <a:pt x="94826" y="7493"/>
                </a:lnTo>
                <a:lnTo>
                  <a:pt x="94254" y="3764"/>
                </a:lnTo>
                <a:lnTo>
                  <a:pt x="93149" y="2388"/>
                </a:lnTo>
                <a:lnTo>
                  <a:pt x="91459" y="1472"/>
                </a:lnTo>
                <a:lnTo>
                  <a:pt x="87043" y="453"/>
                </a:lnTo>
                <a:lnTo>
                  <a:pt x="81905" y="0"/>
                </a:lnTo>
                <a:lnTo>
                  <a:pt x="79201" y="831"/>
                </a:lnTo>
                <a:lnTo>
                  <a:pt x="76446" y="2339"/>
                </a:lnTo>
                <a:lnTo>
                  <a:pt x="73656" y="4296"/>
                </a:lnTo>
                <a:lnTo>
                  <a:pt x="70845" y="5600"/>
                </a:lnTo>
                <a:lnTo>
                  <a:pt x="68018" y="6470"/>
                </a:lnTo>
                <a:lnTo>
                  <a:pt x="65180" y="7050"/>
                </a:lnTo>
                <a:lnTo>
                  <a:pt x="62337" y="8389"/>
                </a:lnTo>
                <a:lnTo>
                  <a:pt x="59488" y="10235"/>
                </a:lnTo>
                <a:lnTo>
                  <a:pt x="56637" y="12417"/>
                </a:lnTo>
                <a:lnTo>
                  <a:pt x="53783" y="14825"/>
                </a:lnTo>
                <a:lnTo>
                  <a:pt x="50928" y="17382"/>
                </a:lnTo>
                <a:lnTo>
                  <a:pt x="45216" y="22764"/>
                </a:lnTo>
                <a:lnTo>
                  <a:pt x="28073" y="39666"/>
                </a:lnTo>
                <a:lnTo>
                  <a:pt x="13786" y="53933"/>
                </a:lnTo>
                <a:lnTo>
                  <a:pt x="10929" y="57742"/>
                </a:lnTo>
                <a:lnTo>
                  <a:pt x="8071" y="62187"/>
                </a:lnTo>
                <a:lnTo>
                  <a:pt x="5214" y="67054"/>
                </a:lnTo>
                <a:lnTo>
                  <a:pt x="3308" y="71252"/>
                </a:lnTo>
                <a:lnTo>
                  <a:pt x="2039" y="75003"/>
                </a:lnTo>
                <a:lnTo>
                  <a:pt x="1191" y="78456"/>
                </a:lnTo>
                <a:lnTo>
                  <a:pt x="628" y="81711"/>
                </a:lnTo>
                <a:lnTo>
                  <a:pt x="251" y="84833"/>
                </a:lnTo>
                <a:lnTo>
                  <a:pt x="0" y="87867"/>
                </a:lnTo>
                <a:lnTo>
                  <a:pt x="786" y="90842"/>
                </a:lnTo>
                <a:lnTo>
                  <a:pt x="2262" y="93778"/>
                </a:lnTo>
                <a:lnTo>
                  <a:pt x="4198" y="96688"/>
                </a:lnTo>
                <a:lnTo>
                  <a:pt x="5489" y="99580"/>
                </a:lnTo>
                <a:lnTo>
                  <a:pt x="6350" y="102461"/>
                </a:lnTo>
                <a:lnTo>
                  <a:pt x="6924" y="105334"/>
                </a:lnTo>
                <a:lnTo>
                  <a:pt x="8258" y="108202"/>
                </a:lnTo>
                <a:lnTo>
                  <a:pt x="10101" y="111067"/>
                </a:lnTo>
                <a:lnTo>
                  <a:pt x="12282" y="113928"/>
                </a:lnTo>
                <a:lnTo>
                  <a:pt x="14688" y="115836"/>
                </a:lnTo>
                <a:lnTo>
                  <a:pt x="17245" y="117108"/>
                </a:lnTo>
                <a:lnTo>
                  <a:pt x="19902" y="117956"/>
                </a:lnTo>
                <a:lnTo>
                  <a:pt x="21673" y="119475"/>
                </a:lnTo>
                <a:lnTo>
                  <a:pt x="22854" y="121439"/>
                </a:lnTo>
                <a:lnTo>
                  <a:pt x="23642" y="123701"/>
                </a:lnTo>
                <a:lnTo>
                  <a:pt x="25119" y="125209"/>
                </a:lnTo>
                <a:lnTo>
                  <a:pt x="27056" y="126214"/>
                </a:lnTo>
                <a:lnTo>
                  <a:pt x="29300" y="126885"/>
                </a:lnTo>
                <a:lnTo>
                  <a:pt x="32701" y="127331"/>
                </a:lnTo>
                <a:lnTo>
                  <a:pt x="36874" y="127629"/>
                </a:lnTo>
                <a:lnTo>
                  <a:pt x="45637" y="127960"/>
                </a:lnTo>
                <a:lnTo>
                  <a:pt x="52707" y="128108"/>
                </a:lnTo>
                <a:lnTo>
                  <a:pt x="109311" y="128224"/>
                </a:lnTo>
                <a:lnTo>
                  <a:pt x="114617" y="127272"/>
                </a:lnTo>
                <a:lnTo>
                  <a:pt x="120059" y="125685"/>
                </a:lnTo>
                <a:lnTo>
                  <a:pt x="125592" y="123674"/>
                </a:lnTo>
                <a:lnTo>
                  <a:pt x="131186" y="122334"/>
                </a:lnTo>
                <a:lnTo>
                  <a:pt x="136820" y="121440"/>
                </a:lnTo>
                <a:lnTo>
                  <a:pt x="142481" y="120844"/>
                </a:lnTo>
                <a:lnTo>
                  <a:pt x="148160" y="120447"/>
                </a:lnTo>
                <a:lnTo>
                  <a:pt x="153852" y="120182"/>
                </a:lnTo>
                <a:lnTo>
                  <a:pt x="170949" y="11965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802"/>
          <p:cNvSpPr/>
          <p:nvPr/>
        </p:nvSpPr>
        <p:spPr>
          <a:xfrm>
            <a:off x="6226492" y="3806190"/>
            <a:ext cx="248604" cy="25718"/>
          </a:xfrm>
          <a:custGeom>
            <a:avLst/>
            <a:gdLst/>
            <a:ahLst/>
            <a:cxnLst/>
            <a:rect l="0" t="0" r="0" b="0"/>
            <a:pathLst>
              <a:path w="248604" h="25718">
                <a:moveTo>
                  <a:pt x="0" y="25717"/>
                </a:moveTo>
                <a:lnTo>
                  <a:pt x="7381" y="25717"/>
                </a:lnTo>
                <a:lnTo>
                  <a:pt x="8730" y="24764"/>
                </a:lnTo>
                <a:lnTo>
                  <a:pt x="10583" y="23177"/>
                </a:lnTo>
                <a:lnTo>
                  <a:pt x="12770" y="21166"/>
                </a:lnTo>
                <a:lnTo>
                  <a:pt x="15181" y="19826"/>
                </a:lnTo>
                <a:lnTo>
                  <a:pt x="17741" y="18932"/>
                </a:lnTo>
                <a:lnTo>
                  <a:pt x="20400" y="18336"/>
                </a:lnTo>
                <a:lnTo>
                  <a:pt x="24077" y="17939"/>
                </a:lnTo>
                <a:lnTo>
                  <a:pt x="28434" y="17674"/>
                </a:lnTo>
                <a:lnTo>
                  <a:pt x="33244" y="17497"/>
                </a:lnTo>
                <a:lnTo>
                  <a:pt x="37403" y="16427"/>
                </a:lnTo>
                <a:lnTo>
                  <a:pt x="41128" y="14762"/>
                </a:lnTo>
                <a:lnTo>
                  <a:pt x="44563" y="12698"/>
                </a:lnTo>
                <a:lnTo>
                  <a:pt x="47806" y="11323"/>
                </a:lnTo>
                <a:lnTo>
                  <a:pt x="50921" y="10406"/>
                </a:lnTo>
                <a:lnTo>
                  <a:pt x="53950" y="9794"/>
                </a:lnTo>
                <a:lnTo>
                  <a:pt x="57874" y="9387"/>
                </a:lnTo>
                <a:lnTo>
                  <a:pt x="62395" y="9115"/>
                </a:lnTo>
                <a:lnTo>
                  <a:pt x="72499" y="8813"/>
                </a:lnTo>
                <a:lnTo>
                  <a:pt x="95601" y="8604"/>
                </a:lnTo>
                <a:lnTo>
                  <a:pt x="99929" y="7641"/>
                </a:lnTo>
                <a:lnTo>
                  <a:pt x="104719" y="6046"/>
                </a:lnTo>
                <a:lnTo>
                  <a:pt x="109818" y="4031"/>
                </a:lnTo>
                <a:lnTo>
                  <a:pt x="115122" y="2687"/>
                </a:lnTo>
                <a:lnTo>
                  <a:pt x="120563" y="1791"/>
                </a:lnTo>
                <a:lnTo>
                  <a:pt x="126095" y="1194"/>
                </a:lnTo>
                <a:lnTo>
                  <a:pt x="131689" y="796"/>
                </a:lnTo>
                <a:lnTo>
                  <a:pt x="137322" y="530"/>
                </a:lnTo>
                <a:lnTo>
                  <a:pt x="149615" y="236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803"/>
          <p:cNvSpPr/>
          <p:nvPr/>
        </p:nvSpPr>
        <p:spPr>
          <a:xfrm>
            <a:off x="6286509" y="3737610"/>
            <a:ext cx="42854" cy="205741"/>
          </a:xfrm>
          <a:custGeom>
            <a:avLst/>
            <a:gdLst/>
            <a:ahLst/>
            <a:cxnLst/>
            <a:rect l="0" t="0" r="0" b="0"/>
            <a:pathLst>
              <a:path w="42854" h="205741">
                <a:moveTo>
                  <a:pt x="8563" y="0"/>
                </a:moveTo>
                <a:lnTo>
                  <a:pt x="95" y="0"/>
                </a:lnTo>
                <a:lnTo>
                  <a:pt x="22" y="4551"/>
                </a:lnTo>
                <a:lnTo>
                  <a:pt x="0" y="11932"/>
                </a:lnTo>
                <a:lnTo>
                  <a:pt x="949" y="14622"/>
                </a:lnTo>
                <a:lnTo>
                  <a:pt x="2535" y="17368"/>
                </a:lnTo>
                <a:lnTo>
                  <a:pt x="4544" y="20151"/>
                </a:lnTo>
                <a:lnTo>
                  <a:pt x="5884" y="23911"/>
                </a:lnTo>
                <a:lnTo>
                  <a:pt x="6777" y="28323"/>
                </a:lnTo>
                <a:lnTo>
                  <a:pt x="7373" y="33169"/>
                </a:lnTo>
                <a:lnTo>
                  <a:pt x="7769" y="37353"/>
                </a:lnTo>
                <a:lnTo>
                  <a:pt x="8034" y="41095"/>
                </a:lnTo>
                <a:lnTo>
                  <a:pt x="8211" y="44541"/>
                </a:lnTo>
                <a:lnTo>
                  <a:pt x="9280" y="48744"/>
                </a:lnTo>
                <a:lnTo>
                  <a:pt x="10946" y="53451"/>
                </a:lnTo>
                <a:lnTo>
                  <a:pt x="13009" y="58493"/>
                </a:lnTo>
                <a:lnTo>
                  <a:pt x="14385" y="62808"/>
                </a:lnTo>
                <a:lnTo>
                  <a:pt x="15302" y="66637"/>
                </a:lnTo>
                <a:lnTo>
                  <a:pt x="15913" y="70142"/>
                </a:lnTo>
                <a:lnTo>
                  <a:pt x="16321" y="74384"/>
                </a:lnTo>
                <a:lnTo>
                  <a:pt x="16593" y="79117"/>
                </a:lnTo>
                <a:lnTo>
                  <a:pt x="16774" y="84177"/>
                </a:lnTo>
                <a:lnTo>
                  <a:pt x="17846" y="89455"/>
                </a:lnTo>
                <a:lnTo>
                  <a:pt x="19515" y="94879"/>
                </a:lnTo>
                <a:lnTo>
                  <a:pt x="21579" y="100400"/>
                </a:lnTo>
                <a:lnTo>
                  <a:pt x="22955" y="105033"/>
                </a:lnTo>
                <a:lnTo>
                  <a:pt x="23873" y="109074"/>
                </a:lnTo>
                <a:lnTo>
                  <a:pt x="24485" y="112722"/>
                </a:lnTo>
                <a:lnTo>
                  <a:pt x="25845" y="117057"/>
                </a:lnTo>
                <a:lnTo>
                  <a:pt x="27704" y="121853"/>
                </a:lnTo>
                <a:lnTo>
                  <a:pt x="29896" y="126955"/>
                </a:lnTo>
                <a:lnTo>
                  <a:pt x="31358" y="131309"/>
                </a:lnTo>
                <a:lnTo>
                  <a:pt x="32332" y="135164"/>
                </a:lnTo>
                <a:lnTo>
                  <a:pt x="32982" y="138687"/>
                </a:lnTo>
                <a:lnTo>
                  <a:pt x="33414" y="142940"/>
                </a:lnTo>
                <a:lnTo>
                  <a:pt x="33704" y="147681"/>
                </a:lnTo>
                <a:lnTo>
                  <a:pt x="34024" y="157076"/>
                </a:lnTo>
                <a:lnTo>
                  <a:pt x="34166" y="164427"/>
                </a:lnTo>
                <a:lnTo>
                  <a:pt x="35157" y="167720"/>
                </a:lnTo>
                <a:lnTo>
                  <a:pt x="36770" y="170868"/>
                </a:lnTo>
                <a:lnTo>
                  <a:pt x="38797" y="173919"/>
                </a:lnTo>
                <a:lnTo>
                  <a:pt x="40150" y="176906"/>
                </a:lnTo>
                <a:lnTo>
                  <a:pt x="41050" y="179850"/>
                </a:lnTo>
                <a:lnTo>
                  <a:pt x="42052" y="185660"/>
                </a:lnTo>
                <a:lnTo>
                  <a:pt x="42497" y="191418"/>
                </a:lnTo>
                <a:lnTo>
                  <a:pt x="42783" y="196984"/>
                </a:lnTo>
                <a:lnTo>
                  <a:pt x="42853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804"/>
          <p:cNvSpPr/>
          <p:nvPr/>
        </p:nvSpPr>
        <p:spPr>
          <a:xfrm>
            <a:off x="6492240" y="3720467"/>
            <a:ext cx="180022" cy="214311"/>
          </a:xfrm>
          <a:custGeom>
            <a:avLst/>
            <a:gdLst/>
            <a:ahLst/>
            <a:cxnLst/>
            <a:rect l="0" t="0" r="0" b="0"/>
            <a:pathLst>
              <a:path w="180022" h="214311">
                <a:moveTo>
                  <a:pt x="0" y="34287"/>
                </a:moveTo>
                <a:lnTo>
                  <a:pt x="13092" y="34287"/>
                </a:lnTo>
                <a:lnTo>
                  <a:pt x="15396" y="33335"/>
                </a:lnTo>
                <a:lnTo>
                  <a:pt x="20495" y="29737"/>
                </a:lnTo>
                <a:lnTo>
                  <a:pt x="23188" y="28396"/>
                </a:lnTo>
                <a:lnTo>
                  <a:pt x="28721" y="26907"/>
                </a:lnTo>
                <a:lnTo>
                  <a:pt x="31530" y="26510"/>
                </a:lnTo>
                <a:lnTo>
                  <a:pt x="34354" y="26245"/>
                </a:lnTo>
                <a:lnTo>
                  <a:pt x="37190" y="26068"/>
                </a:lnTo>
                <a:lnTo>
                  <a:pt x="40034" y="24998"/>
                </a:lnTo>
                <a:lnTo>
                  <a:pt x="42882" y="23332"/>
                </a:lnTo>
                <a:lnTo>
                  <a:pt x="45733" y="21269"/>
                </a:lnTo>
                <a:lnTo>
                  <a:pt x="48586" y="19893"/>
                </a:lnTo>
                <a:lnTo>
                  <a:pt x="51440" y="18976"/>
                </a:lnTo>
                <a:lnTo>
                  <a:pt x="54296" y="18365"/>
                </a:lnTo>
                <a:lnTo>
                  <a:pt x="58105" y="17958"/>
                </a:lnTo>
                <a:lnTo>
                  <a:pt x="62549" y="17686"/>
                </a:lnTo>
                <a:lnTo>
                  <a:pt x="67416" y="17505"/>
                </a:lnTo>
                <a:lnTo>
                  <a:pt x="72567" y="16432"/>
                </a:lnTo>
                <a:lnTo>
                  <a:pt x="77906" y="14764"/>
                </a:lnTo>
                <a:lnTo>
                  <a:pt x="83369" y="12699"/>
                </a:lnTo>
                <a:lnTo>
                  <a:pt x="87964" y="11323"/>
                </a:lnTo>
                <a:lnTo>
                  <a:pt x="91980" y="10405"/>
                </a:lnTo>
                <a:lnTo>
                  <a:pt x="95610" y="9794"/>
                </a:lnTo>
                <a:lnTo>
                  <a:pt x="99935" y="8433"/>
                </a:lnTo>
                <a:lnTo>
                  <a:pt x="104723" y="6574"/>
                </a:lnTo>
                <a:lnTo>
                  <a:pt x="109820" y="4382"/>
                </a:lnTo>
                <a:lnTo>
                  <a:pt x="114171" y="2920"/>
                </a:lnTo>
                <a:lnTo>
                  <a:pt x="118023" y="1946"/>
                </a:lnTo>
                <a:lnTo>
                  <a:pt x="121545" y="1296"/>
                </a:lnTo>
                <a:lnTo>
                  <a:pt x="124845" y="863"/>
                </a:lnTo>
                <a:lnTo>
                  <a:pt x="127997" y="575"/>
                </a:lnTo>
                <a:lnTo>
                  <a:pt x="131051" y="383"/>
                </a:lnTo>
                <a:lnTo>
                  <a:pt x="136985" y="169"/>
                </a:lnTo>
                <a:lnTo>
                  <a:pt x="148556" y="31"/>
                </a:lnTo>
                <a:lnTo>
                  <a:pt x="165731" y="0"/>
                </a:lnTo>
                <a:lnTo>
                  <a:pt x="168590" y="952"/>
                </a:lnTo>
                <a:lnTo>
                  <a:pt x="171448" y="2539"/>
                </a:lnTo>
                <a:lnTo>
                  <a:pt x="178328" y="7379"/>
                </a:lnTo>
                <a:lnTo>
                  <a:pt x="178893" y="8729"/>
                </a:lnTo>
                <a:lnTo>
                  <a:pt x="179688" y="15179"/>
                </a:lnTo>
                <a:lnTo>
                  <a:pt x="179873" y="20397"/>
                </a:lnTo>
                <a:lnTo>
                  <a:pt x="180021" y="70142"/>
                </a:lnTo>
                <a:lnTo>
                  <a:pt x="179069" y="74383"/>
                </a:lnTo>
                <a:lnTo>
                  <a:pt x="177482" y="79115"/>
                </a:lnTo>
                <a:lnTo>
                  <a:pt x="175471" y="84175"/>
                </a:lnTo>
                <a:lnTo>
                  <a:pt x="174131" y="89453"/>
                </a:lnTo>
                <a:lnTo>
                  <a:pt x="173237" y="94878"/>
                </a:lnTo>
                <a:lnTo>
                  <a:pt x="172641" y="100398"/>
                </a:lnTo>
                <a:lnTo>
                  <a:pt x="171292" y="105984"/>
                </a:lnTo>
                <a:lnTo>
                  <a:pt x="169439" y="111613"/>
                </a:lnTo>
                <a:lnTo>
                  <a:pt x="167251" y="117270"/>
                </a:lnTo>
                <a:lnTo>
                  <a:pt x="165793" y="121994"/>
                </a:lnTo>
                <a:lnTo>
                  <a:pt x="164821" y="126097"/>
                </a:lnTo>
                <a:lnTo>
                  <a:pt x="164173" y="129783"/>
                </a:lnTo>
                <a:lnTo>
                  <a:pt x="162789" y="134146"/>
                </a:lnTo>
                <a:lnTo>
                  <a:pt x="160913" y="138960"/>
                </a:lnTo>
                <a:lnTo>
                  <a:pt x="158711" y="144075"/>
                </a:lnTo>
                <a:lnTo>
                  <a:pt x="157242" y="148436"/>
                </a:lnTo>
                <a:lnTo>
                  <a:pt x="156263" y="152297"/>
                </a:lnTo>
                <a:lnTo>
                  <a:pt x="155610" y="155823"/>
                </a:lnTo>
                <a:lnTo>
                  <a:pt x="154885" y="162281"/>
                </a:lnTo>
                <a:lnTo>
                  <a:pt x="154692" y="165336"/>
                </a:lnTo>
                <a:lnTo>
                  <a:pt x="153610" y="169278"/>
                </a:lnTo>
                <a:lnTo>
                  <a:pt x="151936" y="173811"/>
                </a:lnTo>
                <a:lnTo>
                  <a:pt x="149869" y="178738"/>
                </a:lnTo>
                <a:lnTo>
                  <a:pt x="149442" y="182976"/>
                </a:lnTo>
                <a:lnTo>
                  <a:pt x="150111" y="186753"/>
                </a:lnTo>
                <a:lnTo>
                  <a:pt x="151508" y="190224"/>
                </a:lnTo>
                <a:lnTo>
                  <a:pt x="153062" y="196620"/>
                </a:lnTo>
                <a:lnTo>
                  <a:pt x="154232" y="205204"/>
                </a:lnTo>
                <a:lnTo>
                  <a:pt x="154272" y="208040"/>
                </a:lnTo>
                <a:lnTo>
                  <a:pt x="154304" y="2143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805"/>
          <p:cNvSpPr/>
          <p:nvPr/>
        </p:nvSpPr>
        <p:spPr>
          <a:xfrm>
            <a:off x="6715242" y="3703322"/>
            <a:ext cx="193081" cy="205341"/>
          </a:xfrm>
          <a:custGeom>
            <a:avLst/>
            <a:gdLst/>
            <a:ahLst/>
            <a:cxnLst/>
            <a:rect l="0" t="0" r="0" b="0"/>
            <a:pathLst>
              <a:path w="193081" h="205341">
                <a:moveTo>
                  <a:pt x="179905" y="8570"/>
                </a:moveTo>
                <a:lnTo>
                  <a:pt x="179905" y="29"/>
                </a:lnTo>
                <a:lnTo>
                  <a:pt x="172524" y="0"/>
                </a:lnTo>
                <a:lnTo>
                  <a:pt x="167134" y="4549"/>
                </a:lnTo>
                <a:lnTo>
                  <a:pt x="163772" y="5889"/>
                </a:lnTo>
                <a:lnTo>
                  <a:pt x="159625" y="6783"/>
                </a:lnTo>
                <a:lnTo>
                  <a:pt x="154954" y="7379"/>
                </a:lnTo>
                <a:lnTo>
                  <a:pt x="149936" y="7776"/>
                </a:lnTo>
                <a:lnTo>
                  <a:pt x="144686" y="8040"/>
                </a:lnTo>
                <a:lnTo>
                  <a:pt x="130735" y="8413"/>
                </a:lnTo>
                <a:lnTo>
                  <a:pt x="84334" y="8568"/>
                </a:lnTo>
                <a:lnTo>
                  <a:pt x="74647" y="8569"/>
                </a:lnTo>
                <a:lnTo>
                  <a:pt x="71633" y="7617"/>
                </a:lnTo>
                <a:lnTo>
                  <a:pt x="65744" y="4019"/>
                </a:lnTo>
                <a:lnTo>
                  <a:pt x="59952" y="1785"/>
                </a:lnTo>
                <a:lnTo>
                  <a:pt x="53023" y="351"/>
                </a:lnTo>
                <a:lnTo>
                  <a:pt x="47273" y="102"/>
                </a:lnTo>
                <a:lnTo>
                  <a:pt x="45763" y="1020"/>
                </a:lnTo>
                <a:lnTo>
                  <a:pt x="44757" y="2584"/>
                </a:lnTo>
                <a:lnTo>
                  <a:pt x="43143" y="7387"/>
                </a:lnTo>
                <a:lnTo>
                  <a:pt x="42863" y="12770"/>
                </a:lnTo>
                <a:lnTo>
                  <a:pt x="41871" y="16133"/>
                </a:lnTo>
                <a:lnTo>
                  <a:pt x="40258" y="20280"/>
                </a:lnTo>
                <a:lnTo>
                  <a:pt x="38229" y="24949"/>
                </a:lnTo>
                <a:lnTo>
                  <a:pt x="35924" y="29014"/>
                </a:lnTo>
                <a:lnTo>
                  <a:pt x="33435" y="32677"/>
                </a:lnTo>
                <a:lnTo>
                  <a:pt x="30824" y="36071"/>
                </a:lnTo>
                <a:lnTo>
                  <a:pt x="29082" y="40239"/>
                </a:lnTo>
                <a:lnTo>
                  <a:pt x="27922" y="44923"/>
                </a:lnTo>
                <a:lnTo>
                  <a:pt x="27148" y="49950"/>
                </a:lnTo>
                <a:lnTo>
                  <a:pt x="25679" y="55207"/>
                </a:lnTo>
                <a:lnTo>
                  <a:pt x="23748" y="60616"/>
                </a:lnTo>
                <a:lnTo>
                  <a:pt x="21508" y="66128"/>
                </a:lnTo>
                <a:lnTo>
                  <a:pt x="19062" y="70754"/>
                </a:lnTo>
                <a:lnTo>
                  <a:pt x="16478" y="74791"/>
                </a:lnTo>
                <a:lnTo>
                  <a:pt x="13804" y="78435"/>
                </a:lnTo>
                <a:lnTo>
                  <a:pt x="12021" y="82769"/>
                </a:lnTo>
                <a:lnTo>
                  <a:pt x="10832" y="87564"/>
                </a:lnTo>
                <a:lnTo>
                  <a:pt x="10040" y="92665"/>
                </a:lnTo>
                <a:lnTo>
                  <a:pt x="8559" y="97018"/>
                </a:lnTo>
                <a:lnTo>
                  <a:pt x="6619" y="100873"/>
                </a:lnTo>
                <a:lnTo>
                  <a:pt x="4374" y="104395"/>
                </a:lnTo>
                <a:lnTo>
                  <a:pt x="2877" y="107696"/>
                </a:lnTo>
                <a:lnTo>
                  <a:pt x="1213" y="113904"/>
                </a:lnTo>
                <a:lnTo>
                  <a:pt x="474" y="119838"/>
                </a:lnTo>
                <a:lnTo>
                  <a:pt x="146" y="125650"/>
                </a:lnTo>
                <a:lnTo>
                  <a:pt x="0" y="131408"/>
                </a:lnTo>
                <a:lnTo>
                  <a:pt x="913" y="133324"/>
                </a:lnTo>
                <a:lnTo>
                  <a:pt x="2475" y="134602"/>
                </a:lnTo>
                <a:lnTo>
                  <a:pt x="8105" y="137008"/>
                </a:lnTo>
                <a:lnTo>
                  <a:pt x="12903" y="137113"/>
                </a:lnTo>
                <a:lnTo>
                  <a:pt x="15230" y="136175"/>
                </a:lnTo>
                <a:lnTo>
                  <a:pt x="20356" y="132594"/>
                </a:lnTo>
                <a:lnTo>
                  <a:pt x="25810" y="130367"/>
                </a:lnTo>
                <a:lnTo>
                  <a:pt x="28597" y="129773"/>
                </a:lnTo>
                <a:lnTo>
                  <a:pt x="34235" y="126573"/>
                </a:lnTo>
                <a:lnTo>
                  <a:pt x="37071" y="124386"/>
                </a:lnTo>
                <a:lnTo>
                  <a:pt x="40868" y="121976"/>
                </a:lnTo>
                <a:lnTo>
                  <a:pt x="45304" y="119416"/>
                </a:lnTo>
                <a:lnTo>
                  <a:pt x="50166" y="116758"/>
                </a:lnTo>
                <a:lnTo>
                  <a:pt x="55312" y="114985"/>
                </a:lnTo>
                <a:lnTo>
                  <a:pt x="60648" y="113803"/>
                </a:lnTo>
                <a:lnTo>
                  <a:pt x="66110" y="113016"/>
                </a:lnTo>
                <a:lnTo>
                  <a:pt x="71656" y="111538"/>
                </a:lnTo>
                <a:lnTo>
                  <a:pt x="77260" y="109601"/>
                </a:lnTo>
                <a:lnTo>
                  <a:pt x="82900" y="107356"/>
                </a:lnTo>
                <a:lnTo>
                  <a:pt x="88565" y="104907"/>
                </a:lnTo>
                <a:lnTo>
                  <a:pt x="99940" y="99647"/>
                </a:lnTo>
                <a:lnTo>
                  <a:pt x="104687" y="97863"/>
                </a:lnTo>
                <a:lnTo>
                  <a:pt x="108805" y="96673"/>
                </a:lnTo>
                <a:lnTo>
                  <a:pt x="112502" y="95881"/>
                </a:lnTo>
                <a:lnTo>
                  <a:pt x="116872" y="95352"/>
                </a:lnTo>
                <a:lnTo>
                  <a:pt x="121691" y="95000"/>
                </a:lnTo>
                <a:lnTo>
                  <a:pt x="126808" y="94765"/>
                </a:lnTo>
                <a:lnTo>
                  <a:pt x="132125" y="95561"/>
                </a:lnTo>
                <a:lnTo>
                  <a:pt x="137574" y="97044"/>
                </a:lnTo>
                <a:lnTo>
                  <a:pt x="143112" y="98985"/>
                </a:lnTo>
                <a:lnTo>
                  <a:pt x="147756" y="100279"/>
                </a:lnTo>
                <a:lnTo>
                  <a:pt x="151805" y="101142"/>
                </a:lnTo>
                <a:lnTo>
                  <a:pt x="155457" y="101717"/>
                </a:lnTo>
                <a:lnTo>
                  <a:pt x="158843" y="103053"/>
                </a:lnTo>
                <a:lnTo>
                  <a:pt x="162054" y="104896"/>
                </a:lnTo>
                <a:lnTo>
                  <a:pt x="165147" y="107078"/>
                </a:lnTo>
                <a:lnTo>
                  <a:pt x="171123" y="109501"/>
                </a:lnTo>
                <a:lnTo>
                  <a:pt x="174051" y="110147"/>
                </a:lnTo>
                <a:lnTo>
                  <a:pt x="179844" y="113405"/>
                </a:lnTo>
                <a:lnTo>
                  <a:pt x="182721" y="115608"/>
                </a:lnTo>
                <a:lnTo>
                  <a:pt x="184639" y="118029"/>
                </a:lnTo>
                <a:lnTo>
                  <a:pt x="185919" y="120595"/>
                </a:lnTo>
                <a:lnTo>
                  <a:pt x="186773" y="123258"/>
                </a:lnTo>
                <a:lnTo>
                  <a:pt x="190259" y="128758"/>
                </a:lnTo>
                <a:lnTo>
                  <a:pt x="192523" y="131557"/>
                </a:lnTo>
                <a:lnTo>
                  <a:pt x="193080" y="134377"/>
                </a:lnTo>
                <a:lnTo>
                  <a:pt x="192498" y="137209"/>
                </a:lnTo>
                <a:lnTo>
                  <a:pt x="190265" y="142895"/>
                </a:lnTo>
                <a:lnTo>
                  <a:pt x="189272" y="148597"/>
                </a:lnTo>
                <a:lnTo>
                  <a:pt x="188055" y="152404"/>
                </a:lnTo>
                <a:lnTo>
                  <a:pt x="186291" y="156847"/>
                </a:lnTo>
                <a:lnTo>
                  <a:pt x="184162" y="161714"/>
                </a:lnTo>
                <a:lnTo>
                  <a:pt x="181791" y="165911"/>
                </a:lnTo>
                <a:lnTo>
                  <a:pt x="179258" y="169662"/>
                </a:lnTo>
                <a:lnTo>
                  <a:pt x="176615" y="173115"/>
                </a:lnTo>
                <a:lnTo>
                  <a:pt x="171140" y="179491"/>
                </a:lnTo>
                <a:lnTo>
                  <a:pt x="168347" y="182525"/>
                </a:lnTo>
                <a:lnTo>
                  <a:pt x="164579" y="185500"/>
                </a:lnTo>
                <a:lnTo>
                  <a:pt x="160163" y="188436"/>
                </a:lnTo>
                <a:lnTo>
                  <a:pt x="155313" y="191346"/>
                </a:lnTo>
                <a:lnTo>
                  <a:pt x="150176" y="193285"/>
                </a:lnTo>
                <a:lnTo>
                  <a:pt x="144846" y="194579"/>
                </a:lnTo>
                <a:lnTo>
                  <a:pt x="139387" y="195441"/>
                </a:lnTo>
                <a:lnTo>
                  <a:pt x="133843" y="196968"/>
                </a:lnTo>
                <a:lnTo>
                  <a:pt x="128242" y="198939"/>
                </a:lnTo>
                <a:lnTo>
                  <a:pt x="122603" y="201205"/>
                </a:lnTo>
                <a:lnTo>
                  <a:pt x="117892" y="202716"/>
                </a:lnTo>
                <a:lnTo>
                  <a:pt x="113798" y="203723"/>
                </a:lnTo>
                <a:lnTo>
                  <a:pt x="110116" y="204395"/>
                </a:lnTo>
                <a:lnTo>
                  <a:pt x="106709" y="204842"/>
                </a:lnTo>
                <a:lnTo>
                  <a:pt x="103485" y="205141"/>
                </a:lnTo>
                <a:lnTo>
                  <a:pt x="100383" y="205340"/>
                </a:lnTo>
                <a:lnTo>
                  <a:pt x="97363" y="204520"/>
                </a:lnTo>
                <a:lnTo>
                  <a:pt x="91468" y="201069"/>
                </a:lnTo>
                <a:lnTo>
                  <a:pt x="85672" y="198900"/>
                </a:lnTo>
                <a:lnTo>
                  <a:pt x="78741" y="197508"/>
                </a:lnTo>
                <a:lnTo>
                  <a:pt x="72990" y="197267"/>
                </a:lnTo>
                <a:lnTo>
                  <a:pt x="68405" y="197185"/>
                </a:lnTo>
                <a:lnTo>
                  <a:pt x="59890" y="1971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806"/>
          <p:cNvSpPr/>
          <p:nvPr/>
        </p:nvSpPr>
        <p:spPr>
          <a:xfrm>
            <a:off x="6947913" y="3711892"/>
            <a:ext cx="187147" cy="170225"/>
          </a:xfrm>
          <a:custGeom>
            <a:avLst/>
            <a:gdLst/>
            <a:ahLst/>
            <a:cxnLst/>
            <a:rect l="0" t="0" r="0" b="0"/>
            <a:pathLst>
              <a:path w="187147" h="170225">
                <a:moveTo>
                  <a:pt x="67249" y="8573"/>
                </a:moveTo>
                <a:lnTo>
                  <a:pt x="38631" y="37191"/>
                </a:lnTo>
                <a:lnTo>
                  <a:pt x="35787" y="40987"/>
                </a:lnTo>
                <a:lnTo>
                  <a:pt x="32939" y="45422"/>
                </a:lnTo>
                <a:lnTo>
                  <a:pt x="30088" y="50284"/>
                </a:lnTo>
                <a:lnTo>
                  <a:pt x="28188" y="54478"/>
                </a:lnTo>
                <a:lnTo>
                  <a:pt x="26921" y="58226"/>
                </a:lnTo>
                <a:lnTo>
                  <a:pt x="26076" y="61678"/>
                </a:lnTo>
                <a:lnTo>
                  <a:pt x="24561" y="65883"/>
                </a:lnTo>
                <a:lnTo>
                  <a:pt x="22597" y="70593"/>
                </a:lnTo>
                <a:lnTo>
                  <a:pt x="20337" y="75636"/>
                </a:lnTo>
                <a:lnTo>
                  <a:pt x="17877" y="79952"/>
                </a:lnTo>
                <a:lnTo>
                  <a:pt x="15284" y="83781"/>
                </a:lnTo>
                <a:lnTo>
                  <a:pt x="12603" y="87286"/>
                </a:lnTo>
                <a:lnTo>
                  <a:pt x="10816" y="90576"/>
                </a:lnTo>
                <a:lnTo>
                  <a:pt x="9625" y="93722"/>
                </a:lnTo>
                <a:lnTo>
                  <a:pt x="8831" y="96771"/>
                </a:lnTo>
                <a:lnTo>
                  <a:pt x="7348" y="99757"/>
                </a:lnTo>
                <a:lnTo>
                  <a:pt x="5408" y="102699"/>
                </a:lnTo>
                <a:lnTo>
                  <a:pt x="3162" y="105614"/>
                </a:lnTo>
                <a:lnTo>
                  <a:pt x="1665" y="108509"/>
                </a:lnTo>
                <a:lnTo>
                  <a:pt x="666" y="111392"/>
                </a:lnTo>
                <a:lnTo>
                  <a:pt x="0" y="114267"/>
                </a:lnTo>
                <a:lnTo>
                  <a:pt x="509" y="118088"/>
                </a:lnTo>
                <a:lnTo>
                  <a:pt x="1801" y="122540"/>
                </a:lnTo>
                <a:lnTo>
                  <a:pt x="3615" y="127413"/>
                </a:lnTo>
                <a:lnTo>
                  <a:pt x="4823" y="131615"/>
                </a:lnTo>
                <a:lnTo>
                  <a:pt x="5630" y="135368"/>
                </a:lnTo>
                <a:lnTo>
                  <a:pt x="6923" y="143685"/>
                </a:lnTo>
                <a:lnTo>
                  <a:pt x="9640" y="147363"/>
                </a:lnTo>
                <a:lnTo>
                  <a:pt x="11698" y="149677"/>
                </a:lnTo>
                <a:lnTo>
                  <a:pt x="14023" y="151220"/>
                </a:lnTo>
                <a:lnTo>
                  <a:pt x="19146" y="152934"/>
                </a:lnTo>
                <a:lnTo>
                  <a:pt x="24597" y="156235"/>
                </a:lnTo>
                <a:lnTo>
                  <a:pt x="27384" y="158450"/>
                </a:lnTo>
                <a:lnTo>
                  <a:pt x="30195" y="159925"/>
                </a:lnTo>
                <a:lnTo>
                  <a:pt x="35858" y="161566"/>
                </a:lnTo>
                <a:lnTo>
                  <a:pt x="41551" y="162294"/>
                </a:lnTo>
                <a:lnTo>
                  <a:pt x="44402" y="162489"/>
                </a:lnTo>
                <a:lnTo>
                  <a:pt x="48208" y="163571"/>
                </a:lnTo>
                <a:lnTo>
                  <a:pt x="52649" y="165245"/>
                </a:lnTo>
                <a:lnTo>
                  <a:pt x="57516" y="167313"/>
                </a:lnTo>
                <a:lnTo>
                  <a:pt x="61714" y="168692"/>
                </a:lnTo>
                <a:lnTo>
                  <a:pt x="65463" y="169611"/>
                </a:lnTo>
                <a:lnTo>
                  <a:pt x="68916" y="170224"/>
                </a:lnTo>
                <a:lnTo>
                  <a:pt x="73123" y="169681"/>
                </a:lnTo>
                <a:lnTo>
                  <a:pt x="77832" y="168365"/>
                </a:lnTo>
                <a:lnTo>
                  <a:pt x="82878" y="166536"/>
                </a:lnTo>
                <a:lnTo>
                  <a:pt x="87193" y="165317"/>
                </a:lnTo>
                <a:lnTo>
                  <a:pt x="91023" y="164504"/>
                </a:lnTo>
                <a:lnTo>
                  <a:pt x="94528" y="163962"/>
                </a:lnTo>
                <a:lnTo>
                  <a:pt x="97818" y="163600"/>
                </a:lnTo>
                <a:lnTo>
                  <a:pt x="100963" y="163359"/>
                </a:lnTo>
                <a:lnTo>
                  <a:pt x="104013" y="163199"/>
                </a:lnTo>
                <a:lnTo>
                  <a:pt x="107950" y="162139"/>
                </a:lnTo>
                <a:lnTo>
                  <a:pt x="112481" y="160480"/>
                </a:lnTo>
                <a:lnTo>
                  <a:pt x="117406" y="158422"/>
                </a:lnTo>
                <a:lnTo>
                  <a:pt x="121642" y="157050"/>
                </a:lnTo>
                <a:lnTo>
                  <a:pt x="125418" y="156135"/>
                </a:lnTo>
                <a:lnTo>
                  <a:pt x="128889" y="155525"/>
                </a:lnTo>
                <a:lnTo>
                  <a:pt x="132154" y="154166"/>
                </a:lnTo>
                <a:lnTo>
                  <a:pt x="135284" y="152307"/>
                </a:lnTo>
                <a:lnTo>
                  <a:pt x="138324" y="150116"/>
                </a:lnTo>
                <a:lnTo>
                  <a:pt x="141303" y="147702"/>
                </a:lnTo>
                <a:lnTo>
                  <a:pt x="144240" y="145141"/>
                </a:lnTo>
                <a:lnTo>
                  <a:pt x="147152" y="142480"/>
                </a:lnTo>
                <a:lnTo>
                  <a:pt x="152927" y="136985"/>
                </a:lnTo>
                <a:lnTo>
                  <a:pt x="164395" y="125695"/>
                </a:lnTo>
                <a:lnTo>
                  <a:pt x="167255" y="121897"/>
                </a:lnTo>
                <a:lnTo>
                  <a:pt x="170115" y="117460"/>
                </a:lnTo>
                <a:lnTo>
                  <a:pt x="172974" y="112597"/>
                </a:lnTo>
                <a:lnTo>
                  <a:pt x="174880" y="108402"/>
                </a:lnTo>
                <a:lnTo>
                  <a:pt x="176151" y="104653"/>
                </a:lnTo>
                <a:lnTo>
                  <a:pt x="176997" y="101201"/>
                </a:lnTo>
                <a:lnTo>
                  <a:pt x="178514" y="97947"/>
                </a:lnTo>
                <a:lnTo>
                  <a:pt x="180479" y="94826"/>
                </a:lnTo>
                <a:lnTo>
                  <a:pt x="182740" y="91792"/>
                </a:lnTo>
                <a:lnTo>
                  <a:pt x="184248" y="87865"/>
                </a:lnTo>
                <a:lnTo>
                  <a:pt x="185253" y="83342"/>
                </a:lnTo>
                <a:lnTo>
                  <a:pt x="185924" y="78421"/>
                </a:lnTo>
                <a:lnTo>
                  <a:pt x="186371" y="74188"/>
                </a:lnTo>
                <a:lnTo>
                  <a:pt x="186669" y="70414"/>
                </a:lnTo>
                <a:lnTo>
                  <a:pt x="186867" y="66945"/>
                </a:lnTo>
                <a:lnTo>
                  <a:pt x="187087" y="58011"/>
                </a:lnTo>
                <a:lnTo>
                  <a:pt x="187146" y="52961"/>
                </a:lnTo>
                <a:lnTo>
                  <a:pt x="186233" y="48643"/>
                </a:lnTo>
                <a:lnTo>
                  <a:pt x="184672" y="44811"/>
                </a:lnTo>
                <a:lnTo>
                  <a:pt x="182678" y="41304"/>
                </a:lnTo>
                <a:lnTo>
                  <a:pt x="180396" y="38013"/>
                </a:lnTo>
                <a:lnTo>
                  <a:pt x="177924" y="34868"/>
                </a:lnTo>
                <a:lnTo>
                  <a:pt x="175322" y="31818"/>
                </a:lnTo>
                <a:lnTo>
                  <a:pt x="172635" y="28832"/>
                </a:lnTo>
                <a:lnTo>
                  <a:pt x="167110" y="22974"/>
                </a:lnTo>
                <a:lnTo>
                  <a:pt x="158643" y="14322"/>
                </a:lnTo>
                <a:lnTo>
                  <a:pt x="154849" y="11453"/>
                </a:lnTo>
                <a:lnTo>
                  <a:pt x="150414" y="8588"/>
                </a:lnTo>
                <a:lnTo>
                  <a:pt x="145553" y="5725"/>
                </a:lnTo>
                <a:lnTo>
                  <a:pt x="141359" y="3817"/>
                </a:lnTo>
                <a:lnTo>
                  <a:pt x="137611" y="2544"/>
                </a:lnTo>
                <a:lnTo>
                  <a:pt x="134159" y="1696"/>
                </a:lnTo>
                <a:lnTo>
                  <a:pt x="129953" y="1131"/>
                </a:lnTo>
                <a:lnTo>
                  <a:pt x="125244" y="754"/>
                </a:lnTo>
                <a:lnTo>
                  <a:pt x="120200" y="503"/>
                </a:lnTo>
                <a:lnTo>
                  <a:pt x="109515" y="224"/>
                </a:lnTo>
                <a:lnTo>
                  <a:pt x="30529" y="0"/>
                </a:lnTo>
                <a:lnTo>
                  <a:pt x="27529" y="953"/>
                </a:lnTo>
                <a:lnTo>
                  <a:pt x="24576" y="2540"/>
                </a:lnTo>
                <a:lnTo>
                  <a:pt x="17545" y="7381"/>
                </a:lnTo>
                <a:lnTo>
                  <a:pt x="14044" y="8043"/>
                </a:lnTo>
                <a:lnTo>
                  <a:pt x="724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807"/>
          <p:cNvSpPr/>
          <p:nvPr/>
        </p:nvSpPr>
        <p:spPr>
          <a:xfrm>
            <a:off x="7220902" y="3720465"/>
            <a:ext cx="180024" cy="17146"/>
          </a:xfrm>
          <a:custGeom>
            <a:avLst/>
            <a:gdLst/>
            <a:ahLst/>
            <a:cxnLst/>
            <a:rect l="0" t="0" r="0" b="0"/>
            <a:pathLst>
              <a:path w="180024" h="17146">
                <a:moveTo>
                  <a:pt x="0" y="17145"/>
                </a:moveTo>
                <a:lnTo>
                  <a:pt x="20152" y="17145"/>
                </a:lnTo>
                <a:lnTo>
                  <a:pt x="23912" y="16192"/>
                </a:lnTo>
                <a:lnTo>
                  <a:pt x="28324" y="14605"/>
                </a:lnTo>
                <a:lnTo>
                  <a:pt x="33170" y="12594"/>
                </a:lnTo>
                <a:lnTo>
                  <a:pt x="37354" y="11253"/>
                </a:lnTo>
                <a:lnTo>
                  <a:pt x="41095" y="10359"/>
                </a:lnTo>
                <a:lnTo>
                  <a:pt x="44542" y="9764"/>
                </a:lnTo>
                <a:lnTo>
                  <a:pt x="47793" y="9367"/>
                </a:lnTo>
                <a:lnTo>
                  <a:pt x="50911" y="9102"/>
                </a:lnTo>
                <a:lnTo>
                  <a:pt x="53943" y="8925"/>
                </a:lnTo>
                <a:lnTo>
                  <a:pt x="62392" y="8729"/>
                </a:lnTo>
                <a:lnTo>
                  <a:pt x="83339" y="8603"/>
                </a:lnTo>
                <a:lnTo>
                  <a:pt x="88897" y="7640"/>
                </a:lnTo>
                <a:lnTo>
                  <a:pt x="94508" y="6046"/>
                </a:lnTo>
                <a:lnTo>
                  <a:pt x="100152" y="4030"/>
                </a:lnTo>
                <a:lnTo>
                  <a:pt x="105821" y="2687"/>
                </a:lnTo>
                <a:lnTo>
                  <a:pt x="111505" y="1791"/>
                </a:lnTo>
                <a:lnTo>
                  <a:pt x="117199" y="1194"/>
                </a:lnTo>
                <a:lnTo>
                  <a:pt x="121948" y="796"/>
                </a:lnTo>
                <a:lnTo>
                  <a:pt x="126066" y="530"/>
                </a:lnTo>
                <a:lnTo>
                  <a:pt x="133182" y="236"/>
                </a:lnTo>
                <a:lnTo>
                  <a:pt x="139520" y="104"/>
                </a:lnTo>
                <a:lnTo>
                  <a:pt x="18002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808"/>
          <p:cNvSpPr/>
          <p:nvPr/>
        </p:nvSpPr>
        <p:spPr>
          <a:xfrm>
            <a:off x="7229475" y="3797617"/>
            <a:ext cx="231458" cy="17146"/>
          </a:xfrm>
          <a:custGeom>
            <a:avLst/>
            <a:gdLst/>
            <a:ahLst/>
            <a:cxnLst/>
            <a:rect l="0" t="0" r="0" b="0"/>
            <a:pathLst>
              <a:path w="231458" h="17146">
                <a:moveTo>
                  <a:pt x="0" y="17145"/>
                </a:moveTo>
                <a:lnTo>
                  <a:pt x="36000" y="17145"/>
                </a:lnTo>
                <a:lnTo>
                  <a:pt x="40192" y="16192"/>
                </a:lnTo>
                <a:lnTo>
                  <a:pt x="44892" y="14605"/>
                </a:lnTo>
                <a:lnTo>
                  <a:pt x="49931" y="12595"/>
                </a:lnTo>
                <a:lnTo>
                  <a:pt x="55194" y="11253"/>
                </a:lnTo>
                <a:lnTo>
                  <a:pt x="60609" y="10360"/>
                </a:lnTo>
                <a:lnTo>
                  <a:pt x="66123" y="9764"/>
                </a:lnTo>
                <a:lnTo>
                  <a:pt x="71704" y="9367"/>
                </a:lnTo>
                <a:lnTo>
                  <a:pt x="77330" y="9102"/>
                </a:lnTo>
                <a:lnTo>
                  <a:pt x="89614" y="8808"/>
                </a:lnTo>
                <a:lnTo>
                  <a:pt x="104599" y="8677"/>
                </a:lnTo>
                <a:lnTo>
                  <a:pt x="111642" y="7690"/>
                </a:lnTo>
                <a:lnTo>
                  <a:pt x="118243" y="6079"/>
                </a:lnTo>
                <a:lnTo>
                  <a:pt x="124548" y="4053"/>
                </a:lnTo>
                <a:lnTo>
                  <a:pt x="130657" y="2702"/>
                </a:lnTo>
                <a:lnTo>
                  <a:pt x="136635" y="1801"/>
                </a:lnTo>
                <a:lnTo>
                  <a:pt x="142525" y="1201"/>
                </a:lnTo>
                <a:lnTo>
                  <a:pt x="148356" y="801"/>
                </a:lnTo>
                <a:lnTo>
                  <a:pt x="154149" y="534"/>
                </a:lnTo>
                <a:lnTo>
                  <a:pt x="165666" y="238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809"/>
          <p:cNvSpPr/>
          <p:nvPr/>
        </p:nvSpPr>
        <p:spPr>
          <a:xfrm>
            <a:off x="7538084" y="3643315"/>
            <a:ext cx="179520" cy="222880"/>
          </a:xfrm>
          <a:custGeom>
            <a:avLst/>
            <a:gdLst/>
            <a:ahLst/>
            <a:cxnLst/>
            <a:rect l="0" t="0" r="0" b="0"/>
            <a:pathLst>
              <a:path w="179520" h="222880">
                <a:moveTo>
                  <a:pt x="0" y="25714"/>
                </a:moveTo>
                <a:lnTo>
                  <a:pt x="4551" y="25714"/>
                </a:lnTo>
                <a:lnTo>
                  <a:pt x="6845" y="24762"/>
                </a:lnTo>
                <a:lnTo>
                  <a:pt x="11932" y="21164"/>
                </a:lnTo>
                <a:lnTo>
                  <a:pt x="15601" y="18334"/>
                </a:lnTo>
                <a:lnTo>
                  <a:pt x="18021" y="16984"/>
                </a:lnTo>
                <a:lnTo>
                  <a:pt x="25789" y="12944"/>
                </a:lnTo>
                <a:lnTo>
                  <a:pt x="29576" y="11486"/>
                </a:lnTo>
                <a:lnTo>
                  <a:pt x="33053" y="10514"/>
                </a:lnTo>
                <a:lnTo>
                  <a:pt x="36323" y="9866"/>
                </a:lnTo>
                <a:lnTo>
                  <a:pt x="40408" y="8481"/>
                </a:lnTo>
                <a:lnTo>
                  <a:pt x="45036" y="6606"/>
                </a:lnTo>
                <a:lnTo>
                  <a:pt x="50027" y="4403"/>
                </a:lnTo>
                <a:lnTo>
                  <a:pt x="55259" y="2934"/>
                </a:lnTo>
                <a:lnTo>
                  <a:pt x="60652" y="1955"/>
                </a:lnTo>
                <a:lnTo>
                  <a:pt x="66152" y="1302"/>
                </a:lnTo>
                <a:lnTo>
                  <a:pt x="71724" y="867"/>
                </a:lnTo>
                <a:lnTo>
                  <a:pt x="77344" y="577"/>
                </a:lnTo>
                <a:lnTo>
                  <a:pt x="88668" y="255"/>
                </a:lnTo>
                <a:lnTo>
                  <a:pt x="129756" y="7"/>
                </a:lnTo>
                <a:lnTo>
                  <a:pt x="139517" y="0"/>
                </a:lnTo>
                <a:lnTo>
                  <a:pt x="142542" y="952"/>
                </a:lnTo>
                <a:lnTo>
                  <a:pt x="145511" y="2538"/>
                </a:lnTo>
                <a:lnTo>
                  <a:pt x="148442" y="4549"/>
                </a:lnTo>
                <a:lnTo>
                  <a:pt x="151349" y="5889"/>
                </a:lnTo>
                <a:lnTo>
                  <a:pt x="154240" y="6783"/>
                </a:lnTo>
                <a:lnTo>
                  <a:pt x="157119" y="7378"/>
                </a:lnTo>
                <a:lnTo>
                  <a:pt x="159039" y="8728"/>
                </a:lnTo>
                <a:lnTo>
                  <a:pt x="160318" y="10580"/>
                </a:lnTo>
                <a:lnTo>
                  <a:pt x="161171" y="12768"/>
                </a:lnTo>
                <a:lnTo>
                  <a:pt x="160787" y="15178"/>
                </a:lnTo>
                <a:lnTo>
                  <a:pt x="157822" y="20397"/>
                </a:lnTo>
                <a:lnTo>
                  <a:pt x="153328" y="25891"/>
                </a:lnTo>
                <a:lnTo>
                  <a:pt x="148156" y="31508"/>
                </a:lnTo>
                <a:lnTo>
                  <a:pt x="139889" y="40025"/>
                </a:lnTo>
                <a:lnTo>
                  <a:pt x="125714" y="54293"/>
                </a:lnTo>
                <a:lnTo>
                  <a:pt x="121910" y="57149"/>
                </a:lnTo>
                <a:lnTo>
                  <a:pt x="117468" y="60006"/>
                </a:lnTo>
                <a:lnTo>
                  <a:pt x="112602" y="62863"/>
                </a:lnTo>
                <a:lnTo>
                  <a:pt x="108405" y="64768"/>
                </a:lnTo>
                <a:lnTo>
                  <a:pt x="104656" y="66038"/>
                </a:lnTo>
                <a:lnTo>
                  <a:pt x="101203" y="66884"/>
                </a:lnTo>
                <a:lnTo>
                  <a:pt x="97949" y="68401"/>
                </a:lnTo>
                <a:lnTo>
                  <a:pt x="94827" y="70365"/>
                </a:lnTo>
                <a:lnTo>
                  <a:pt x="91793" y="72626"/>
                </a:lnTo>
                <a:lnTo>
                  <a:pt x="88818" y="74134"/>
                </a:lnTo>
                <a:lnTo>
                  <a:pt x="85883" y="75139"/>
                </a:lnTo>
                <a:lnTo>
                  <a:pt x="78878" y="76752"/>
                </a:lnTo>
                <a:lnTo>
                  <a:pt x="78303" y="77837"/>
                </a:lnTo>
                <a:lnTo>
                  <a:pt x="77304" y="84496"/>
                </a:lnTo>
                <a:lnTo>
                  <a:pt x="78206" y="84905"/>
                </a:lnTo>
                <a:lnTo>
                  <a:pt x="81749" y="85359"/>
                </a:lnTo>
                <a:lnTo>
                  <a:pt x="86498" y="85561"/>
                </a:lnTo>
                <a:lnTo>
                  <a:pt x="94527" y="85674"/>
                </a:lnTo>
                <a:lnTo>
                  <a:pt x="147400" y="85722"/>
                </a:lnTo>
                <a:lnTo>
                  <a:pt x="150654" y="86675"/>
                </a:lnTo>
                <a:lnTo>
                  <a:pt x="153776" y="88262"/>
                </a:lnTo>
                <a:lnTo>
                  <a:pt x="156810" y="90273"/>
                </a:lnTo>
                <a:lnTo>
                  <a:pt x="159785" y="92566"/>
                </a:lnTo>
                <a:lnTo>
                  <a:pt x="162721" y="95047"/>
                </a:lnTo>
                <a:lnTo>
                  <a:pt x="165631" y="97654"/>
                </a:lnTo>
                <a:lnTo>
                  <a:pt x="171404" y="103090"/>
                </a:lnTo>
                <a:lnTo>
                  <a:pt x="174277" y="105873"/>
                </a:lnTo>
                <a:lnTo>
                  <a:pt x="176193" y="108681"/>
                </a:lnTo>
                <a:lnTo>
                  <a:pt x="178321" y="114341"/>
                </a:lnTo>
                <a:lnTo>
                  <a:pt x="179266" y="120032"/>
                </a:lnTo>
                <a:lnTo>
                  <a:pt x="179519" y="122883"/>
                </a:lnTo>
                <a:lnTo>
                  <a:pt x="178734" y="125736"/>
                </a:lnTo>
                <a:lnTo>
                  <a:pt x="175324" y="131446"/>
                </a:lnTo>
                <a:lnTo>
                  <a:pt x="170632" y="137159"/>
                </a:lnTo>
                <a:lnTo>
                  <a:pt x="165372" y="143825"/>
                </a:lnTo>
                <a:lnTo>
                  <a:pt x="162636" y="148270"/>
                </a:lnTo>
                <a:lnTo>
                  <a:pt x="159859" y="153138"/>
                </a:lnTo>
                <a:lnTo>
                  <a:pt x="157055" y="157336"/>
                </a:lnTo>
                <a:lnTo>
                  <a:pt x="154234" y="161088"/>
                </a:lnTo>
                <a:lnTo>
                  <a:pt x="151400" y="164540"/>
                </a:lnTo>
                <a:lnTo>
                  <a:pt x="147606" y="167795"/>
                </a:lnTo>
                <a:lnTo>
                  <a:pt x="143172" y="170918"/>
                </a:lnTo>
                <a:lnTo>
                  <a:pt x="138311" y="173951"/>
                </a:lnTo>
                <a:lnTo>
                  <a:pt x="134118" y="177879"/>
                </a:lnTo>
                <a:lnTo>
                  <a:pt x="130370" y="182403"/>
                </a:lnTo>
                <a:lnTo>
                  <a:pt x="126918" y="187323"/>
                </a:lnTo>
                <a:lnTo>
                  <a:pt x="123665" y="191556"/>
                </a:lnTo>
                <a:lnTo>
                  <a:pt x="120543" y="195331"/>
                </a:lnTo>
                <a:lnTo>
                  <a:pt x="117509" y="198800"/>
                </a:lnTo>
                <a:lnTo>
                  <a:pt x="113583" y="202065"/>
                </a:lnTo>
                <a:lnTo>
                  <a:pt x="109060" y="205194"/>
                </a:lnTo>
                <a:lnTo>
                  <a:pt x="104139" y="208232"/>
                </a:lnTo>
                <a:lnTo>
                  <a:pt x="98954" y="210258"/>
                </a:lnTo>
                <a:lnTo>
                  <a:pt x="93592" y="211609"/>
                </a:lnTo>
                <a:lnTo>
                  <a:pt x="88113" y="212509"/>
                </a:lnTo>
                <a:lnTo>
                  <a:pt x="83507" y="214061"/>
                </a:lnTo>
                <a:lnTo>
                  <a:pt x="79484" y="216049"/>
                </a:lnTo>
                <a:lnTo>
                  <a:pt x="75850" y="218327"/>
                </a:lnTo>
                <a:lnTo>
                  <a:pt x="72474" y="219845"/>
                </a:lnTo>
                <a:lnTo>
                  <a:pt x="69271" y="220858"/>
                </a:lnTo>
                <a:lnTo>
                  <a:pt x="66184" y="221532"/>
                </a:lnTo>
                <a:lnTo>
                  <a:pt x="63173" y="221982"/>
                </a:lnTo>
                <a:lnTo>
                  <a:pt x="60213" y="222282"/>
                </a:lnTo>
                <a:lnTo>
                  <a:pt x="57288" y="222482"/>
                </a:lnTo>
                <a:lnTo>
                  <a:pt x="53432" y="222616"/>
                </a:lnTo>
                <a:lnTo>
                  <a:pt x="35270" y="222859"/>
                </a:lnTo>
                <a:lnTo>
                  <a:pt x="22613" y="222879"/>
                </a:lnTo>
                <a:lnTo>
                  <a:pt x="20791" y="221928"/>
                </a:lnTo>
                <a:lnTo>
                  <a:pt x="19576" y="220341"/>
                </a:lnTo>
                <a:lnTo>
                  <a:pt x="17146" y="2143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810"/>
          <p:cNvSpPr/>
          <p:nvPr/>
        </p:nvSpPr>
        <p:spPr>
          <a:xfrm>
            <a:off x="7769542" y="3651894"/>
            <a:ext cx="214314" cy="171334"/>
          </a:xfrm>
          <a:custGeom>
            <a:avLst/>
            <a:gdLst/>
            <a:ahLst/>
            <a:cxnLst/>
            <a:rect l="0" t="0" r="0" b="0"/>
            <a:pathLst>
              <a:path w="214314" h="171334">
                <a:moveTo>
                  <a:pt x="0" y="17135"/>
                </a:moveTo>
                <a:lnTo>
                  <a:pt x="7381" y="9755"/>
                </a:lnTo>
                <a:lnTo>
                  <a:pt x="13123" y="9093"/>
                </a:lnTo>
                <a:lnTo>
                  <a:pt x="17322" y="8916"/>
                </a:lnTo>
                <a:lnTo>
                  <a:pt x="21073" y="7846"/>
                </a:lnTo>
                <a:lnTo>
                  <a:pt x="24526" y="6180"/>
                </a:lnTo>
                <a:lnTo>
                  <a:pt x="27781" y="4117"/>
                </a:lnTo>
                <a:lnTo>
                  <a:pt x="31856" y="2741"/>
                </a:lnTo>
                <a:lnTo>
                  <a:pt x="36477" y="1824"/>
                </a:lnTo>
                <a:lnTo>
                  <a:pt x="41463" y="1213"/>
                </a:lnTo>
                <a:lnTo>
                  <a:pt x="45739" y="806"/>
                </a:lnTo>
                <a:lnTo>
                  <a:pt x="49543" y="534"/>
                </a:lnTo>
                <a:lnTo>
                  <a:pt x="53031" y="353"/>
                </a:lnTo>
                <a:lnTo>
                  <a:pt x="59447" y="152"/>
                </a:lnTo>
                <a:lnTo>
                  <a:pt x="70954" y="38"/>
                </a:lnTo>
                <a:lnTo>
                  <a:pt x="87359" y="0"/>
                </a:lnTo>
                <a:lnTo>
                  <a:pt x="91577" y="949"/>
                </a:lnTo>
                <a:lnTo>
                  <a:pt x="96293" y="2535"/>
                </a:lnTo>
                <a:lnTo>
                  <a:pt x="101343" y="4544"/>
                </a:lnTo>
                <a:lnTo>
                  <a:pt x="105662" y="5884"/>
                </a:lnTo>
                <a:lnTo>
                  <a:pt x="109494" y="6777"/>
                </a:lnTo>
                <a:lnTo>
                  <a:pt x="113000" y="7372"/>
                </a:lnTo>
                <a:lnTo>
                  <a:pt x="119437" y="10574"/>
                </a:lnTo>
                <a:lnTo>
                  <a:pt x="122487" y="12761"/>
                </a:lnTo>
                <a:lnTo>
                  <a:pt x="128417" y="15191"/>
                </a:lnTo>
                <a:lnTo>
                  <a:pt x="131331" y="15839"/>
                </a:lnTo>
                <a:lnTo>
                  <a:pt x="133274" y="17224"/>
                </a:lnTo>
                <a:lnTo>
                  <a:pt x="134569" y="19100"/>
                </a:lnTo>
                <a:lnTo>
                  <a:pt x="136009" y="23723"/>
                </a:lnTo>
                <a:lnTo>
                  <a:pt x="136649" y="28954"/>
                </a:lnTo>
                <a:lnTo>
                  <a:pt x="135866" y="31682"/>
                </a:lnTo>
                <a:lnTo>
                  <a:pt x="134393" y="34453"/>
                </a:lnTo>
                <a:lnTo>
                  <a:pt x="132457" y="37253"/>
                </a:lnTo>
                <a:lnTo>
                  <a:pt x="130215" y="41025"/>
                </a:lnTo>
                <a:lnTo>
                  <a:pt x="127768" y="45444"/>
                </a:lnTo>
                <a:lnTo>
                  <a:pt x="125183" y="50296"/>
                </a:lnTo>
                <a:lnTo>
                  <a:pt x="122508" y="54482"/>
                </a:lnTo>
                <a:lnTo>
                  <a:pt x="119772" y="58226"/>
                </a:lnTo>
                <a:lnTo>
                  <a:pt x="116996" y="61674"/>
                </a:lnTo>
                <a:lnTo>
                  <a:pt x="114193" y="65878"/>
                </a:lnTo>
                <a:lnTo>
                  <a:pt x="111370" y="70586"/>
                </a:lnTo>
                <a:lnTo>
                  <a:pt x="108538" y="75629"/>
                </a:lnTo>
                <a:lnTo>
                  <a:pt x="104744" y="79944"/>
                </a:lnTo>
                <a:lnTo>
                  <a:pt x="100310" y="83772"/>
                </a:lnTo>
                <a:lnTo>
                  <a:pt x="95447" y="87278"/>
                </a:lnTo>
                <a:lnTo>
                  <a:pt x="91254" y="91520"/>
                </a:lnTo>
                <a:lnTo>
                  <a:pt x="87507" y="96253"/>
                </a:lnTo>
                <a:lnTo>
                  <a:pt x="84055" y="101312"/>
                </a:lnTo>
                <a:lnTo>
                  <a:pt x="79849" y="105639"/>
                </a:lnTo>
                <a:lnTo>
                  <a:pt x="75140" y="109475"/>
                </a:lnTo>
                <a:lnTo>
                  <a:pt x="70096" y="112985"/>
                </a:lnTo>
                <a:lnTo>
                  <a:pt x="65781" y="116278"/>
                </a:lnTo>
                <a:lnTo>
                  <a:pt x="61952" y="119426"/>
                </a:lnTo>
                <a:lnTo>
                  <a:pt x="58446" y="122476"/>
                </a:lnTo>
                <a:lnTo>
                  <a:pt x="55157" y="125463"/>
                </a:lnTo>
                <a:lnTo>
                  <a:pt x="48961" y="131321"/>
                </a:lnTo>
                <a:lnTo>
                  <a:pt x="27421" y="152599"/>
                </a:lnTo>
                <a:lnTo>
                  <a:pt x="26854" y="154117"/>
                </a:lnTo>
                <a:lnTo>
                  <a:pt x="26223" y="158344"/>
                </a:lnTo>
                <a:lnTo>
                  <a:pt x="25867" y="161527"/>
                </a:lnTo>
                <a:lnTo>
                  <a:pt x="26770" y="161974"/>
                </a:lnTo>
                <a:lnTo>
                  <a:pt x="30312" y="162471"/>
                </a:lnTo>
                <a:lnTo>
                  <a:pt x="31639" y="163556"/>
                </a:lnTo>
                <a:lnTo>
                  <a:pt x="32522" y="165231"/>
                </a:lnTo>
                <a:lnTo>
                  <a:pt x="33111" y="167301"/>
                </a:lnTo>
                <a:lnTo>
                  <a:pt x="34457" y="168681"/>
                </a:lnTo>
                <a:lnTo>
                  <a:pt x="36307" y="169601"/>
                </a:lnTo>
                <a:lnTo>
                  <a:pt x="40902" y="170623"/>
                </a:lnTo>
                <a:lnTo>
                  <a:pt x="46118" y="171077"/>
                </a:lnTo>
                <a:lnTo>
                  <a:pt x="51612" y="171279"/>
                </a:lnTo>
                <a:lnTo>
                  <a:pt x="54411" y="171333"/>
                </a:lnTo>
                <a:lnTo>
                  <a:pt x="58181" y="170416"/>
                </a:lnTo>
                <a:lnTo>
                  <a:pt x="62600" y="168853"/>
                </a:lnTo>
                <a:lnTo>
                  <a:pt x="67451" y="166858"/>
                </a:lnTo>
                <a:lnTo>
                  <a:pt x="72590" y="165528"/>
                </a:lnTo>
                <a:lnTo>
                  <a:pt x="77920" y="164641"/>
                </a:lnTo>
                <a:lnTo>
                  <a:pt x="83380" y="164050"/>
                </a:lnTo>
                <a:lnTo>
                  <a:pt x="87972" y="163656"/>
                </a:lnTo>
                <a:lnTo>
                  <a:pt x="91985" y="163394"/>
                </a:lnTo>
                <a:lnTo>
                  <a:pt x="95614" y="163218"/>
                </a:lnTo>
                <a:lnTo>
                  <a:pt x="107265" y="163024"/>
                </a:lnTo>
                <a:lnTo>
                  <a:pt x="161139" y="162871"/>
                </a:lnTo>
                <a:lnTo>
                  <a:pt x="165529" y="161917"/>
                </a:lnTo>
                <a:lnTo>
                  <a:pt x="169407" y="160329"/>
                </a:lnTo>
                <a:lnTo>
                  <a:pt x="172946" y="158318"/>
                </a:lnTo>
                <a:lnTo>
                  <a:pt x="179418" y="156084"/>
                </a:lnTo>
                <a:lnTo>
                  <a:pt x="185468" y="155090"/>
                </a:lnTo>
                <a:lnTo>
                  <a:pt x="191333" y="154649"/>
                </a:lnTo>
                <a:lnTo>
                  <a:pt x="194230" y="155484"/>
                </a:lnTo>
                <a:lnTo>
                  <a:pt x="199990" y="158951"/>
                </a:lnTo>
                <a:lnTo>
                  <a:pt x="205724" y="161127"/>
                </a:lnTo>
                <a:lnTo>
                  <a:pt x="214313" y="1628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811"/>
          <p:cNvSpPr/>
          <p:nvPr/>
        </p:nvSpPr>
        <p:spPr>
          <a:xfrm>
            <a:off x="8001003" y="3617605"/>
            <a:ext cx="170072" cy="188575"/>
          </a:xfrm>
          <a:custGeom>
            <a:avLst/>
            <a:gdLst/>
            <a:ahLst/>
            <a:cxnLst/>
            <a:rect l="0" t="0" r="0" b="0"/>
            <a:pathLst>
              <a:path w="170072" h="188575">
                <a:moveTo>
                  <a:pt x="145729" y="17135"/>
                </a:moveTo>
                <a:lnTo>
                  <a:pt x="153110" y="9754"/>
                </a:lnTo>
                <a:lnTo>
                  <a:pt x="153772" y="6552"/>
                </a:lnTo>
                <a:lnTo>
                  <a:pt x="154270" y="374"/>
                </a:lnTo>
                <a:lnTo>
                  <a:pt x="149742" y="104"/>
                </a:lnTo>
                <a:lnTo>
                  <a:pt x="136932" y="5"/>
                </a:lnTo>
                <a:lnTo>
                  <a:pt x="134150" y="0"/>
                </a:lnTo>
                <a:lnTo>
                  <a:pt x="130389" y="949"/>
                </a:lnTo>
                <a:lnTo>
                  <a:pt x="125977" y="2534"/>
                </a:lnTo>
                <a:lnTo>
                  <a:pt x="121131" y="4544"/>
                </a:lnTo>
                <a:lnTo>
                  <a:pt x="115996" y="5883"/>
                </a:lnTo>
                <a:lnTo>
                  <a:pt x="110666" y="6776"/>
                </a:lnTo>
                <a:lnTo>
                  <a:pt x="105209" y="7371"/>
                </a:lnTo>
                <a:lnTo>
                  <a:pt x="100619" y="8721"/>
                </a:lnTo>
                <a:lnTo>
                  <a:pt x="96605" y="10573"/>
                </a:lnTo>
                <a:lnTo>
                  <a:pt x="92978" y="12760"/>
                </a:lnTo>
                <a:lnTo>
                  <a:pt x="88654" y="14219"/>
                </a:lnTo>
                <a:lnTo>
                  <a:pt x="83866" y="15191"/>
                </a:lnTo>
                <a:lnTo>
                  <a:pt x="78770" y="15839"/>
                </a:lnTo>
                <a:lnTo>
                  <a:pt x="73468" y="16270"/>
                </a:lnTo>
                <a:lnTo>
                  <a:pt x="68027" y="16558"/>
                </a:lnTo>
                <a:lnTo>
                  <a:pt x="53809" y="16964"/>
                </a:lnTo>
                <a:lnTo>
                  <a:pt x="40471" y="17101"/>
                </a:lnTo>
                <a:lnTo>
                  <a:pt x="37457" y="16160"/>
                </a:lnTo>
                <a:lnTo>
                  <a:pt x="34496" y="14580"/>
                </a:lnTo>
                <a:lnTo>
                  <a:pt x="27449" y="9751"/>
                </a:lnTo>
                <a:lnTo>
                  <a:pt x="23945" y="9090"/>
                </a:lnTo>
                <a:lnTo>
                  <a:pt x="17540" y="8593"/>
                </a:lnTo>
                <a:lnTo>
                  <a:pt x="17220" y="14460"/>
                </a:lnTo>
                <a:lnTo>
                  <a:pt x="17157" y="19146"/>
                </a:lnTo>
                <a:lnTo>
                  <a:pt x="17143" y="37255"/>
                </a:lnTo>
                <a:lnTo>
                  <a:pt x="16190" y="41026"/>
                </a:lnTo>
                <a:lnTo>
                  <a:pt x="14602" y="45445"/>
                </a:lnTo>
                <a:lnTo>
                  <a:pt x="12592" y="50295"/>
                </a:lnTo>
                <a:lnTo>
                  <a:pt x="11250" y="54482"/>
                </a:lnTo>
                <a:lnTo>
                  <a:pt x="10356" y="58225"/>
                </a:lnTo>
                <a:lnTo>
                  <a:pt x="9761" y="61673"/>
                </a:lnTo>
                <a:lnTo>
                  <a:pt x="8411" y="64924"/>
                </a:lnTo>
                <a:lnTo>
                  <a:pt x="6559" y="68045"/>
                </a:lnTo>
                <a:lnTo>
                  <a:pt x="4371" y="71077"/>
                </a:lnTo>
                <a:lnTo>
                  <a:pt x="2913" y="74051"/>
                </a:lnTo>
                <a:lnTo>
                  <a:pt x="1293" y="79896"/>
                </a:lnTo>
                <a:lnTo>
                  <a:pt x="573" y="85668"/>
                </a:lnTo>
                <a:lnTo>
                  <a:pt x="253" y="91409"/>
                </a:lnTo>
                <a:lnTo>
                  <a:pt x="0" y="102636"/>
                </a:lnTo>
                <a:lnTo>
                  <a:pt x="0" y="102711"/>
                </a:lnTo>
                <a:lnTo>
                  <a:pt x="4549" y="102815"/>
                </a:lnTo>
                <a:lnTo>
                  <a:pt x="7378" y="102846"/>
                </a:lnTo>
                <a:lnTo>
                  <a:pt x="10580" y="100314"/>
                </a:lnTo>
                <a:lnTo>
                  <a:pt x="12767" y="98305"/>
                </a:lnTo>
                <a:lnTo>
                  <a:pt x="15179" y="96966"/>
                </a:lnTo>
                <a:lnTo>
                  <a:pt x="20397" y="95478"/>
                </a:lnTo>
                <a:lnTo>
                  <a:pt x="24074" y="94128"/>
                </a:lnTo>
                <a:lnTo>
                  <a:pt x="28430" y="92276"/>
                </a:lnTo>
                <a:lnTo>
                  <a:pt x="33240" y="90089"/>
                </a:lnTo>
                <a:lnTo>
                  <a:pt x="38352" y="88631"/>
                </a:lnTo>
                <a:lnTo>
                  <a:pt x="43664" y="87659"/>
                </a:lnTo>
                <a:lnTo>
                  <a:pt x="49111" y="87011"/>
                </a:lnTo>
                <a:lnTo>
                  <a:pt x="54647" y="85626"/>
                </a:lnTo>
                <a:lnTo>
                  <a:pt x="60242" y="83751"/>
                </a:lnTo>
                <a:lnTo>
                  <a:pt x="65879" y="81548"/>
                </a:lnTo>
                <a:lnTo>
                  <a:pt x="71540" y="80079"/>
                </a:lnTo>
                <a:lnTo>
                  <a:pt x="77220" y="79100"/>
                </a:lnTo>
                <a:lnTo>
                  <a:pt x="82911" y="78448"/>
                </a:lnTo>
                <a:lnTo>
                  <a:pt x="88610" y="78012"/>
                </a:lnTo>
                <a:lnTo>
                  <a:pt x="94315" y="77722"/>
                </a:lnTo>
                <a:lnTo>
                  <a:pt x="105733" y="77400"/>
                </a:lnTo>
                <a:lnTo>
                  <a:pt x="129750" y="77176"/>
                </a:lnTo>
                <a:lnTo>
                  <a:pt x="134123" y="78117"/>
                </a:lnTo>
                <a:lnTo>
                  <a:pt x="138945" y="79697"/>
                </a:lnTo>
                <a:lnTo>
                  <a:pt x="144063" y="81703"/>
                </a:lnTo>
                <a:lnTo>
                  <a:pt x="148429" y="83040"/>
                </a:lnTo>
                <a:lnTo>
                  <a:pt x="152291" y="83932"/>
                </a:lnTo>
                <a:lnTo>
                  <a:pt x="155819" y="84526"/>
                </a:lnTo>
                <a:lnTo>
                  <a:pt x="158171" y="85875"/>
                </a:lnTo>
                <a:lnTo>
                  <a:pt x="159739" y="87726"/>
                </a:lnTo>
                <a:lnTo>
                  <a:pt x="160784" y="89913"/>
                </a:lnTo>
                <a:lnTo>
                  <a:pt x="164486" y="94883"/>
                </a:lnTo>
                <a:lnTo>
                  <a:pt x="166806" y="97542"/>
                </a:lnTo>
                <a:lnTo>
                  <a:pt x="168352" y="100267"/>
                </a:lnTo>
                <a:lnTo>
                  <a:pt x="170071" y="105835"/>
                </a:lnTo>
                <a:lnTo>
                  <a:pt x="169578" y="108653"/>
                </a:lnTo>
                <a:lnTo>
                  <a:pt x="166489" y="114324"/>
                </a:lnTo>
                <a:lnTo>
                  <a:pt x="165284" y="118123"/>
                </a:lnTo>
                <a:lnTo>
                  <a:pt x="164480" y="122560"/>
                </a:lnTo>
                <a:lnTo>
                  <a:pt x="163945" y="127423"/>
                </a:lnTo>
                <a:lnTo>
                  <a:pt x="162635" y="131618"/>
                </a:lnTo>
                <a:lnTo>
                  <a:pt x="160811" y="135367"/>
                </a:lnTo>
                <a:lnTo>
                  <a:pt x="158640" y="138818"/>
                </a:lnTo>
                <a:lnTo>
                  <a:pt x="155289" y="142072"/>
                </a:lnTo>
                <a:lnTo>
                  <a:pt x="151149" y="145194"/>
                </a:lnTo>
                <a:lnTo>
                  <a:pt x="146485" y="148227"/>
                </a:lnTo>
                <a:lnTo>
                  <a:pt x="142423" y="151202"/>
                </a:lnTo>
                <a:lnTo>
                  <a:pt x="138762" y="154138"/>
                </a:lnTo>
                <a:lnTo>
                  <a:pt x="135370" y="157048"/>
                </a:lnTo>
                <a:lnTo>
                  <a:pt x="132156" y="159940"/>
                </a:lnTo>
                <a:lnTo>
                  <a:pt x="126045" y="165694"/>
                </a:lnTo>
                <a:lnTo>
                  <a:pt x="117247" y="174288"/>
                </a:lnTo>
                <a:lnTo>
                  <a:pt x="114359" y="176196"/>
                </a:lnTo>
                <a:lnTo>
                  <a:pt x="111481" y="177468"/>
                </a:lnTo>
                <a:lnTo>
                  <a:pt x="108609" y="178316"/>
                </a:lnTo>
                <a:lnTo>
                  <a:pt x="105744" y="179834"/>
                </a:lnTo>
                <a:lnTo>
                  <a:pt x="102879" y="181798"/>
                </a:lnTo>
                <a:lnTo>
                  <a:pt x="100017" y="184060"/>
                </a:lnTo>
                <a:lnTo>
                  <a:pt x="97157" y="185569"/>
                </a:lnTo>
                <a:lnTo>
                  <a:pt x="94298" y="186574"/>
                </a:lnTo>
                <a:lnTo>
                  <a:pt x="91439" y="187244"/>
                </a:lnTo>
                <a:lnTo>
                  <a:pt x="88580" y="187691"/>
                </a:lnTo>
                <a:lnTo>
                  <a:pt x="85722" y="187989"/>
                </a:lnTo>
                <a:lnTo>
                  <a:pt x="82865" y="188187"/>
                </a:lnTo>
                <a:lnTo>
                  <a:pt x="80007" y="188320"/>
                </a:lnTo>
                <a:lnTo>
                  <a:pt x="74291" y="188467"/>
                </a:lnTo>
                <a:lnTo>
                  <a:pt x="52595" y="188574"/>
                </a:lnTo>
                <a:lnTo>
                  <a:pt x="49350" y="187625"/>
                </a:lnTo>
                <a:lnTo>
                  <a:pt x="47186" y="186040"/>
                </a:lnTo>
                <a:lnTo>
                  <a:pt x="45744" y="184031"/>
                </a:lnTo>
                <a:lnTo>
                  <a:pt x="43830" y="182691"/>
                </a:lnTo>
                <a:lnTo>
                  <a:pt x="39163" y="181203"/>
                </a:lnTo>
                <a:lnTo>
                  <a:pt x="33914" y="180541"/>
                </a:lnTo>
                <a:lnTo>
                  <a:pt x="25714" y="1800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812"/>
          <p:cNvSpPr/>
          <p:nvPr/>
        </p:nvSpPr>
        <p:spPr>
          <a:xfrm>
            <a:off x="8215312" y="3609031"/>
            <a:ext cx="222768" cy="184877"/>
          </a:xfrm>
          <a:custGeom>
            <a:avLst/>
            <a:gdLst/>
            <a:ahLst/>
            <a:cxnLst/>
            <a:rect l="0" t="0" r="0" b="0"/>
            <a:pathLst>
              <a:path w="222768" h="184877">
                <a:moveTo>
                  <a:pt x="42863" y="8564"/>
                </a:moveTo>
                <a:lnTo>
                  <a:pt x="42863" y="0"/>
                </a:lnTo>
                <a:lnTo>
                  <a:pt x="42863" y="11924"/>
                </a:lnTo>
                <a:lnTo>
                  <a:pt x="41911" y="13661"/>
                </a:lnTo>
                <a:lnTo>
                  <a:pt x="40323" y="14819"/>
                </a:lnTo>
                <a:lnTo>
                  <a:pt x="38312" y="15592"/>
                </a:lnTo>
                <a:lnTo>
                  <a:pt x="36019" y="18011"/>
                </a:lnTo>
                <a:lnTo>
                  <a:pt x="33537" y="21530"/>
                </a:lnTo>
                <a:lnTo>
                  <a:pt x="27262" y="31762"/>
                </a:lnTo>
                <a:lnTo>
                  <a:pt x="23864" y="38242"/>
                </a:lnTo>
                <a:lnTo>
                  <a:pt x="21623" y="42636"/>
                </a:lnTo>
                <a:lnTo>
                  <a:pt x="19178" y="46519"/>
                </a:lnTo>
                <a:lnTo>
                  <a:pt x="16596" y="50059"/>
                </a:lnTo>
                <a:lnTo>
                  <a:pt x="13922" y="53373"/>
                </a:lnTo>
                <a:lnTo>
                  <a:pt x="12139" y="56534"/>
                </a:lnTo>
                <a:lnTo>
                  <a:pt x="10950" y="59594"/>
                </a:lnTo>
                <a:lnTo>
                  <a:pt x="10158" y="62586"/>
                </a:lnTo>
                <a:lnTo>
                  <a:pt x="9630" y="66486"/>
                </a:lnTo>
                <a:lnTo>
                  <a:pt x="9277" y="70991"/>
                </a:lnTo>
                <a:lnTo>
                  <a:pt x="9042" y="75900"/>
                </a:lnTo>
                <a:lnTo>
                  <a:pt x="7933" y="81077"/>
                </a:lnTo>
                <a:lnTo>
                  <a:pt x="6241" y="86433"/>
                </a:lnTo>
                <a:lnTo>
                  <a:pt x="4161" y="91909"/>
                </a:lnTo>
                <a:lnTo>
                  <a:pt x="2774" y="96512"/>
                </a:lnTo>
                <a:lnTo>
                  <a:pt x="1849" y="100534"/>
                </a:lnTo>
                <a:lnTo>
                  <a:pt x="1232" y="104167"/>
                </a:lnTo>
                <a:lnTo>
                  <a:pt x="822" y="107542"/>
                </a:lnTo>
                <a:lnTo>
                  <a:pt x="548" y="110744"/>
                </a:lnTo>
                <a:lnTo>
                  <a:pt x="365" y="113831"/>
                </a:lnTo>
                <a:lnTo>
                  <a:pt x="162" y="122342"/>
                </a:lnTo>
                <a:lnTo>
                  <a:pt x="9" y="148216"/>
                </a:lnTo>
                <a:lnTo>
                  <a:pt x="959" y="151195"/>
                </a:lnTo>
                <a:lnTo>
                  <a:pt x="2544" y="154134"/>
                </a:lnTo>
                <a:lnTo>
                  <a:pt x="7382" y="161143"/>
                </a:lnTo>
                <a:lnTo>
                  <a:pt x="12771" y="166908"/>
                </a:lnTo>
                <a:lnTo>
                  <a:pt x="15182" y="168419"/>
                </a:lnTo>
                <a:lnTo>
                  <a:pt x="20400" y="170098"/>
                </a:lnTo>
                <a:lnTo>
                  <a:pt x="25895" y="173384"/>
                </a:lnTo>
                <a:lnTo>
                  <a:pt x="28693" y="175594"/>
                </a:lnTo>
                <a:lnTo>
                  <a:pt x="31510" y="177067"/>
                </a:lnTo>
                <a:lnTo>
                  <a:pt x="37182" y="178704"/>
                </a:lnTo>
                <a:lnTo>
                  <a:pt x="42878" y="179431"/>
                </a:lnTo>
                <a:lnTo>
                  <a:pt x="45731" y="179626"/>
                </a:lnTo>
                <a:lnTo>
                  <a:pt x="49537" y="180707"/>
                </a:lnTo>
                <a:lnTo>
                  <a:pt x="53980" y="182381"/>
                </a:lnTo>
                <a:lnTo>
                  <a:pt x="58847" y="184449"/>
                </a:lnTo>
                <a:lnTo>
                  <a:pt x="63043" y="184876"/>
                </a:lnTo>
                <a:lnTo>
                  <a:pt x="66794" y="184208"/>
                </a:lnTo>
                <a:lnTo>
                  <a:pt x="73502" y="181877"/>
                </a:lnTo>
                <a:lnTo>
                  <a:pt x="79658" y="180842"/>
                </a:lnTo>
                <a:lnTo>
                  <a:pt x="83585" y="180566"/>
                </a:lnTo>
                <a:lnTo>
                  <a:pt x="88109" y="180382"/>
                </a:lnTo>
                <a:lnTo>
                  <a:pt x="93029" y="180259"/>
                </a:lnTo>
                <a:lnTo>
                  <a:pt x="98214" y="179225"/>
                </a:lnTo>
                <a:lnTo>
                  <a:pt x="103577" y="177583"/>
                </a:lnTo>
                <a:lnTo>
                  <a:pt x="109055" y="175536"/>
                </a:lnTo>
                <a:lnTo>
                  <a:pt x="113661" y="174171"/>
                </a:lnTo>
                <a:lnTo>
                  <a:pt x="117684" y="173261"/>
                </a:lnTo>
                <a:lnTo>
                  <a:pt x="121319" y="172654"/>
                </a:lnTo>
                <a:lnTo>
                  <a:pt x="126599" y="171297"/>
                </a:lnTo>
                <a:lnTo>
                  <a:pt x="132977" y="169440"/>
                </a:lnTo>
                <a:lnTo>
                  <a:pt x="140087" y="167250"/>
                </a:lnTo>
                <a:lnTo>
                  <a:pt x="145779" y="164837"/>
                </a:lnTo>
                <a:lnTo>
                  <a:pt x="150525" y="162276"/>
                </a:lnTo>
                <a:lnTo>
                  <a:pt x="154643" y="159616"/>
                </a:lnTo>
                <a:lnTo>
                  <a:pt x="159293" y="156890"/>
                </a:lnTo>
                <a:lnTo>
                  <a:pt x="164298" y="154121"/>
                </a:lnTo>
                <a:lnTo>
                  <a:pt x="169539" y="151322"/>
                </a:lnTo>
                <a:lnTo>
                  <a:pt x="173986" y="148503"/>
                </a:lnTo>
                <a:lnTo>
                  <a:pt x="177904" y="145671"/>
                </a:lnTo>
                <a:lnTo>
                  <a:pt x="184796" y="139985"/>
                </a:lnTo>
                <a:lnTo>
                  <a:pt x="191034" y="134283"/>
                </a:lnTo>
                <a:lnTo>
                  <a:pt x="199901" y="125718"/>
                </a:lnTo>
                <a:lnTo>
                  <a:pt x="208561" y="117148"/>
                </a:lnTo>
                <a:lnTo>
                  <a:pt x="210479" y="114290"/>
                </a:lnTo>
                <a:lnTo>
                  <a:pt x="212609" y="108576"/>
                </a:lnTo>
                <a:lnTo>
                  <a:pt x="214130" y="106671"/>
                </a:lnTo>
                <a:lnTo>
                  <a:pt x="216095" y="105401"/>
                </a:lnTo>
                <a:lnTo>
                  <a:pt x="218360" y="104554"/>
                </a:lnTo>
                <a:lnTo>
                  <a:pt x="219868" y="103037"/>
                </a:lnTo>
                <a:lnTo>
                  <a:pt x="220874" y="101074"/>
                </a:lnTo>
                <a:lnTo>
                  <a:pt x="221991" y="96352"/>
                </a:lnTo>
                <a:lnTo>
                  <a:pt x="222487" y="91078"/>
                </a:lnTo>
                <a:lnTo>
                  <a:pt x="222708" y="85559"/>
                </a:lnTo>
                <a:lnTo>
                  <a:pt x="222767" y="82754"/>
                </a:lnTo>
                <a:lnTo>
                  <a:pt x="221855" y="79931"/>
                </a:lnTo>
                <a:lnTo>
                  <a:pt x="218300" y="74255"/>
                </a:lnTo>
                <a:lnTo>
                  <a:pt x="216084" y="68558"/>
                </a:lnTo>
                <a:lnTo>
                  <a:pt x="215494" y="65704"/>
                </a:lnTo>
                <a:lnTo>
                  <a:pt x="212298" y="59995"/>
                </a:lnTo>
                <a:lnTo>
                  <a:pt x="210112" y="57139"/>
                </a:lnTo>
                <a:lnTo>
                  <a:pt x="207702" y="55234"/>
                </a:lnTo>
                <a:lnTo>
                  <a:pt x="205143" y="53965"/>
                </a:lnTo>
                <a:lnTo>
                  <a:pt x="202485" y="53119"/>
                </a:lnTo>
                <a:lnTo>
                  <a:pt x="196991" y="49639"/>
                </a:lnTo>
                <a:lnTo>
                  <a:pt x="190421" y="44917"/>
                </a:lnTo>
                <a:lnTo>
                  <a:pt x="186003" y="42324"/>
                </a:lnTo>
                <a:lnTo>
                  <a:pt x="181152" y="39643"/>
                </a:lnTo>
                <a:lnTo>
                  <a:pt x="176966" y="36903"/>
                </a:lnTo>
                <a:lnTo>
                  <a:pt x="173222" y="34124"/>
                </a:lnTo>
                <a:lnTo>
                  <a:pt x="169773" y="31319"/>
                </a:lnTo>
                <a:lnTo>
                  <a:pt x="163403" y="28202"/>
                </a:lnTo>
                <a:lnTo>
                  <a:pt x="156444" y="25864"/>
                </a:lnTo>
                <a:lnTo>
                  <a:pt x="151921" y="23907"/>
                </a:lnTo>
                <a:lnTo>
                  <a:pt x="147001" y="21650"/>
                </a:lnTo>
                <a:lnTo>
                  <a:pt x="142768" y="20146"/>
                </a:lnTo>
                <a:lnTo>
                  <a:pt x="138993" y="19142"/>
                </a:lnTo>
                <a:lnTo>
                  <a:pt x="135524" y="18474"/>
                </a:lnTo>
                <a:lnTo>
                  <a:pt x="131307" y="17075"/>
                </a:lnTo>
                <a:lnTo>
                  <a:pt x="126591" y="15191"/>
                </a:lnTo>
                <a:lnTo>
                  <a:pt x="121541" y="12982"/>
                </a:lnTo>
                <a:lnTo>
                  <a:pt x="116270" y="11509"/>
                </a:lnTo>
                <a:lnTo>
                  <a:pt x="110851" y="10527"/>
                </a:lnTo>
                <a:lnTo>
                  <a:pt x="105333" y="9873"/>
                </a:lnTo>
                <a:lnTo>
                  <a:pt x="99750" y="9436"/>
                </a:lnTo>
                <a:lnTo>
                  <a:pt x="94123" y="9145"/>
                </a:lnTo>
                <a:lnTo>
                  <a:pt x="82790" y="8822"/>
                </a:lnTo>
                <a:lnTo>
                  <a:pt x="42859" y="8579"/>
                </a:lnTo>
                <a:lnTo>
                  <a:pt x="0" y="85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813"/>
          <p:cNvSpPr/>
          <p:nvPr/>
        </p:nvSpPr>
        <p:spPr>
          <a:xfrm>
            <a:off x="6157912" y="4123372"/>
            <a:ext cx="257176" cy="17145"/>
          </a:xfrm>
          <a:custGeom>
            <a:avLst/>
            <a:gdLst/>
            <a:ahLst/>
            <a:cxnLst/>
            <a:rect l="0" t="0" r="0" b="0"/>
            <a:pathLst>
              <a:path w="257176" h="17145">
                <a:moveTo>
                  <a:pt x="0" y="8573"/>
                </a:moveTo>
                <a:lnTo>
                  <a:pt x="7381" y="15954"/>
                </a:lnTo>
                <a:lnTo>
                  <a:pt x="9683" y="16351"/>
                </a:lnTo>
                <a:lnTo>
                  <a:pt x="17321" y="16792"/>
                </a:lnTo>
                <a:lnTo>
                  <a:pt x="24526" y="16988"/>
                </a:lnTo>
                <a:lnTo>
                  <a:pt x="42758" y="17131"/>
                </a:lnTo>
                <a:lnTo>
                  <a:pt x="74791" y="17144"/>
                </a:lnTo>
                <a:lnTo>
                  <a:pt x="79388" y="16192"/>
                </a:lnTo>
                <a:lnTo>
                  <a:pt x="83405" y="14605"/>
                </a:lnTo>
                <a:lnTo>
                  <a:pt x="87036" y="12594"/>
                </a:lnTo>
                <a:lnTo>
                  <a:pt x="91362" y="11253"/>
                </a:lnTo>
                <a:lnTo>
                  <a:pt x="96150" y="10360"/>
                </a:lnTo>
                <a:lnTo>
                  <a:pt x="101248" y="9764"/>
                </a:lnTo>
                <a:lnTo>
                  <a:pt x="106551" y="9367"/>
                </a:lnTo>
                <a:lnTo>
                  <a:pt x="111991" y="9102"/>
                </a:lnTo>
                <a:lnTo>
                  <a:pt x="123117" y="8808"/>
                </a:lnTo>
                <a:lnTo>
                  <a:pt x="134411" y="8678"/>
                </a:lnTo>
                <a:lnTo>
                  <a:pt x="139137" y="7690"/>
                </a:lnTo>
                <a:lnTo>
                  <a:pt x="143241" y="6079"/>
                </a:lnTo>
                <a:lnTo>
                  <a:pt x="146929" y="4053"/>
                </a:lnTo>
                <a:lnTo>
                  <a:pt x="151292" y="2702"/>
                </a:lnTo>
                <a:lnTo>
                  <a:pt x="156107" y="1801"/>
                </a:lnTo>
                <a:lnTo>
                  <a:pt x="161221" y="1201"/>
                </a:lnTo>
                <a:lnTo>
                  <a:pt x="166536" y="801"/>
                </a:lnTo>
                <a:lnTo>
                  <a:pt x="171984" y="534"/>
                </a:lnTo>
                <a:lnTo>
                  <a:pt x="186213" y="158"/>
                </a:lnTo>
                <a:lnTo>
                  <a:pt x="232729" y="3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814"/>
          <p:cNvSpPr/>
          <p:nvPr/>
        </p:nvSpPr>
        <p:spPr>
          <a:xfrm>
            <a:off x="6415087" y="3998681"/>
            <a:ext cx="179906" cy="218990"/>
          </a:xfrm>
          <a:custGeom>
            <a:avLst/>
            <a:gdLst/>
            <a:ahLst/>
            <a:cxnLst/>
            <a:rect l="0" t="0" r="0" b="0"/>
            <a:pathLst>
              <a:path w="179906" h="218990">
                <a:moveTo>
                  <a:pt x="0" y="56111"/>
                </a:moveTo>
                <a:lnTo>
                  <a:pt x="0" y="47644"/>
                </a:lnTo>
                <a:lnTo>
                  <a:pt x="4551" y="43019"/>
                </a:lnTo>
                <a:lnTo>
                  <a:pt x="6844" y="41668"/>
                </a:lnTo>
                <a:lnTo>
                  <a:pt x="11931" y="40167"/>
                </a:lnTo>
                <a:lnTo>
                  <a:pt x="17368" y="36960"/>
                </a:lnTo>
                <a:lnTo>
                  <a:pt x="20151" y="34771"/>
                </a:lnTo>
                <a:lnTo>
                  <a:pt x="22959" y="33312"/>
                </a:lnTo>
                <a:lnTo>
                  <a:pt x="25784" y="32339"/>
                </a:lnTo>
                <a:lnTo>
                  <a:pt x="28619" y="31691"/>
                </a:lnTo>
                <a:lnTo>
                  <a:pt x="31462" y="30306"/>
                </a:lnTo>
                <a:lnTo>
                  <a:pt x="34310" y="28430"/>
                </a:lnTo>
                <a:lnTo>
                  <a:pt x="37161" y="26227"/>
                </a:lnTo>
                <a:lnTo>
                  <a:pt x="40966" y="23806"/>
                </a:lnTo>
                <a:lnTo>
                  <a:pt x="45408" y="21239"/>
                </a:lnTo>
                <a:lnTo>
                  <a:pt x="50275" y="18576"/>
                </a:lnTo>
                <a:lnTo>
                  <a:pt x="55424" y="16800"/>
                </a:lnTo>
                <a:lnTo>
                  <a:pt x="60762" y="15616"/>
                </a:lnTo>
                <a:lnTo>
                  <a:pt x="66225" y="14827"/>
                </a:lnTo>
                <a:lnTo>
                  <a:pt x="70820" y="13348"/>
                </a:lnTo>
                <a:lnTo>
                  <a:pt x="74836" y="11410"/>
                </a:lnTo>
                <a:lnTo>
                  <a:pt x="78466" y="9165"/>
                </a:lnTo>
                <a:lnTo>
                  <a:pt x="82790" y="7669"/>
                </a:lnTo>
                <a:lnTo>
                  <a:pt x="87579" y="6671"/>
                </a:lnTo>
                <a:lnTo>
                  <a:pt x="92676" y="6006"/>
                </a:lnTo>
                <a:lnTo>
                  <a:pt x="97979" y="4611"/>
                </a:lnTo>
                <a:lnTo>
                  <a:pt x="103419" y="2727"/>
                </a:lnTo>
                <a:lnTo>
                  <a:pt x="108951" y="520"/>
                </a:lnTo>
                <a:lnTo>
                  <a:pt x="113592" y="0"/>
                </a:lnTo>
                <a:lnTo>
                  <a:pt x="117638" y="606"/>
                </a:lnTo>
                <a:lnTo>
                  <a:pt x="121288" y="1963"/>
                </a:lnTo>
                <a:lnTo>
                  <a:pt x="125626" y="2867"/>
                </a:lnTo>
                <a:lnTo>
                  <a:pt x="130424" y="3470"/>
                </a:lnTo>
                <a:lnTo>
                  <a:pt x="135527" y="3872"/>
                </a:lnTo>
                <a:lnTo>
                  <a:pt x="139881" y="4140"/>
                </a:lnTo>
                <a:lnTo>
                  <a:pt x="147259" y="4438"/>
                </a:lnTo>
                <a:lnTo>
                  <a:pt x="150561" y="5470"/>
                </a:lnTo>
                <a:lnTo>
                  <a:pt x="153714" y="7110"/>
                </a:lnTo>
                <a:lnTo>
                  <a:pt x="156769" y="9156"/>
                </a:lnTo>
                <a:lnTo>
                  <a:pt x="159757" y="11473"/>
                </a:lnTo>
                <a:lnTo>
                  <a:pt x="162702" y="13970"/>
                </a:lnTo>
                <a:lnTo>
                  <a:pt x="165618" y="16587"/>
                </a:lnTo>
                <a:lnTo>
                  <a:pt x="167562" y="19284"/>
                </a:lnTo>
                <a:lnTo>
                  <a:pt x="169722" y="24821"/>
                </a:lnTo>
                <a:lnTo>
                  <a:pt x="173222" y="30457"/>
                </a:lnTo>
                <a:lnTo>
                  <a:pt x="175489" y="33293"/>
                </a:lnTo>
                <a:lnTo>
                  <a:pt x="177000" y="37089"/>
                </a:lnTo>
                <a:lnTo>
                  <a:pt x="178008" y="41525"/>
                </a:lnTo>
                <a:lnTo>
                  <a:pt x="178679" y="46387"/>
                </a:lnTo>
                <a:lnTo>
                  <a:pt x="179127" y="50581"/>
                </a:lnTo>
                <a:lnTo>
                  <a:pt x="179425" y="54329"/>
                </a:lnTo>
                <a:lnTo>
                  <a:pt x="179757" y="61034"/>
                </a:lnTo>
                <a:lnTo>
                  <a:pt x="179905" y="67189"/>
                </a:lnTo>
                <a:lnTo>
                  <a:pt x="178991" y="71117"/>
                </a:lnTo>
                <a:lnTo>
                  <a:pt x="177430" y="75640"/>
                </a:lnTo>
                <a:lnTo>
                  <a:pt x="175437" y="80560"/>
                </a:lnTo>
                <a:lnTo>
                  <a:pt x="174108" y="84793"/>
                </a:lnTo>
                <a:lnTo>
                  <a:pt x="173222" y="88567"/>
                </a:lnTo>
                <a:lnTo>
                  <a:pt x="172631" y="92036"/>
                </a:lnTo>
                <a:lnTo>
                  <a:pt x="172238" y="96253"/>
                </a:lnTo>
                <a:lnTo>
                  <a:pt x="171976" y="100970"/>
                </a:lnTo>
                <a:lnTo>
                  <a:pt x="171800" y="106020"/>
                </a:lnTo>
                <a:lnTo>
                  <a:pt x="170731" y="111291"/>
                </a:lnTo>
                <a:lnTo>
                  <a:pt x="169066" y="116710"/>
                </a:lnTo>
                <a:lnTo>
                  <a:pt x="167003" y="122228"/>
                </a:lnTo>
                <a:lnTo>
                  <a:pt x="164675" y="126859"/>
                </a:lnTo>
                <a:lnTo>
                  <a:pt x="162171" y="130899"/>
                </a:lnTo>
                <a:lnTo>
                  <a:pt x="159549" y="134545"/>
                </a:lnTo>
                <a:lnTo>
                  <a:pt x="157801" y="138880"/>
                </a:lnTo>
                <a:lnTo>
                  <a:pt x="156636" y="143675"/>
                </a:lnTo>
                <a:lnTo>
                  <a:pt x="155859" y="148777"/>
                </a:lnTo>
                <a:lnTo>
                  <a:pt x="155341" y="153131"/>
                </a:lnTo>
                <a:lnTo>
                  <a:pt x="154996" y="156986"/>
                </a:lnTo>
                <a:lnTo>
                  <a:pt x="154766" y="160509"/>
                </a:lnTo>
                <a:lnTo>
                  <a:pt x="153660" y="163810"/>
                </a:lnTo>
                <a:lnTo>
                  <a:pt x="149891" y="170017"/>
                </a:lnTo>
                <a:lnTo>
                  <a:pt x="147581" y="175951"/>
                </a:lnTo>
                <a:lnTo>
                  <a:pt x="146554" y="181763"/>
                </a:lnTo>
                <a:lnTo>
                  <a:pt x="146098" y="187522"/>
                </a:lnTo>
                <a:lnTo>
                  <a:pt x="145024" y="190390"/>
                </a:lnTo>
                <a:lnTo>
                  <a:pt x="141290" y="196118"/>
                </a:lnTo>
                <a:lnTo>
                  <a:pt x="138995" y="201839"/>
                </a:lnTo>
                <a:lnTo>
                  <a:pt x="137268" y="209914"/>
                </a:lnTo>
                <a:lnTo>
                  <a:pt x="137182" y="216209"/>
                </a:lnTo>
                <a:lnTo>
                  <a:pt x="137160" y="21898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815"/>
          <p:cNvSpPr/>
          <p:nvPr/>
        </p:nvSpPr>
        <p:spPr>
          <a:xfrm>
            <a:off x="6637981" y="4003357"/>
            <a:ext cx="179510" cy="214314"/>
          </a:xfrm>
          <a:custGeom>
            <a:avLst/>
            <a:gdLst/>
            <a:ahLst/>
            <a:cxnLst/>
            <a:rect l="0" t="0" r="0" b="0"/>
            <a:pathLst>
              <a:path w="179510" h="214314">
                <a:moveTo>
                  <a:pt x="171441" y="0"/>
                </a:moveTo>
                <a:lnTo>
                  <a:pt x="166891" y="0"/>
                </a:lnTo>
                <a:lnTo>
                  <a:pt x="164597" y="953"/>
                </a:lnTo>
                <a:lnTo>
                  <a:pt x="159510" y="4551"/>
                </a:lnTo>
                <a:lnTo>
                  <a:pt x="155867" y="5891"/>
                </a:lnTo>
                <a:lnTo>
                  <a:pt x="151534" y="6785"/>
                </a:lnTo>
                <a:lnTo>
                  <a:pt x="146739" y="7381"/>
                </a:lnTo>
                <a:lnTo>
                  <a:pt x="141638" y="8731"/>
                </a:lnTo>
                <a:lnTo>
                  <a:pt x="136333" y="10583"/>
                </a:lnTo>
                <a:lnTo>
                  <a:pt x="130890" y="12770"/>
                </a:lnTo>
                <a:lnTo>
                  <a:pt x="125357" y="15181"/>
                </a:lnTo>
                <a:lnTo>
                  <a:pt x="114130" y="20400"/>
                </a:lnTo>
                <a:lnTo>
                  <a:pt x="108469" y="22172"/>
                </a:lnTo>
                <a:lnTo>
                  <a:pt x="102789" y="23354"/>
                </a:lnTo>
                <a:lnTo>
                  <a:pt x="97098" y="24142"/>
                </a:lnTo>
                <a:lnTo>
                  <a:pt x="91399" y="25620"/>
                </a:lnTo>
                <a:lnTo>
                  <a:pt x="85695" y="27557"/>
                </a:lnTo>
                <a:lnTo>
                  <a:pt x="79987" y="29802"/>
                </a:lnTo>
                <a:lnTo>
                  <a:pt x="74277" y="31298"/>
                </a:lnTo>
                <a:lnTo>
                  <a:pt x="68565" y="32295"/>
                </a:lnTo>
                <a:lnTo>
                  <a:pt x="62851" y="32960"/>
                </a:lnTo>
                <a:lnTo>
                  <a:pt x="57138" y="33403"/>
                </a:lnTo>
                <a:lnTo>
                  <a:pt x="51424" y="33699"/>
                </a:lnTo>
                <a:lnTo>
                  <a:pt x="36820" y="34115"/>
                </a:lnTo>
                <a:lnTo>
                  <a:pt x="23353" y="34255"/>
                </a:lnTo>
                <a:lnTo>
                  <a:pt x="21280" y="33315"/>
                </a:lnTo>
                <a:lnTo>
                  <a:pt x="19899" y="31735"/>
                </a:lnTo>
                <a:lnTo>
                  <a:pt x="18978" y="29729"/>
                </a:lnTo>
                <a:lnTo>
                  <a:pt x="17411" y="28392"/>
                </a:lnTo>
                <a:lnTo>
                  <a:pt x="15415" y="27500"/>
                </a:lnTo>
                <a:lnTo>
                  <a:pt x="8683" y="25749"/>
                </a:lnTo>
                <a:lnTo>
                  <a:pt x="8587" y="31615"/>
                </a:lnTo>
                <a:lnTo>
                  <a:pt x="8563" y="78829"/>
                </a:lnTo>
                <a:lnTo>
                  <a:pt x="7611" y="82080"/>
                </a:lnTo>
                <a:lnTo>
                  <a:pt x="4013" y="88233"/>
                </a:lnTo>
                <a:lnTo>
                  <a:pt x="2672" y="92159"/>
                </a:lnTo>
                <a:lnTo>
                  <a:pt x="1778" y="96682"/>
                </a:lnTo>
                <a:lnTo>
                  <a:pt x="344" y="108527"/>
                </a:lnTo>
                <a:lnTo>
                  <a:pt x="95" y="115129"/>
                </a:lnTo>
                <a:lnTo>
                  <a:pt x="0" y="126967"/>
                </a:lnTo>
                <a:lnTo>
                  <a:pt x="950" y="127507"/>
                </a:lnTo>
                <a:lnTo>
                  <a:pt x="5884" y="128267"/>
                </a:lnTo>
                <a:lnTo>
                  <a:pt x="10574" y="128524"/>
                </a:lnTo>
                <a:lnTo>
                  <a:pt x="12762" y="128545"/>
                </a:lnTo>
                <a:lnTo>
                  <a:pt x="15172" y="127607"/>
                </a:lnTo>
                <a:lnTo>
                  <a:pt x="20391" y="124024"/>
                </a:lnTo>
                <a:lnTo>
                  <a:pt x="25885" y="121797"/>
                </a:lnTo>
                <a:lnTo>
                  <a:pt x="28684" y="121203"/>
                </a:lnTo>
                <a:lnTo>
                  <a:pt x="31502" y="119854"/>
                </a:lnTo>
                <a:lnTo>
                  <a:pt x="34334" y="118003"/>
                </a:lnTo>
                <a:lnTo>
                  <a:pt x="37173" y="115816"/>
                </a:lnTo>
                <a:lnTo>
                  <a:pt x="40972" y="114359"/>
                </a:lnTo>
                <a:lnTo>
                  <a:pt x="45409" y="113387"/>
                </a:lnTo>
                <a:lnTo>
                  <a:pt x="50272" y="112739"/>
                </a:lnTo>
                <a:lnTo>
                  <a:pt x="55419" y="111354"/>
                </a:lnTo>
                <a:lnTo>
                  <a:pt x="60755" y="109479"/>
                </a:lnTo>
                <a:lnTo>
                  <a:pt x="66219" y="107276"/>
                </a:lnTo>
                <a:lnTo>
                  <a:pt x="71766" y="105807"/>
                </a:lnTo>
                <a:lnTo>
                  <a:pt x="77368" y="104828"/>
                </a:lnTo>
                <a:lnTo>
                  <a:pt x="83007" y="104176"/>
                </a:lnTo>
                <a:lnTo>
                  <a:pt x="87720" y="103741"/>
                </a:lnTo>
                <a:lnTo>
                  <a:pt x="91815" y="103450"/>
                </a:lnTo>
                <a:lnTo>
                  <a:pt x="95497" y="103257"/>
                </a:lnTo>
                <a:lnTo>
                  <a:pt x="99857" y="102176"/>
                </a:lnTo>
                <a:lnTo>
                  <a:pt x="104668" y="100502"/>
                </a:lnTo>
                <a:lnTo>
                  <a:pt x="109781" y="98434"/>
                </a:lnTo>
                <a:lnTo>
                  <a:pt x="114142" y="98008"/>
                </a:lnTo>
                <a:lnTo>
                  <a:pt x="118001" y="98676"/>
                </a:lnTo>
                <a:lnTo>
                  <a:pt x="121527" y="100074"/>
                </a:lnTo>
                <a:lnTo>
                  <a:pt x="125783" y="101006"/>
                </a:lnTo>
                <a:lnTo>
                  <a:pt x="130525" y="101628"/>
                </a:lnTo>
                <a:lnTo>
                  <a:pt x="135591" y="102042"/>
                </a:lnTo>
                <a:lnTo>
                  <a:pt x="139921" y="102318"/>
                </a:lnTo>
                <a:lnTo>
                  <a:pt x="147273" y="102624"/>
                </a:lnTo>
                <a:lnTo>
                  <a:pt x="150566" y="103659"/>
                </a:lnTo>
                <a:lnTo>
                  <a:pt x="153714" y="105301"/>
                </a:lnTo>
                <a:lnTo>
                  <a:pt x="156766" y="107348"/>
                </a:lnTo>
                <a:lnTo>
                  <a:pt x="159752" y="109665"/>
                </a:lnTo>
                <a:lnTo>
                  <a:pt x="162696" y="112163"/>
                </a:lnTo>
                <a:lnTo>
                  <a:pt x="165611" y="114781"/>
                </a:lnTo>
                <a:lnTo>
                  <a:pt x="168507" y="116525"/>
                </a:lnTo>
                <a:lnTo>
                  <a:pt x="171390" y="117689"/>
                </a:lnTo>
                <a:lnTo>
                  <a:pt x="174265" y="118464"/>
                </a:lnTo>
                <a:lnTo>
                  <a:pt x="176181" y="119934"/>
                </a:lnTo>
                <a:lnTo>
                  <a:pt x="177458" y="121866"/>
                </a:lnTo>
                <a:lnTo>
                  <a:pt x="178878" y="126552"/>
                </a:lnTo>
                <a:lnTo>
                  <a:pt x="179509" y="131811"/>
                </a:lnTo>
                <a:lnTo>
                  <a:pt x="178725" y="133594"/>
                </a:lnTo>
                <a:lnTo>
                  <a:pt x="177249" y="134783"/>
                </a:lnTo>
                <a:lnTo>
                  <a:pt x="175313" y="135575"/>
                </a:lnTo>
                <a:lnTo>
                  <a:pt x="174023" y="138008"/>
                </a:lnTo>
                <a:lnTo>
                  <a:pt x="173162" y="141536"/>
                </a:lnTo>
                <a:lnTo>
                  <a:pt x="172588" y="145792"/>
                </a:lnTo>
                <a:lnTo>
                  <a:pt x="171253" y="149582"/>
                </a:lnTo>
                <a:lnTo>
                  <a:pt x="169411" y="153062"/>
                </a:lnTo>
                <a:lnTo>
                  <a:pt x="164823" y="159467"/>
                </a:lnTo>
                <a:lnTo>
                  <a:pt x="159611" y="165490"/>
                </a:lnTo>
                <a:lnTo>
                  <a:pt x="155934" y="168429"/>
                </a:lnTo>
                <a:lnTo>
                  <a:pt x="151578" y="171341"/>
                </a:lnTo>
                <a:lnTo>
                  <a:pt x="146769" y="174235"/>
                </a:lnTo>
                <a:lnTo>
                  <a:pt x="142610" y="177116"/>
                </a:lnTo>
                <a:lnTo>
                  <a:pt x="138886" y="179990"/>
                </a:lnTo>
                <a:lnTo>
                  <a:pt x="135450" y="182858"/>
                </a:lnTo>
                <a:lnTo>
                  <a:pt x="132207" y="185723"/>
                </a:lnTo>
                <a:lnTo>
                  <a:pt x="126064" y="191446"/>
                </a:lnTo>
                <a:lnTo>
                  <a:pt x="122140" y="194306"/>
                </a:lnTo>
                <a:lnTo>
                  <a:pt x="117619" y="197165"/>
                </a:lnTo>
                <a:lnTo>
                  <a:pt x="112699" y="200023"/>
                </a:lnTo>
                <a:lnTo>
                  <a:pt x="108467" y="201929"/>
                </a:lnTo>
                <a:lnTo>
                  <a:pt x="104694" y="203199"/>
                </a:lnTo>
                <a:lnTo>
                  <a:pt x="101226" y="204046"/>
                </a:lnTo>
                <a:lnTo>
                  <a:pt x="97961" y="205563"/>
                </a:lnTo>
                <a:lnTo>
                  <a:pt x="94832" y="207527"/>
                </a:lnTo>
                <a:lnTo>
                  <a:pt x="91793" y="209789"/>
                </a:lnTo>
                <a:lnTo>
                  <a:pt x="88815" y="211297"/>
                </a:lnTo>
                <a:lnTo>
                  <a:pt x="85877" y="212302"/>
                </a:lnTo>
                <a:lnTo>
                  <a:pt x="77144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816"/>
          <p:cNvSpPr/>
          <p:nvPr/>
        </p:nvSpPr>
        <p:spPr>
          <a:xfrm>
            <a:off x="6835140" y="4029110"/>
            <a:ext cx="162481" cy="167683"/>
          </a:xfrm>
          <a:custGeom>
            <a:avLst/>
            <a:gdLst/>
            <a:ahLst/>
            <a:cxnLst/>
            <a:rect l="0" t="0" r="0" b="0"/>
            <a:pathLst>
              <a:path w="162481" h="167683">
                <a:moveTo>
                  <a:pt x="60007" y="8537"/>
                </a:moveTo>
                <a:lnTo>
                  <a:pt x="47236" y="21307"/>
                </a:lnTo>
                <a:lnTo>
                  <a:pt x="45778" y="23718"/>
                </a:lnTo>
                <a:lnTo>
                  <a:pt x="44158" y="28937"/>
                </a:lnTo>
                <a:lnTo>
                  <a:pt x="42774" y="31662"/>
                </a:lnTo>
                <a:lnTo>
                  <a:pt x="40899" y="34431"/>
                </a:lnTo>
                <a:lnTo>
                  <a:pt x="38696" y="37230"/>
                </a:lnTo>
                <a:lnTo>
                  <a:pt x="36274" y="41001"/>
                </a:lnTo>
                <a:lnTo>
                  <a:pt x="33708" y="45419"/>
                </a:lnTo>
                <a:lnTo>
                  <a:pt x="31044" y="50270"/>
                </a:lnTo>
                <a:lnTo>
                  <a:pt x="28316" y="54457"/>
                </a:lnTo>
                <a:lnTo>
                  <a:pt x="25545" y="58200"/>
                </a:lnTo>
                <a:lnTo>
                  <a:pt x="22745" y="61648"/>
                </a:lnTo>
                <a:lnTo>
                  <a:pt x="19926" y="65852"/>
                </a:lnTo>
                <a:lnTo>
                  <a:pt x="17094" y="70559"/>
                </a:lnTo>
                <a:lnTo>
                  <a:pt x="14253" y="75603"/>
                </a:lnTo>
                <a:lnTo>
                  <a:pt x="12359" y="79918"/>
                </a:lnTo>
                <a:lnTo>
                  <a:pt x="11097" y="83747"/>
                </a:lnTo>
                <a:lnTo>
                  <a:pt x="10255" y="87252"/>
                </a:lnTo>
                <a:lnTo>
                  <a:pt x="8742" y="90541"/>
                </a:lnTo>
                <a:lnTo>
                  <a:pt x="6781" y="93687"/>
                </a:lnTo>
                <a:lnTo>
                  <a:pt x="4520" y="96736"/>
                </a:lnTo>
                <a:lnTo>
                  <a:pt x="3013" y="100673"/>
                </a:lnTo>
                <a:lnTo>
                  <a:pt x="2009" y="105204"/>
                </a:lnTo>
                <a:lnTo>
                  <a:pt x="1339" y="110129"/>
                </a:lnTo>
                <a:lnTo>
                  <a:pt x="893" y="114365"/>
                </a:lnTo>
                <a:lnTo>
                  <a:pt x="595" y="118142"/>
                </a:lnTo>
                <a:lnTo>
                  <a:pt x="397" y="121612"/>
                </a:lnTo>
                <a:lnTo>
                  <a:pt x="176" y="128008"/>
                </a:lnTo>
                <a:lnTo>
                  <a:pt x="117" y="131046"/>
                </a:lnTo>
                <a:lnTo>
                  <a:pt x="1031" y="134025"/>
                </a:lnTo>
                <a:lnTo>
                  <a:pt x="2592" y="136963"/>
                </a:lnTo>
                <a:lnTo>
                  <a:pt x="4585" y="139875"/>
                </a:lnTo>
                <a:lnTo>
                  <a:pt x="5914" y="142768"/>
                </a:lnTo>
                <a:lnTo>
                  <a:pt x="6800" y="145649"/>
                </a:lnTo>
                <a:lnTo>
                  <a:pt x="7391" y="148523"/>
                </a:lnTo>
                <a:lnTo>
                  <a:pt x="8737" y="151391"/>
                </a:lnTo>
                <a:lnTo>
                  <a:pt x="10587" y="154255"/>
                </a:lnTo>
                <a:lnTo>
                  <a:pt x="12773" y="157118"/>
                </a:lnTo>
                <a:lnTo>
                  <a:pt x="15183" y="159026"/>
                </a:lnTo>
                <a:lnTo>
                  <a:pt x="17741" y="160298"/>
                </a:lnTo>
                <a:lnTo>
                  <a:pt x="20400" y="161146"/>
                </a:lnTo>
                <a:lnTo>
                  <a:pt x="23125" y="161711"/>
                </a:lnTo>
                <a:lnTo>
                  <a:pt x="25894" y="162088"/>
                </a:lnTo>
                <a:lnTo>
                  <a:pt x="28692" y="162339"/>
                </a:lnTo>
                <a:lnTo>
                  <a:pt x="31511" y="163460"/>
                </a:lnTo>
                <a:lnTo>
                  <a:pt x="34343" y="165159"/>
                </a:lnTo>
                <a:lnTo>
                  <a:pt x="37182" y="167244"/>
                </a:lnTo>
                <a:lnTo>
                  <a:pt x="40981" y="167682"/>
                </a:lnTo>
                <a:lnTo>
                  <a:pt x="45418" y="167021"/>
                </a:lnTo>
                <a:lnTo>
                  <a:pt x="50281" y="165628"/>
                </a:lnTo>
                <a:lnTo>
                  <a:pt x="55428" y="164699"/>
                </a:lnTo>
                <a:lnTo>
                  <a:pt x="60764" y="164080"/>
                </a:lnTo>
                <a:lnTo>
                  <a:pt x="66227" y="163667"/>
                </a:lnTo>
                <a:lnTo>
                  <a:pt x="71774" y="162440"/>
                </a:lnTo>
                <a:lnTo>
                  <a:pt x="77376" y="160669"/>
                </a:lnTo>
                <a:lnTo>
                  <a:pt x="83016" y="158536"/>
                </a:lnTo>
                <a:lnTo>
                  <a:pt x="87729" y="156161"/>
                </a:lnTo>
                <a:lnTo>
                  <a:pt x="91824" y="153626"/>
                </a:lnTo>
                <a:lnTo>
                  <a:pt x="95505" y="150983"/>
                </a:lnTo>
                <a:lnTo>
                  <a:pt x="99865" y="149221"/>
                </a:lnTo>
                <a:lnTo>
                  <a:pt x="104677" y="148046"/>
                </a:lnTo>
                <a:lnTo>
                  <a:pt x="109790" y="147263"/>
                </a:lnTo>
                <a:lnTo>
                  <a:pt x="114150" y="144836"/>
                </a:lnTo>
                <a:lnTo>
                  <a:pt x="118010" y="141313"/>
                </a:lnTo>
                <a:lnTo>
                  <a:pt x="121536" y="137060"/>
                </a:lnTo>
                <a:lnTo>
                  <a:pt x="124839" y="133271"/>
                </a:lnTo>
                <a:lnTo>
                  <a:pt x="127993" y="129793"/>
                </a:lnTo>
                <a:lnTo>
                  <a:pt x="134039" y="123389"/>
                </a:lnTo>
                <a:lnTo>
                  <a:pt x="139900" y="117367"/>
                </a:lnTo>
                <a:lnTo>
                  <a:pt x="142796" y="113476"/>
                </a:lnTo>
                <a:lnTo>
                  <a:pt x="145680" y="108976"/>
                </a:lnTo>
                <a:lnTo>
                  <a:pt x="148555" y="104071"/>
                </a:lnTo>
                <a:lnTo>
                  <a:pt x="150471" y="98896"/>
                </a:lnTo>
                <a:lnTo>
                  <a:pt x="151749" y="93542"/>
                </a:lnTo>
                <a:lnTo>
                  <a:pt x="152601" y="88067"/>
                </a:lnTo>
                <a:lnTo>
                  <a:pt x="154121" y="83464"/>
                </a:lnTo>
                <a:lnTo>
                  <a:pt x="156088" y="79444"/>
                </a:lnTo>
                <a:lnTo>
                  <a:pt x="158350" y="75811"/>
                </a:lnTo>
                <a:lnTo>
                  <a:pt x="159860" y="71483"/>
                </a:lnTo>
                <a:lnTo>
                  <a:pt x="160865" y="66694"/>
                </a:lnTo>
                <a:lnTo>
                  <a:pt x="161536" y="61596"/>
                </a:lnTo>
                <a:lnTo>
                  <a:pt x="161983" y="57244"/>
                </a:lnTo>
                <a:lnTo>
                  <a:pt x="162281" y="53391"/>
                </a:lnTo>
                <a:lnTo>
                  <a:pt x="162480" y="49870"/>
                </a:lnTo>
                <a:lnTo>
                  <a:pt x="161660" y="46570"/>
                </a:lnTo>
                <a:lnTo>
                  <a:pt x="160160" y="43417"/>
                </a:lnTo>
                <a:lnTo>
                  <a:pt x="158209" y="40363"/>
                </a:lnTo>
                <a:lnTo>
                  <a:pt x="156907" y="37374"/>
                </a:lnTo>
                <a:lnTo>
                  <a:pt x="156040" y="34429"/>
                </a:lnTo>
                <a:lnTo>
                  <a:pt x="155461" y="31514"/>
                </a:lnTo>
                <a:lnTo>
                  <a:pt x="153171" y="28617"/>
                </a:lnTo>
                <a:lnTo>
                  <a:pt x="149739" y="25734"/>
                </a:lnTo>
                <a:lnTo>
                  <a:pt x="145545" y="22859"/>
                </a:lnTo>
                <a:lnTo>
                  <a:pt x="141798" y="19990"/>
                </a:lnTo>
                <a:lnTo>
                  <a:pt x="138347" y="17125"/>
                </a:lnTo>
                <a:lnTo>
                  <a:pt x="135093" y="14262"/>
                </a:lnTo>
                <a:lnTo>
                  <a:pt x="131020" y="12354"/>
                </a:lnTo>
                <a:lnTo>
                  <a:pt x="126399" y="11082"/>
                </a:lnTo>
                <a:lnTo>
                  <a:pt x="121413" y="10233"/>
                </a:lnTo>
                <a:lnTo>
                  <a:pt x="116185" y="8716"/>
                </a:lnTo>
                <a:lnTo>
                  <a:pt x="110794" y="6751"/>
                </a:lnTo>
                <a:lnTo>
                  <a:pt x="105295" y="4489"/>
                </a:lnTo>
                <a:lnTo>
                  <a:pt x="99724" y="2981"/>
                </a:lnTo>
                <a:lnTo>
                  <a:pt x="94105" y="1976"/>
                </a:lnTo>
                <a:lnTo>
                  <a:pt x="88454" y="1306"/>
                </a:lnTo>
                <a:lnTo>
                  <a:pt x="82782" y="859"/>
                </a:lnTo>
                <a:lnTo>
                  <a:pt x="77096" y="561"/>
                </a:lnTo>
                <a:lnTo>
                  <a:pt x="65697" y="229"/>
                </a:lnTo>
                <a:lnTo>
                  <a:pt x="41695" y="0"/>
                </a:lnTo>
                <a:lnTo>
                  <a:pt x="37321" y="940"/>
                </a:lnTo>
                <a:lnTo>
                  <a:pt x="32501" y="2520"/>
                </a:lnTo>
                <a:lnTo>
                  <a:pt x="27382" y="4526"/>
                </a:lnTo>
                <a:lnTo>
                  <a:pt x="23017" y="5863"/>
                </a:lnTo>
                <a:lnTo>
                  <a:pt x="19155" y="6754"/>
                </a:lnTo>
                <a:lnTo>
                  <a:pt x="15627" y="7349"/>
                </a:lnTo>
                <a:lnTo>
                  <a:pt x="12323" y="8697"/>
                </a:lnTo>
                <a:lnTo>
                  <a:pt x="9168" y="10549"/>
                </a:lnTo>
                <a:lnTo>
                  <a:pt x="0" y="171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817"/>
          <p:cNvSpPr/>
          <p:nvPr/>
        </p:nvSpPr>
        <p:spPr>
          <a:xfrm>
            <a:off x="7418069" y="4037647"/>
            <a:ext cx="188597" cy="17146"/>
          </a:xfrm>
          <a:custGeom>
            <a:avLst/>
            <a:gdLst/>
            <a:ahLst/>
            <a:cxnLst/>
            <a:rect l="0" t="0" r="0" b="0"/>
            <a:pathLst>
              <a:path w="188597" h="17146">
                <a:moveTo>
                  <a:pt x="0" y="17145"/>
                </a:moveTo>
                <a:lnTo>
                  <a:pt x="41638" y="17145"/>
                </a:lnTo>
                <a:lnTo>
                  <a:pt x="45856" y="16193"/>
                </a:lnTo>
                <a:lnTo>
                  <a:pt x="49621" y="14605"/>
                </a:lnTo>
                <a:lnTo>
                  <a:pt x="53084" y="12594"/>
                </a:lnTo>
                <a:lnTo>
                  <a:pt x="57297" y="11254"/>
                </a:lnTo>
                <a:lnTo>
                  <a:pt x="62011" y="10360"/>
                </a:lnTo>
                <a:lnTo>
                  <a:pt x="67058" y="9764"/>
                </a:lnTo>
                <a:lnTo>
                  <a:pt x="72328" y="9367"/>
                </a:lnTo>
                <a:lnTo>
                  <a:pt x="77747" y="9102"/>
                </a:lnTo>
                <a:lnTo>
                  <a:pt x="88847" y="8808"/>
                </a:lnTo>
                <a:lnTo>
                  <a:pt x="126933" y="8582"/>
                </a:lnTo>
                <a:lnTo>
                  <a:pt x="132247" y="7627"/>
                </a:lnTo>
                <a:lnTo>
                  <a:pt x="137695" y="6037"/>
                </a:lnTo>
                <a:lnTo>
                  <a:pt x="143232" y="4025"/>
                </a:lnTo>
                <a:lnTo>
                  <a:pt x="148828" y="2683"/>
                </a:lnTo>
                <a:lnTo>
                  <a:pt x="154464" y="1789"/>
                </a:lnTo>
                <a:lnTo>
                  <a:pt x="160126" y="1192"/>
                </a:lnTo>
                <a:lnTo>
                  <a:pt x="164853" y="795"/>
                </a:lnTo>
                <a:lnTo>
                  <a:pt x="168957" y="530"/>
                </a:lnTo>
                <a:lnTo>
                  <a:pt x="176058" y="236"/>
                </a:lnTo>
                <a:lnTo>
                  <a:pt x="18859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818"/>
          <p:cNvSpPr/>
          <p:nvPr/>
        </p:nvSpPr>
        <p:spPr>
          <a:xfrm>
            <a:off x="7650719" y="3909174"/>
            <a:ext cx="204536" cy="179909"/>
          </a:xfrm>
          <a:custGeom>
            <a:avLst/>
            <a:gdLst/>
            <a:ahLst/>
            <a:cxnLst/>
            <a:rect l="0" t="0" r="0" b="0"/>
            <a:pathLst>
              <a:path w="204536" h="179909">
                <a:moveTo>
                  <a:pt x="7381" y="34176"/>
                </a:moveTo>
                <a:lnTo>
                  <a:pt x="0" y="34176"/>
                </a:lnTo>
                <a:lnTo>
                  <a:pt x="6293" y="34176"/>
                </a:lnTo>
                <a:lnTo>
                  <a:pt x="11609" y="29625"/>
                </a:lnTo>
                <a:lnTo>
                  <a:pt x="14666" y="26795"/>
                </a:lnTo>
                <a:lnTo>
                  <a:pt x="17922" y="26133"/>
                </a:lnTo>
                <a:lnTo>
                  <a:pt x="20122" y="25956"/>
                </a:lnTo>
                <a:lnTo>
                  <a:pt x="23495" y="24886"/>
                </a:lnTo>
                <a:lnTo>
                  <a:pt x="27649" y="23220"/>
                </a:lnTo>
                <a:lnTo>
                  <a:pt x="32323" y="21157"/>
                </a:lnTo>
                <a:lnTo>
                  <a:pt x="36391" y="19781"/>
                </a:lnTo>
                <a:lnTo>
                  <a:pt x="40056" y="18864"/>
                </a:lnTo>
                <a:lnTo>
                  <a:pt x="43452" y="18253"/>
                </a:lnTo>
                <a:lnTo>
                  <a:pt x="47621" y="17846"/>
                </a:lnTo>
                <a:lnTo>
                  <a:pt x="52305" y="17574"/>
                </a:lnTo>
                <a:lnTo>
                  <a:pt x="57332" y="17393"/>
                </a:lnTo>
                <a:lnTo>
                  <a:pt x="63542" y="16320"/>
                </a:lnTo>
                <a:lnTo>
                  <a:pt x="70539" y="14651"/>
                </a:lnTo>
                <a:lnTo>
                  <a:pt x="78061" y="12587"/>
                </a:lnTo>
                <a:lnTo>
                  <a:pt x="84028" y="11211"/>
                </a:lnTo>
                <a:lnTo>
                  <a:pt x="88959" y="10293"/>
                </a:lnTo>
                <a:lnTo>
                  <a:pt x="93199" y="9682"/>
                </a:lnTo>
                <a:lnTo>
                  <a:pt x="97930" y="8321"/>
                </a:lnTo>
                <a:lnTo>
                  <a:pt x="102989" y="6462"/>
                </a:lnTo>
                <a:lnTo>
                  <a:pt x="108267" y="4270"/>
                </a:lnTo>
                <a:lnTo>
                  <a:pt x="113691" y="2808"/>
                </a:lnTo>
                <a:lnTo>
                  <a:pt x="119212" y="1834"/>
                </a:lnTo>
                <a:lnTo>
                  <a:pt x="124797" y="1185"/>
                </a:lnTo>
                <a:lnTo>
                  <a:pt x="130426" y="752"/>
                </a:lnTo>
                <a:lnTo>
                  <a:pt x="136083" y="463"/>
                </a:lnTo>
                <a:lnTo>
                  <a:pt x="147449" y="142"/>
                </a:lnTo>
                <a:lnTo>
                  <a:pt x="158851" y="0"/>
                </a:lnTo>
                <a:lnTo>
                  <a:pt x="163606" y="914"/>
                </a:lnTo>
                <a:lnTo>
                  <a:pt x="167728" y="2476"/>
                </a:lnTo>
                <a:lnTo>
                  <a:pt x="171429" y="4470"/>
                </a:lnTo>
                <a:lnTo>
                  <a:pt x="174849" y="5800"/>
                </a:lnTo>
                <a:lnTo>
                  <a:pt x="181188" y="7276"/>
                </a:lnTo>
                <a:lnTo>
                  <a:pt x="183260" y="8623"/>
                </a:lnTo>
                <a:lnTo>
                  <a:pt x="184641" y="10473"/>
                </a:lnTo>
                <a:lnTo>
                  <a:pt x="185562" y="12659"/>
                </a:lnTo>
                <a:lnTo>
                  <a:pt x="187128" y="14116"/>
                </a:lnTo>
                <a:lnTo>
                  <a:pt x="189125" y="15088"/>
                </a:lnTo>
                <a:lnTo>
                  <a:pt x="191408" y="15735"/>
                </a:lnTo>
                <a:lnTo>
                  <a:pt x="196486" y="18995"/>
                </a:lnTo>
                <a:lnTo>
                  <a:pt x="199173" y="21198"/>
                </a:lnTo>
                <a:lnTo>
                  <a:pt x="200965" y="23618"/>
                </a:lnTo>
                <a:lnTo>
                  <a:pt x="202956" y="28848"/>
                </a:lnTo>
                <a:lnTo>
                  <a:pt x="203841" y="34348"/>
                </a:lnTo>
                <a:lnTo>
                  <a:pt x="204234" y="39967"/>
                </a:lnTo>
                <a:lnTo>
                  <a:pt x="204408" y="45640"/>
                </a:lnTo>
                <a:lnTo>
                  <a:pt x="204535" y="70135"/>
                </a:lnTo>
                <a:lnTo>
                  <a:pt x="203587" y="73388"/>
                </a:lnTo>
                <a:lnTo>
                  <a:pt x="202003" y="76510"/>
                </a:lnTo>
                <a:lnTo>
                  <a:pt x="199994" y="79543"/>
                </a:lnTo>
                <a:lnTo>
                  <a:pt x="197701" y="83471"/>
                </a:lnTo>
                <a:lnTo>
                  <a:pt x="195222" y="87994"/>
                </a:lnTo>
                <a:lnTo>
                  <a:pt x="192616" y="92915"/>
                </a:lnTo>
                <a:lnTo>
                  <a:pt x="190878" y="97147"/>
                </a:lnTo>
                <a:lnTo>
                  <a:pt x="189720" y="100922"/>
                </a:lnTo>
                <a:lnTo>
                  <a:pt x="188947" y="104391"/>
                </a:lnTo>
                <a:lnTo>
                  <a:pt x="187480" y="107656"/>
                </a:lnTo>
                <a:lnTo>
                  <a:pt x="185549" y="110785"/>
                </a:lnTo>
                <a:lnTo>
                  <a:pt x="183310" y="113823"/>
                </a:lnTo>
                <a:lnTo>
                  <a:pt x="180864" y="117754"/>
                </a:lnTo>
                <a:lnTo>
                  <a:pt x="178281" y="122280"/>
                </a:lnTo>
                <a:lnTo>
                  <a:pt x="175607" y="127202"/>
                </a:lnTo>
                <a:lnTo>
                  <a:pt x="173825" y="131435"/>
                </a:lnTo>
                <a:lnTo>
                  <a:pt x="172636" y="135211"/>
                </a:lnTo>
                <a:lnTo>
                  <a:pt x="171843" y="138680"/>
                </a:lnTo>
                <a:lnTo>
                  <a:pt x="171315" y="141945"/>
                </a:lnTo>
                <a:lnTo>
                  <a:pt x="170963" y="145075"/>
                </a:lnTo>
                <a:lnTo>
                  <a:pt x="170727" y="148113"/>
                </a:lnTo>
                <a:lnTo>
                  <a:pt x="169619" y="151092"/>
                </a:lnTo>
                <a:lnTo>
                  <a:pt x="167927" y="154029"/>
                </a:lnTo>
                <a:lnTo>
                  <a:pt x="165847" y="156941"/>
                </a:lnTo>
                <a:lnTo>
                  <a:pt x="164459" y="159834"/>
                </a:lnTo>
                <a:lnTo>
                  <a:pt x="163535" y="162715"/>
                </a:lnTo>
                <a:lnTo>
                  <a:pt x="161794" y="170831"/>
                </a:lnTo>
                <a:lnTo>
                  <a:pt x="161734" y="173651"/>
                </a:lnTo>
                <a:lnTo>
                  <a:pt x="161686" y="1799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819"/>
          <p:cNvSpPr/>
          <p:nvPr/>
        </p:nvSpPr>
        <p:spPr>
          <a:xfrm>
            <a:off x="7940993" y="3875964"/>
            <a:ext cx="167495" cy="204547"/>
          </a:xfrm>
          <a:custGeom>
            <a:avLst/>
            <a:gdLst/>
            <a:ahLst/>
            <a:cxnLst/>
            <a:rect l="0" t="0" r="0" b="0"/>
            <a:pathLst>
              <a:path w="167495" h="204547">
                <a:moveTo>
                  <a:pt x="154304" y="7378"/>
                </a:moveTo>
                <a:lnTo>
                  <a:pt x="121060" y="7378"/>
                </a:lnTo>
                <a:lnTo>
                  <a:pt x="116902" y="8331"/>
                </a:lnTo>
                <a:lnTo>
                  <a:pt x="113177" y="9918"/>
                </a:lnTo>
                <a:lnTo>
                  <a:pt x="109741" y="11929"/>
                </a:lnTo>
                <a:lnTo>
                  <a:pt x="105546" y="13269"/>
                </a:lnTo>
                <a:lnTo>
                  <a:pt x="100843" y="14163"/>
                </a:lnTo>
                <a:lnTo>
                  <a:pt x="95804" y="14759"/>
                </a:lnTo>
                <a:lnTo>
                  <a:pt x="90539" y="15156"/>
                </a:lnTo>
                <a:lnTo>
                  <a:pt x="85124" y="15421"/>
                </a:lnTo>
                <a:lnTo>
                  <a:pt x="79610" y="15598"/>
                </a:lnTo>
                <a:lnTo>
                  <a:pt x="74980" y="14763"/>
                </a:lnTo>
                <a:lnTo>
                  <a:pt x="70942" y="13254"/>
                </a:lnTo>
                <a:lnTo>
                  <a:pt x="67297" y="11295"/>
                </a:lnTo>
                <a:lnTo>
                  <a:pt x="63914" y="9989"/>
                </a:lnTo>
                <a:lnTo>
                  <a:pt x="60706" y="9119"/>
                </a:lnTo>
                <a:lnTo>
                  <a:pt x="57617" y="8539"/>
                </a:lnTo>
                <a:lnTo>
                  <a:pt x="54603" y="8152"/>
                </a:lnTo>
                <a:lnTo>
                  <a:pt x="51641" y="7894"/>
                </a:lnTo>
                <a:lnTo>
                  <a:pt x="48716" y="7722"/>
                </a:lnTo>
                <a:lnTo>
                  <a:pt x="42923" y="7531"/>
                </a:lnTo>
                <a:lnTo>
                  <a:pt x="31444" y="7409"/>
                </a:lnTo>
                <a:lnTo>
                  <a:pt x="29535" y="6446"/>
                </a:lnTo>
                <a:lnTo>
                  <a:pt x="28263" y="4852"/>
                </a:lnTo>
                <a:lnTo>
                  <a:pt x="27414" y="2836"/>
                </a:lnTo>
                <a:lnTo>
                  <a:pt x="25895" y="1493"/>
                </a:lnTo>
                <a:lnTo>
                  <a:pt x="23931" y="597"/>
                </a:lnTo>
                <a:lnTo>
                  <a:pt x="21669" y="0"/>
                </a:lnTo>
                <a:lnTo>
                  <a:pt x="20160" y="554"/>
                </a:lnTo>
                <a:lnTo>
                  <a:pt x="19156" y="1876"/>
                </a:lnTo>
                <a:lnTo>
                  <a:pt x="17263" y="7056"/>
                </a:lnTo>
                <a:lnTo>
                  <a:pt x="17179" y="11833"/>
                </a:lnTo>
                <a:lnTo>
                  <a:pt x="17145" y="35995"/>
                </a:lnTo>
                <a:lnTo>
                  <a:pt x="16193" y="38838"/>
                </a:lnTo>
                <a:lnTo>
                  <a:pt x="12594" y="44538"/>
                </a:lnTo>
                <a:lnTo>
                  <a:pt x="11253" y="48344"/>
                </a:lnTo>
                <a:lnTo>
                  <a:pt x="10359" y="52786"/>
                </a:lnTo>
                <a:lnTo>
                  <a:pt x="9763" y="57652"/>
                </a:lnTo>
                <a:lnTo>
                  <a:pt x="8414" y="61849"/>
                </a:lnTo>
                <a:lnTo>
                  <a:pt x="6561" y="65600"/>
                </a:lnTo>
                <a:lnTo>
                  <a:pt x="4374" y="69052"/>
                </a:lnTo>
                <a:lnTo>
                  <a:pt x="1943" y="75429"/>
                </a:lnTo>
                <a:lnTo>
                  <a:pt x="864" y="81438"/>
                </a:lnTo>
                <a:lnTo>
                  <a:pt x="383" y="87284"/>
                </a:lnTo>
                <a:lnTo>
                  <a:pt x="170" y="93057"/>
                </a:lnTo>
                <a:lnTo>
                  <a:pt x="14" y="107704"/>
                </a:lnTo>
                <a:lnTo>
                  <a:pt x="0" y="110099"/>
                </a:lnTo>
                <a:lnTo>
                  <a:pt x="4550" y="110204"/>
                </a:lnTo>
                <a:lnTo>
                  <a:pt x="20151" y="110245"/>
                </a:lnTo>
                <a:lnTo>
                  <a:pt x="22958" y="109293"/>
                </a:lnTo>
                <a:lnTo>
                  <a:pt x="25782" y="107707"/>
                </a:lnTo>
                <a:lnTo>
                  <a:pt x="28618" y="105696"/>
                </a:lnTo>
                <a:lnTo>
                  <a:pt x="32414" y="104356"/>
                </a:lnTo>
                <a:lnTo>
                  <a:pt x="36849" y="103463"/>
                </a:lnTo>
                <a:lnTo>
                  <a:pt x="41711" y="102867"/>
                </a:lnTo>
                <a:lnTo>
                  <a:pt x="45904" y="101517"/>
                </a:lnTo>
                <a:lnTo>
                  <a:pt x="49653" y="99665"/>
                </a:lnTo>
                <a:lnTo>
                  <a:pt x="53104" y="97478"/>
                </a:lnTo>
                <a:lnTo>
                  <a:pt x="57310" y="96019"/>
                </a:lnTo>
                <a:lnTo>
                  <a:pt x="62019" y="95047"/>
                </a:lnTo>
                <a:lnTo>
                  <a:pt x="67063" y="94399"/>
                </a:lnTo>
                <a:lnTo>
                  <a:pt x="72331" y="93968"/>
                </a:lnTo>
                <a:lnTo>
                  <a:pt x="77748" y="93679"/>
                </a:lnTo>
                <a:lnTo>
                  <a:pt x="91934" y="93274"/>
                </a:lnTo>
                <a:lnTo>
                  <a:pt x="113774" y="93118"/>
                </a:lnTo>
                <a:lnTo>
                  <a:pt x="142481" y="93104"/>
                </a:lnTo>
                <a:lnTo>
                  <a:pt x="144518" y="94056"/>
                </a:lnTo>
                <a:lnTo>
                  <a:pt x="149320" y="97654"/>
                </a:lnTo>
                <a:lnTo>
                  <a:pt x="151933" y="98994"/>
                </a:lnTo>
                <a:lnTo>
                  <a:pt x="154629" y="99888"/>
                </a:lnTo>
                <a:lnTo>
                  <a:pt x="157379" y="100484"/>
                </a:lnTo>
                <a:lnTo>
                  <a:pt x="159211" y="101834"/>
                </a:lnTo>
                <a:lnTo>
                  <a:pt x="160433" y="103686"/>
                </a:lnTo>
                <a:lnTo>
                  <a:pt x="161247" y="105873"/>
                </a:lnTo>
                <a:lnTo>
                  <a:pt x="164693" y="110844"/>
                </a:lnTo>
                <a:lnTo>
                  <a:pt x="166944" y="113503"/>
                </a:lnTo>
                <a:lnTo>
                  <a:pt x="167494" y="115276"/>
                </a:lnTo>
                <a:lnTo>
                  <a:pt x="166908" y="116457"/>
                </a:lnTo>
                <a:lnTo>
                  <a:pt x="165564" y="117245"/>
                </a:lnTo>
                <a:lnTo>
                  <a:pt x="164668" y="118723"/>
                </a:lnTo>
                <a:lnTo>
                  <a:pt x="163673" y="122905"/>
                </a:lnTo>
                <a:lnTo>
                  <a:pt x="163230" y="127938"/>
                </a:lnTo>
                <a:lnTo>
                  <a:pt x="163113" y="130614"/>
                </a:lnTo>
                <a:lnTo>
                  <a:pt x="162081" y="134303"/>
                </a:lnTo>
                <a:lnTo>
                  <a:pt x="160441" y="138667"/>
                </a:lnTo>
                <a:lnTo>
                  <a:pt x="158396" y="143482"/>
                </a:lnTo>
                <a:lnTo>
                  <a:pt x="156079" y="147644"/>
                </a:lnTo>
                <a:lnTo>
                  <a:pt x="153583" y="151371"/>
                </a:lnTo>
                <a:lnTo>
                  <a:pt x="150966" y="154808"/>
                </a:lnTo>
                <a:lnTo>
                  <a:pt x="148268" y="158052"/>
                </a:lnTo>
                <a:lnTo>
                  <a:pt x="145518" y="161168"/>
                </a:lnTo>
                <a:lnTo>
                  <a:pt x="139922" y="167169"/>
                </a:lnTo>
                <a:lnTo>
                  <a:pt x="134259" y="173011"/>
                </a:lnTo>
                <a:lnTo>
                  <a:pt x="130464" y="175903"/>
                </a:lnTo>
                <a:lnTo>
                  <a:pt x="126028" y="178783"/>
                </a:lnTo>
                <a:lnTo>
                  <a:pt x="121166" y="181656"/>
                </a:lnTo>
                <a:lnTo>
                  <a:pt x="116972" y="183571"/>
                </a:lnTo>
                <a:lnTo>
                  <a:pt x="113223" y="184847"/>
                </a:lnTo>
                <a:lnTo>
                  <a:pt x="109772" y="185698"/>
                </a:lnTo>
                <a:lnTo>
                  <a:pt x="105566" y="187218"/>
                </a:lnTo>
                <a:lnTo>
                  <a:pt x="100857" y="189184"/>
                </a:lnTo>
                <a:lnTo>
                  <a:pt x="95813" y="191447"/>
                </a:lnTo>
                <a:lnTo>
                  <a:pt x="91498" y="192956"/>
                </a:lnTo>
                <a:lnTo>
                  <a:pt x="87668" y="193961"/>
                </a:lnTo>
                <a:lnTo>
                  <a:pt x="84162" y="194632"/>
                </a:lnTo>
                <a:lnTo>
                  <a:pt x="79921" y="196032"/>
                </a:lnTo>
                <a:lnTo>
                  <a:pt x="75187" y="197917"/>
                </a:lnTo>
                <a:lnTo>
                  <a:pt x="70128" y="200127"/>
                </a:lnTo>
                <a:lnTo>
                  <a:pt x="65801" y="201599"/>
                </a:lnTo>
                <a:lnTo>
                  <a:pt x="61965" y="202582"/>
                </a:lnTo>
                <a:lnTo>
                  <a:pt x="53515" y="204158"/>
                </a:lnTo>
                <a:lnTo>
                  <a:pt x="49818" y="204373"/>
                </a:lnTo>
                <a:lnTo>
                  <a:pt x="43269" y="204535"/>
                </a:lnTo>
                <a:lnTo>
                  <a:pt x="34289" y="2045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820"/>
          <p:cNvSpPr/>
          <p:nvPr/>
        </p:nvSpPr>
        <p:spPr>
          <a:xfrm>
            <a:off x="8189958" y="3874770"/>
            <a:ext cx="192837" cy="162877"/>
          </a:xfrm>
          <a:custGeom>
            <a:avLst/>
            <a:gdLst/>
            <a:ahLst/>
            <a:cxnLst/>
            <a:rect l="0" t="0" r="0" b="0"/>
            <a:pathLst>
              <a:path w="192837" h="162877">
                <a:moveTo>
                  <a:pt x="68217" y="0"/>
                </a:moveTo>
                <a:lnTo>
                  <a:pt x="68217" y="4550"/>
                </a:lnTo>
                <a:lnTo>
                  <a:pt x="67265" y="5891"/>
                </a:lnTo>
                <a:lnTo>
                  <a:pt x="65677" y="6785"/>
                </a:lnTo>
                <a:lnTo>
                  <a:pt x="63666" y="7381"/>
                </a:lnTo>
                <a:lnTo>
                  <a:pt x="58891" y="10583"/>
                </a:lnTo>
                <a:lnTo>
                  <a:pt x="53594" y="15181"/>
                </a:lnTo>
                <a:lnTo>
                  <a:pt x="48065" y="20399"/>
                </a:lnTo>
                <a:lnTo>
                  <a:pt x="28203" y="40028"/>
                </a:lnTo>
                <a:lnTo>
                  <a:pt x="22493" y="45730"/>
                </a:lnTo>
                <a:lnTo>
                  <a:pt x="20589" y="49536"/>
                </a:lnTo>
                <a:lnTo>
                  <a:pt x="19320" y="53979"/>
                </a:lnTo>
                <a:lnTo>
                  <a:pt x="18474" y="58846"/>
                </a:lnTo>
                <a:lnTo>
                  <a:pt x="16958" y="63043"/>
                </a:lnTo>
                <a:lnTo>
                  <a:pt x="14994" y="66794"/>
                </a:lnTo>
                <a:lnTo>
                  <a:pt x="12732" y="70246"/>
                </a:lnTo>
                <a:lnTo>
                  <a:pt x="11225" y="73501"/>
                </a:lnTo>
                <a:lnTo>
                  <a:pt x="10219" y="76623"/>
                </a:lnTo>
                <a:lnTo>
                  <a:pt x="9550" y="79657"/>
                </a:lnTo>
                <a:lnTo>
                  <a:pt x="9103" y="82632"/>
                </a:lnTo>
                <a:lnTo>
                  <a:pt x="8805" y="85568"/>
                </a:lnTo>
                <a:lnTo>
                  <a:pt x="8605" y="88478"/>
                </a:lnTo>
                <a:lnTo>
                  <a:pt x="7522" y="91370"/>
                </a:lnTo>
                <a:lnTo>
                  <a:pt x="5845" y="94251"/>
                </a:lnTo>
                <a:lnTo>
                  <a:pt x="3776" y="97123"/>
                </a:lnTo>
                <a:lnTo>
                  <a:pt x="2396" y="99991"/>
                </a:lnTo>
                <a:lnTo>
                  <a:pt x="1476" y="102856"/>
                </a:lnTo>
                <a:lnTo>
                  <a:pt x="863" y="105718"/>
                </a:lnTo>
                <a:lnTo>
                  <a:pt x="454" y="108579"/>
                </a:lnTo>
                <a:lnTo>
                  <a:pt x="182" y="111438"/>
                </a:lnTo>
                <a:lnTo>
                  <a:pt x="0" y="114297"/>
                </a:lnTo>
                <a:lnTo>
                  <a:pt x="831" y="117155"/>
                </a:lnTo>
                <a:lnTo>
                  <a:pt x="2338" y="120013"/>
                </a:lnTo>
                <a:lnTo>
                  <a:pt x="4296" y="122871"/>
                </a:lnTo>
                <a:lnTo>
                  <a:pt x="5599" y="125729"/>
                </a:lnTo>
                <a:lnTo>
                  <a:pt x="6470" y="128587"/>
                </a:lnTo>
                <a:lnTo>
                  <a:pt x="7050" y="131444"/>
                </a:lnTo>
                <a:lnTo>
                  <a:pt x="8389" y="134302"/>
                </a:lnTo>
                <a:lnTo>
                  <a:pt x="10234" y="137159"/>
                </a:lnTo>
                <a:lnTo>
                  <a:pt x="12417" y="140017"/>
                </a:lnTo>
                <a:lnTo>
                  <a:pt x="14824" y="141922"/>
                </a:lnTo>
                <a:lnTo>
                  <a:pt x="17381" y="143192"/>
                </a:lnTo>
                <a:lnTo>
                  <a:pt x="20039" y="144039"/>
                </a:lnTo>
                <a:lnTo>
                  <a:pt x="21811" y="145556"/>
                </a:lnTo>
                <a:lnTo>
                  <a:pt x="22992" y="147520"/>
                </a:lnTo>
                <a:lnTo>
                  <a:pt x="23779" y="149781"/>
                </a:lnTo>
                <a:lnTo>
                  <a:pt x="27195" y="154834"/>
                </a:lnTo>
                <a:lnTo>
                  <a:pt x="29438" y="157515"/>
                </a:lnTo>
                <a:lnTo>
                  <a:pt x="31887" y="159303"/>
                </a:lnTo>
                <a:lnTo>
                  <a:pt x="37148" y="161288"/>
                </a:lnTo>
                <a:lnTo>
                  <a:pt x="40836" y="161818"/>
                </a:lnTo>
                <a:lnTo>
                  <a:pt x="45201" y="162171"/>
                </a:lnTo>
                <a:lnTo>
                  <a:pt x="54177" y="162563"/>
                </a:lnTo>
                <a:lnTo>
                  <a:pt x="64586" y="162784"/>
                </a:lnTo>
                <a:lnTo>
                  <a:pt x="105003" y="162876"/>
                </a:lnTo>
                <a:lnTo>
                  <a:pt x="108933" y="161924"/>
                </a:lnTo>
                <a:lnTo>
                  <a:pt x="113459" y="160337"/>
                </a:lnTo>
                <a:lnTo>
                  <a:pt x="118380" y="158326"/>
                </a:lnTo>
                <a:lnTo>
                  <a:pt x="122614" y="156033"/>
                </a:lnTo>
                <a:lnTo>
                  <a:pt x="126390" y="153552"/>
                </a:lnTo>
                <a:lnTo>
                  <a:pt x="129858" y="150945"/>
                </a:lnTo>
                <a:lnTo>
                  <a:pt x="133123" y="148255"/>
                </a:lnTo>
                <a:lnTo>
                  <a:pt x="136253" y="145509"/>
                </a:lnTo>
                <a:lnTo>
                  <a:pt x="139291" y="142726"/>
                </a:lnTo>
                <a:lnTo>
                  <a:pt x="145208" y="137094"/>
                </a:lnTo>
                <a:lnTo>
                  <a:pt x="182516" y="100012"/>
                </a:lnTo>
                <a:lnTo>
                  <a:pt x="184422" y="97155"/>
                </a:lnTo>
                <a:lnTo>
                  <a:pt x="185692" y="94297"/>
                </a:lnTo>
                <a:lnTo>
                  <a:pt x="186539" y="91439"/>
                </a:lnTo>
                <a:lnTo>
                  <a:pt x="188055" y="88582"/>
                </a:lnTo>
                <a:lnTo>
                  <a:pt x="190019" y="85725"/>
                </a:lnTo>
                <a:lnTo>
                  <a:pt x="192281" y="82867"/>
                </a:lnTo>
                <a:lnTo>
                  <a:pt x="192836" y="80010"/>
                </a:lnTo>
                <a:lnTo>
                  <a:pt x="192254" y="77152"/>
                </a:lnTo>
                <a:lnTo>
                  <a:pt x="190913" y="74295"/>
                </a:lnTo>
                <a:lnTo>
                  <a:pt x="190019" y="71437"/>
                </a:lnTo>
                <a:lnTo>
                  <a:pt x="189424" y="68580"/>
                </a:lnTo>
                <a:lnTo>
                  <a:pt x="189026" y="65722"/>
                </a:lnTo>
                <a:lnTo>
                  <a:pt x="187808" y="62865"/>
                </a:lnTo>
                <a:lnTo>
                  <a:pt x="186044" y="60007"/>
                </a:lnTo>
                <a:lnTo>
                  <a:pt x="183916" y="57150"/>
                </a:lnTo>
                <a:lnTo>
                  <a:pt x="181544" y="54292"/>
                </a:lnTo>
                <a:lnTo>
                  <a:pt x="179011" y="51434"/>
                </a:lnTo>
                <a:lnTo>
                  <a:pt x="173656" y="45720"/>
                </a:lnTo>
                <a:lnTo>
                  <a:pt x="155624" y="27410"/>
                </a:lnTo>
                <a:lnTo>
                  <a:pt x="149888" y="21668"/>
                </a:lnTo>
                <a:lnTo>
                  <a:pt x="146477" y="19208"/>
                </a:lnTo>
                <a:lnTo>
                  <a:pt x="142298" y="16615"/>
                </a:lnTo>
                <a:lnTo>
                  <a:pt x="137607" y="13934"/>
                </a:lnTo>
                <a:lnTo>
                  <a:pt x="133526" y="12147"/>
                </a:lnTo>
                <a:lnTo>
                  <a:pt x="129855" y="10955"/>
                </a:lnTo>
                <a:lnTo>
                  <a:pt x="126453" y="10161"/>
                </a:lnTo>
                <a:lnTo>
                  <a:pt x="123233" y="9631"/>
                </a:lnTo>
                <a:lnTo>
                  <a:pt x="120135" y="9278"/>
                </a:lnTo>
                <a:lnTo>
                  <a:pt x="117116" y="9043"/>
                </a:lnTo>
                <a:lnTo>
                  <a:pt x="113199" y="8886"/>
                </a:lnTo>
                <a:lnTo>
                  <a:pt x="99537" y="8665"/>
                </a:lnTo>
                <a:lnTo>
                  <a:pt x="92296" y="8613"/>
                </a:lnTo>
                <a:lnTo>
                  <a:pt x="88080" y="9552"/>
                </a:lnTo>
                <a:lnTo>
                  <a:pt x="83364" y="11131"/>
                </a:lnTo>
                <a:lnTo>
                  <a:pt x="78315" y="13135"/>
                </a:lnTo>
                <a:lnTo>
                  <a:pt x="73044" y="14472"/>
                </a:lnTo>
                <a:lnTo>
                  <a:pt x="67624" y="15363"/>
                </a:lnTo>
                <a:lnTo>
                  <a:pt x="62108" y="15957"/>
                </a:lnTo>
                <a:lnTo>
                  <a:pt x="57476" y="17305"/>
                </a:lnTo>
                <a:lnTo>
                  <a:pt x="53437" y="19157"/>
                </a:lnTo>
                <a:lnTo>
                  <a:pt x="49790" y="21344"/>
                </a:lnTo>
                <a:lnTo>
                  <a:pt x="46408" y="23754"/>
                </a:lnTo>
                <a:lnTo>
                  <a:pt x="43200" y="26313"/>
                </a:lnTo>
                <a:lnTo>
                  <a:pt x="33926" y="342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821"/>
          <p:cNvSpPr/>
          <p:nvPr/>
        </p:nvSpPr>
        <p:spPr>
          <a:xfrm>
            <a:off x="5652144" y="4346257"/>
            <a:ext cx="59999" cy="248604"/>
          </a:xfrm>
          <a:custGeom>
            <a:avLst/>
            <a:gdLst/>
            <a:ahLst/>
            <a:cxnLst/>
            <a:rect l="0" t="0" r="0" b="0"/>
            <a:pathLst>
              <a:path w="59999" h="248604">
                <a:moveTo>
                  <a:pt x="8563" y="0"/>
                </a:moveTo>
                <a:lnTo>
                  <a:pt x="95" y="0"/>
                </a:lnTo>
                <a:lnTo>
                  <a:pt x="0" y="7381"/>
                </a:lnTo>
                <a:lnTo>
                  <a:pt x="949" y="7778"/>
                </a:lnTo>
                <a:lnTo>
                  <a:pt x="2535" y="8043"/>
                </a:lnTo>
                <a:lnTo>
                  <a:pt x="4544" y="8219"/>
                </a:lnTo>
                <a:lnTo>
                  <a:pt x="5883" y="9290"/>
                </a:lnTo>
                <a:lnTo>
                  <a:pt x="6777" y="10956"/>
                </a:lnTo>
                <a:lnTo>
                  <a:pt x="8210" y="15923"/>
                </a:lnTo>
                <a:lnTo>
                  <a:pt x="9280" y="18235"/>
                </a:lnTo>
                <a:lnTo>
                  <a:pt x="13009" y="25885"/>
                </a:lnTo>
                <a:lnTo>
                  <a:pt x="14385" y="29639"/>
                </a:lnTo>
                <a:lnTo>
                  <a:pt x="15913" y="36351"/>
                </a:lnTo>
                <a:lnTo>
                  <a:pt x="16592" y="42508"/>
                </a:lnTo>
                <a:lnTo>
                  <a:pt x="16773" y="45484"/>
                </a:lnTo>
                <a:lnTo>
                  <a:pt x="17847" y="48420"/>
                </a:lnTo>
                <a:lnTo>
                  <a:pt x="19515" y="51330"/>
                </a:lnTo>
                <a:lnTo>
                  <a:pt x="21579" y="54222"/>
                </a:lnTo>
                <a:lnTo>
                  <a:pt x="22955" y="58056"/>
                </a:lnTo>
                <a:lnTo>
                  <a:pt x="23873" y="62516"/>
                </a:lnTo>
                <a:lnTo>
                  <a:pt x="24485" y="67395"/>
                </a:lnTo>
                <a:lnTo>
                  <a:pt x="24892" y="72552"/>
                </a:lnTo>
                <a:lnTo>
                  <a:pt x="25164" y="77896"/>
                </a:lnTo>
                <a:lnTo>
                  <a:pt x="25547" y="91978"/>
                </a:lnTo>
                <a:lnTo>
                  <a:pt x="25601" y="95609"/>
                </a:lnTo>
                <a:lnTo>
                  <a:pt x="26589" y="99934"/>
                </a:lnTo>
                <a:lnTo>
                  <a:pt x="28201" y="104723"/>
                </a:lnTo>
                <a:lnTo>
                  <a:pt x="30227" y="109820"/>
                </a:lnTo>
                <a:lnTo>
                  <a:pt x="31578" y="115123"/>
                </a:lnTo>
                <a:lnTo>
                  <a:pt x="32479" y="120564"/>
                </a:lnTo>
                <a:lnTo>
                  <a:pt x="33080" y="126096"/>
                </a:lnTo>
                <a:lnTo>
                  <a:pt x="33480" y="131689"/>
                </a:lnTo>
                <a:lnTo>
                  <a:pt x="33747" y="137323"/>
                </a:lnTo>
                <a:lnTo>
                  <a:pt x="34122" y="151814"/>
                </a:lnTo>
                <a:lnTo>
                  <a:pt x="34278" y="198438"/>
                </a:lnTo>
                <a:lnTo>
                  <a:pt x="35231" y="202776"/>
                </a:lnTo>
                <a:lnTo>
                  <a:pt x="36819" y="207575"/>
                </a:lnTo>
                <a:lnTo>
                  <a:pt x="41661" y="219861"/>
                </a:lnTo>
                <a:lnTo>
                  <a:pt x="42500" y="226540"/>
                </a:lnTo>
                <a:lnTo>
                  <a:pt x="43570" y="229131"/>
                </a:lnTo>
                <a:lnTo>
                  <a:pt x="45236" y="231812"/>
                </a:lnTo>
                <a:lnTo>
                  <a:pt x="47299" y="234551"/>
                </a:lnTo>
                <a:lnTo>
                  <a:pt x="49627" y="236378"/>
                </a:lnTo>
                <a:lnTo>
                  <a:pt x="52132" y="237595"/>
                </a:lnTo>
                <a:lnTo>
                  <a:pt x="58445" y="239549"/>
                </a:lnTo>
                <a:lnTo>
                  <a:pt x="58962" y="240662"/>
                </a:lnTo>
                <a:lnTo>
                  <a:pt x="59307" y="242356"/>
                </a:lnTo>
                <a:lnTo>
                  <a:pt x="59998" y="2486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822"/>
          <p:cNvSpPr/>
          <p:nvPr/>
        </p:nvSpPr>
        <p:spPr>
          <a:xfrm>
            <a:off x="5737859" y="4337689"/>
            <a:ext cx="257176" cy="247246"/>
          </a:xfrm>
          <a:custGeom>
            <a:avLst/>
            <a:gdLst/>
            <a:ahLst/>
            <a:cxnLst/>
            <a:rect l="0" t="0" r="0" b="0"/>
            <a:pathLst>
              <a:path w="257176" h="247246">
                <a:moveTo>
                  <a:pt x="0" y="94293"/>
                </a:moveTo>
                <a:lnTo>
                  <a:pt x="0" y="73820"/>
                </a:lnTo>
                <a:lnTo>
                  <a:pt x="953" y="71120"/>
                </a:lnTo>
                <a:lnTo>
                  <a:pt x="4552" y="65579"/>
                </a:lnTo>
                <a:lnTo>
                  <a:pt x="6786" y="59941"/>
                </a:lnTo>
                <a:lnTo>
                  <a:pt x="7382" y="57104"/>
                </a:lnTo>
                <a:lnTo>
                  <a:pt x="10584" y="51412"/>
                </a:lnTo>
                <a:lnTo>
                  <a:pt x="15182" y="45708"/>
                </a:lnTo>
                <a:lnTo>
                  <a:pt x="20401" y="39997"/>
                </a:lnTo>
                <a:lnTo>
                  <a:pt x="28694" y="31427"/>
                </a:lnTo>
                <a:lnTo>
                  <a:pt x="32464" y="28570"/>
                </a:lnTo>
                <a:lnTo>
                  <a:pt x="36883" y="25713"/>
                </a:lnTo>
                <a:lnTo>
                  <a:pt x="41734" y="22855"/>
                </a:lnTo>
                <a:lnTo>
                  <a:pt x="46873" y="19998"/>
                </a:lnTo>
                <a:lnTo>
                  <a:pt x="57663" y="14283"/>
                </a:lnTo>
                <a:lnTo>
                  <a:pt x="62255" y="11426"/>
                </a:lnTo>
                <a:lnTo>
                  <a:pt x="69896" y="5711"/>
                </a:lnTo>
                <a:lnTo>
                  <a:pt x="74220" y="3806"/>
                </a:lnTo>
                <a:lnTo>
                  <a:pt x="79008" y="2536"/>
                </a:lnTo>
                <a:lnTo>
                  <a:pt x="84105" y="1689"/>
                </a:lnTo>
                <a:lnTo>
                  <a:pt x="89407" y="1124"/>
                </a:lnTo>
                <a:lnTo>
                  <a:pt x="94848" y="748"/>
                </a:lnTo>
                <a:lnTo>
                  <a:pt x="100379" y="497"/>
                </a:lnTo>
                <a:lnTo>
                  <a:pt x="111606" y="219"/>
                </a:lnTo>
                <a:lnTo>
                  <a:pt x="172265" y="0"/>
                </a:lnTo>
                <a:lnTo>
                  <a:pt x="176755" y="951"/>
                </a:lnTo>
                <a:lnTo>
                  <a:pt x="181655" y="2537"/>
                </a:lnTo>
                <a:lnTo>
                  <a:pt x="186826" y="4548"/>
                </a:lnTo>
                <a:lnTo>
                  <a:pt x="192179" y="6840"/>
                </a:lnTo>
                <a:lnTo>
                  <a:pt x="203205" y="11928"/>
                </a:lnTo>
                <a:lnTo>
                  <a:pt x="207861" y="14618"/>
                </a:lnTo>
                <a:lnTo>
                  <a:pt x="215573" y="20147"/>
                </a:lnTo>
                <a:lnTo>
                  <a:pt x="222176" y="25779"/>
                </a:lnTo>
                <a:lnTo>
                  <a:pt x="225270" y="28615"/>
                </a:lnTo>
                <a:lnTo>
                  <a:pt x="228285" y="32410"/>
                </a:lnTo>
                <a:lnTo>
                  <a:pt x="231247" y="36845"/>
                </a:lnTo>
                <a:lnTo>
                  <a:pt x="234176" y="41707"/>
                </a:lnTo>
                <a:lnTo>
                  <a:pt x="236127" y="46853"/>
                </a:lnTo>
                <a:lnTo>
                  <a:pt x="237428" y="52189"/>
                </a:lnTo>
                <a:lnTo>
                  <a:pt x="238296" y="57651"/>
                </a:lnTo>
                <a:lnTo>
                  <a:pt x="238874" y="62245"/>
                </a:lnTo>
                <a:lnTo>
                  <a:pt x="239517" y="69890"/>
                </a:lnTo>
                <a:lnTo>
                  <a:pt x="239688" y="74214"/>
                </a:lnTo>
                <a:lnTo>
                  <a:pt x="239878" y="84099"/>
                </a:lnTo>
                <a:lnTo>
                  <a:pt x="238977" y="90355"/>
                </a:lnTo>
                <a:lnTo>
                  <a:pt x="237423" y="97382"/>
                </a:lnTo>
                <a:lnTo>
                  <a:pt x="235434" y="104925"/>
                </a:lnTo>
                <a:lnTo>
                  <a:pt x="233156" y="111859"/>
                </a:lnTo>
                <a:lnTo>
                  <a:pt x="230685" y="118386"/>
                </a:lnTo>
                <a:lnTo>
                  <a:pt x="228085" y="124643"/>
                </a:lnTo>
                <a:lnTo>
                  <a:pt x="225400" y="130718"/>
                </a:lnTo>
                <a:lnTo>
                  <a:pt x="219875" y="142549"/>
                </a:lnTo>
                <a:lnTo>
                  <a:pt x="211410" y="159920"/>
                </a:lnTo>
                <a:lnTo>
                  <a:pt x="207615" y="165667"/>
                </a:lnTo>
                <a:lnTo>
                  <a:pt x="203180" y="171403"/>
                </a:lnTo>
                <a:lnTo>
                  <a:pt x="198319" y="177133"/>
                </a:lnTo>
                <a:lnTo>
                  <a:pt x="193173" y="182857"/>
                </a:lnTo>
                <a:lnTo>
                  <a:pt x="182375" y="194297"/>
                </a:lnTo>
                <a:lnTo>
                  <a:pt x="177781" y="200015"/>
                </a:lnTo>
                <a:lnTo>
                  <a:pt x="173766" y="205732"/>
                </a:lnTo>
                <a:lnTo>
                  <a:pt x="170137" y="211448"/>
                </a:lnTo>
                <a:lnTo>
                  <a:pt x="165812" y="216212"/>
                </a:lnTo>
                <a:lnTo>
                  <a:pt x="161024" y="220340"/>
                </a:lnTo>
                <a:lnTo>
                  <a:pt x="155927" y="224044"/>
                </a:lnTo>
                <a:lnTo>
                  <a:pt x="150624" y="227466"/>
                </a:lnTo>
                <a:lnTo>
                  <a:pt x="145184" y="230700"/>
                </a:lnTo>
                <a:lnTo>
                  <a:pt x="139652" y="233809"/>
                </a:lnTo>
                <a:lnTo>
                  <a:pt x="135011" y="235881"/>
                </a:lnTo>
                <a:lnTo>
                  <a:pt x="127315" y="238183"/>
                </a:lnTo>
                <a:lnTo>
                  <a:pt x="122977" y="239750"/>
                </a:lnTo>
                <a:lnTo>
                  <a:pt x="118180" y="241747"/>
                </a:lnTo>
                <a:lnTo>
                  <a:pt x="113076" y="244031"/>
                </a:lnTo>
                <a:lnTo>
                  <a:pt x="108722" y="245553"/>
                </a:lnTo>
                <a:lnTo>
                  <a:pt x="101344" y="247245"/>
                </a:lnTo>
                <a:lnTo>
                  <a:pt x="98043" y="246743"/>
                </a:lnTo>
                <a:lnTo>
                  <a:pt x="94890" y="245457"/>
                </a:lnTo>
                <a:lnTo>
                  <a:pt x="91835" y="243646"/>
                </a:lnTo>
                <a:lnTo>
                  <a:pt x="85901" y="241635"/>
                </a:lnTo>
                <a:lnTo>
                  <a:pt x="82985" y="241098"/>
                </a:lnTo>
                <a:lnTo>
                  <a:pt x="77205" y="237963"/>
                </a:lnTo>
                <a:lnTo>
                  <a:pt x="71461" y="233394"/>
                </a:lnTo>
                <a:lnTo>
                  <a:pt x="65733" y="228188"/>
                </a:lnTo>
                <a:lnTo>
                  <a:pt x="57154" y="219902"/>
                </a:lnTo>
                <a:lnTo>
                  <a:pt x="48579" y="211415"/>
                </a:lnTo>
                <a:lnTo>
                  <a:pt x="46673" y="208569"/>
                </a:lnTo>
                <a:lnTo>
                  <a:pt x="44557" y="202868"/>
                </a:lnTo>
                <a:lnTo>
                  <a:pt x="41076" y="197159"/>
                </a:lnTo>
                <a:lnTo>
                  <a:pt x="38814" y="194302"/>
                </a:lnTo>
                <a:lnTo>
                  <a:pt x="38258" y="191446"/>
                </a:lnTo>
                <a:lnTo>
                  <a:pt x="38841" y="188589"/>
                </a:lnTo>
                <a:lnTo>
                  <a:pt x="40182" y="185732"/>
                </a:lnTo>
                <a:lnTo>
                  <a:pt x="41076" y="181923"/>
                </a:lnTo>
                <a:lnTo>
                  <a:pt x="41671" y="177478"/>
                </a:lnTo>
                <a:lnTo>
                  <a:pt x="42069" y="172610"/>
                </a:lnTo>
                <a:lnTo>
                  <a:pt x="43286" y="169364"/>
                </a:lnTo>
                <a:lnTo>
                  <a:pt x="45050" y="167201"/>
                </a:lnTo>
                <a:lnTo>
                  <a:pt x="47178" y="165758"/>
                </a:lnTo>
                <a:lnTo>
                  <a:pt x="52084" y="159076"/>
                </a:lnTo>
                <a:lnTo>
                  <a:pt x="54725" y="154626"/>
                </a:lnTo>
                <a:lnTo>
                  <a:pt x="57438" y="151661"/>
                </a:lnTo>
                <a:lnTo>
                  <a:pt x="60200" y="149683"/>
                </a:lnTo>
                <a:lnTo>
                  <a:pt x="65808" y="146533"/>
                </a:lnTo>
                <a:lnTo>
                  <a:pt x="71476" y="141958"/>
                </a:lnTo>
                <a:lnTo>
                  <a:pt x="75273" y="139405"/>
                </a:lnTo>
                <a:lnTo>
                  <a:pt x="79710" y="136750"/>
                </a:lnTo>
                <a:lnTo>
                  <a:pt x="84573" y="134028"/>
                </a:lnTo>
                <a:lnTo>
                  <a:pt x="92516" y="131003"/>
                </a:lnTo>
                <a:lnTo>
                  <a:pt x="100173" y="129659"/>
                </a:lnTo>
                <a:lnTo>
                  <a:pt x="104882" y="129300"/>
                </a:lnTo>
                <a:lnTo>
                  <a:pt x="114242" y="128902"/>
                </a:lnTo>
                <a:lnTo>
                  <a:pt x="121577" y="128725"/>
                </a:lnTo>
                <a:lnTo>
                  <a:pt x="151836" y="128596"/>
                </a:lnTo>
                <a:lnTo>
                  <a:pt x="157422" y="129544"/>
                </a:lnTo>
                <a:lnTo>
                  <a:pt x="163050" y="131128"/>
                </a:lnTo>
                <a:lnTo>
                  <a:pt x="168708" y="133138"/>
                </a:lnTo>
                <a:lnTo>
                  <a:pt x="173432" y="134477"/>
                </a:lnTo>
                <a:lnTo>
                  <a:pt x="181221" y="135965"/>
                </a:lnTo>
                <a:lnTo>
                  <a:pt x="185584" y="137314"/>
                </a:lnTo>
                <a:lnTo>
                  <a:pt x="190398" y="139166"/>
                </a:lnTo>
                <a:lnTo>
                  <a:pt x="195512" y="141354"/>
                </a:lnTo>
                <a:lnTo>
                  <a:pt x="199874" y="143764"/>
                </a:lnTo>
                <a:lnTo>
                  <a:pt x="207261" y="148983"/>
                </a:lnTo>
                <a:lnTo>
                  <a:pt x="213719" y="154477"/>
                </a:lnTo>
                <a:lnTo>
                  <a:pt x="219764" y="160094"/>
                </a:lnTo>
                <a:lnTo>
                  <a:pt x="225626" y="165765"/>
                </a:lnTo>
                <a:lnTo>
                  <a:pt x="228522" y="167659"/>
                </a:lnTo>
                <a:lnTo>
                  <a:pt x="234281" y="169763"/>
                </a:lnTo>
                <a:lnTo>
                  <a:pt x="236197" y="171276"/>
                </a:lnTo>
                <a:lnTo>
                  <a:pt x="237475" y="173237"/>
                </a:lnTo>
                <a:lnTo>
                  <a:pt x="238327" y="175498"/>
                </a:lnTo>
                <a:lnTo>
                  <a:pt x="241813" y="180549"/>
                </a:lnTo>
                <a:lnTo>
                  <a:pt x="244077" y="183230"/>
                </a:lnTo>
                <a:lnTo>
                  <a:pt x="245586" y="185969"/>
                </a:lnTo>
                <a:lnTo>
                  <a:pt x="247262" y="191553"/>
                </a:lnTo>
                <a:lnTo>
                  <a:pt x="248662" y="193423"/>
                </a:lnTo>
                <a:lnTo>
                  <a:pt x="250547" y="194670"/>
                </a:lnTo>
                <a:lnTo>
                  <a:pt x="252756" y="195501"/>
                </a:lnTo>
                <a:lnTo>
                  <a:pt x="254230" y="197008"/>
                </a:lnTo>
                <a:lnTo>
                  <a:pt x="255212" y="198965"/>
                </a:lnTo>
                <a:lnTo>
                  <a:pt x="256788" y="204398"/>
                </a:lnTo>
                <a:lnTo>
                  <a:pt x="257003" y="207681"/>
                </a:lnTo>
                <a:lnTo>
                  <a:pt x="257175" y="2143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823"/>
          <p:cNvSpPr/>
          <p:nvPr/>
        </p:nvSpPr>
        <p:spPr>
          <a:xfrm>
            <a:off x="5995034" y="4551997"/>
            <a:ext cx="2542" cy="1"/>
          </a:xfrm>
          <a:custGeom>
            <a:avLst/>
            <a:gdLst/>
            <a:ahLst/>
            <a:cxnLst/>
            <a:rect l="0" t="0" r="0" b="0"/>
            <a:pathLst>
              <a:path w="2542" h="1">
                <a:moveTo>
                  <a:pt x="0" y="0"/>
                </a:moveTo>
                <a:lnTo>
                  <a:pt x="2541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824"/>
          <p:cNvSpPr/>
          <p:nvPr/>
        </p:nvSpPr>
        <p:spPr>
          <a:xfrm>
            <a:off x="6097904" y="4474848"/>
            <a:ext cx="41632" cy="34288"/>
          </a:xfrm>
          <a:custGeom>
            <a:avLst/>
            <a:gdLst/>
            <a:ahLst/>
            <a:cxnLst/>
            <a:rect l="0" t="0" r="0" b="0"/>
            <a:pathLst>
              <a:path w="41632" h="34288">
                <a:moveTo>
                  <a:pt x="0" y="34287"/>
                </a:moveTo>
                <a:lnTo>
                  <a:pt x="7382" y="26905"/>
                </a:lnTo>
                <a:lnTo>
                  <a:pt x="7779" y="25556"/>
                </a:lnTo>
                <a:lnTo>
                  <a:pt x="8043" y="23704"/>
                </a:lnTo>
                <a:lnTo>
                  <a:pt x="8220" y="21516"/>
                </a:lnTo>
                <a:lnTo>
                  <a:pt x="9290" y="20058"/>
                </a:lnTo>
                <a:lnTo>
                  <a:pt x="10956" y="19086"/>
                </a:lnTo>
                <a:lnTo>
                  <a:pt x="13019" y="18438"/>
                </a:lnTo>
                <a:lnTo>
                  <a:pt x="14395" y="17053"/>
                </a:lnTo>
                <a:lnTo>
                  <a:pt x="15312" y="15178"/>
                </a:lnTo>
                <a:lnTo>
                  <a:pt x="15923" y="12975"/>
                </a:lnTo>
                <a:lnTo>
                  <a:pt x="17283" y="10554"/>
                </a:lnTo>
                <a:lnTo>
                  <a:pt x="19142" y="7987"/>
                </a:lnTo>
                <a:lnTo>
                  <a:pt x="21334" y="5323"/>
                </a:lnTo>
                <a:lnTo>
                  <a:pt x="23748" y="3548"/>
                </a:lnTo>
                <a:lnTo>
                  <a:pt x="26310" y="2364"/>
                </a:lnTo>
                <a:lnTo>
                  <a:pt x="33824" y="135"/>
                </a:lnTo>
                <a:lnTo>
                  <a:pt x="34932" y="89"/>
                </a:lnTo>
                <a:lnTo>
                  <a:pt x="41631" y="9"/>
                </a:lnTo>
                <a:lnTo>
                  <a:pt x="37947" y="0"/>
                </a:lnTo>
                <a:lnTo>
                  <a:pt x="36728" y="952"/>
                </a:lnTo>
                <a:lnTo>
                  <a:pt x="35916" y="2538"/>
                </a:lnTo>
                <a:lnTo>
                  <a:pt x="35374" y="4549"/>
                </a:lnTo>
                <a:lnTo>
                  <a:pt x="35013" y="6842"/>
                </a:lnTo>
                <a:lnTo>
                  <a:pt x="34772" y="9322"/>
                </a:lnTo>
                <a:lnTo>
                  <a:pt x="34611" y="11929"/>
                </a:lnTo>
                <a:lnTo>
                  <a:pt x="33552" y="14619"/>
                </a:lnTo>
                <a:lnTo>
                  <a:pt x="31893" y="17365"/>
                </a:lnTo>
                <a:lnTo>
                  <a:pt x="29835" y="20148"/>
                </a:lnTo>
                <a:lnTo>
                  <a:pt x="27510" y="22956"/>
                </a:lnTo>
                <a:lnTo>
                  <a:pt x="25008" y="25781"/>
                </a:lnTo>
                <a:lnTo>
                  <a:pt x="17146" y="3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825"/>
          <p:cNvSpPr/>
          <p:nvPr/>
        </p:nvSpPr>
        <p:spPr>
          <a:xfrm>
            <a:off x="6192202" y="4294825"/>
            <a:ext cx="197155" cy="230220"/>
          </a:xfrm>
          <a:custGeom>
            <a:avLst/>
            <a:gdLst/>
            <a:ahLst/>
            <a:cxnLst/>
            <a:rect l="0" t="0" r="0" b="0"/>
            <a:pathLst>
              <a:path w="197155" h="230220">
                <a:moveTo>
                  <a:pt x="162877" y="25715"/>
                </a:moveTo>
                <a:lnTo>
                  <a:pt x="167429" y="25715"/>
                </a:lnTo>
                <a:lnTo>
                  <a:pt x="168769" y="24762"/>
                </a:lnTo>
                <a:lnTo>
                  <a:pt x="169663" y="23175"/>
                </a:lnTo>
                <a:lnTo>
                  <a:pt x="171097" y="18334"/>
                </a:lnTo>
                <a:lnTo>
                  <a:pt x="175896" y="12944"/>
                </a:lnTo>
                <a:lnTo>
                  <a:pt x="178800" y="9866"/>
                </a:lnTo>
                <a:lnTo>
                  <a:pt x="180160" y="9434"/>
                </a:lnTo>
                <a:lnTo>
                  <a:pt x="185672" y="8826"/>
                </a:lnTo>
                <a:lnTo>
                  <a:pt x="187296" y="8684"/>
                </a:lnTo>
                <a:lnTo>
                  <a:pt x="192761" y="4052"/>
                </a:lnTo>
                <a:lnTo>
                  <a:pt x="196781" y="353"/>
                </a:lnTo>
                <a:lnTo>
                  <a:pt x="191200" y="67"/>
                </a:lnTo>
                <a:lnTo>
                  <a:pt x="186570" y="11"/>
                </a:lnTo>
                <a:lnTo>
                  <a:pt x="176765" y="0"/>
                </a:lnTo>
                <a:lnTo>
                  <a:pt x="174041" y="951"/>
                </a:lnTo>
                <a:lnTo>
                  <a:pt x="168474" y="4549"/>
                </a:lnTo>
                <a:lnTo>
                  <a:pt x="162825" y="6782"/>
                </a:lnTo>
                <a:lnTo>
                  <a:pt x="157139" y="7775"/>
                </a:lnTo>
                <a:lnTo>
                  <a:pt x="151437" y="8216"/>
                </a:lnTo>
                <a:lnTo>
                  <a:pt x="143188" y="8413"/>
                </a:lnTo>
                <a:lnTo>
                  <a:pt x="74651" y="8570"/>
                </a:lnTo>
                <a:lnTo>
                  <a:pt x="71675" y="9522"/>
                </a:lnTo>
                <a:lnTo>
                  <a:pt x="65828" y="13120"/>
                </a:lnTo>
                <a:lnTo>
                  <a:pt x="60055" y="15355"/>
                </a:lnTo>
                <a:lnTo>
                  <a:pt x="53138" y="16789"/>
                </a:lnTo>
                <a:lnTo>
                  <a:pt x="47389" y="17038"/>
                </a:lnTo>
                <a:lnTo>
                  <a:pt x="4128" y="17142"/>
                </a:lnTo>
                <a:lnTo>
                  <a:pt x="2752" y="18095"/>
                </a:lnTo>
                <a:lnTo>
                  <a:pt x="1835" y="19682"/>
                </a:lnTo>
                <a:lnTo>
                  <a:pt x="2" y="25705"/>
                </a:lnTo>
                <a:lnTo>
                  <a:pt x="0" y="137039"/>
                </a:lnTo>
                <a:lnTo>
                  <a:pt x="5892" y="137134"/>
                </a:lnTo>
                <a:lnTo>
                  <a:pt x="13019" y="137156"/>
                </a:lnTo>
                <a:lnTo>
                  <a:pt x="15347" y="136204"/>
                </a:lnTo>
                <a:lnTo>
                  <a:pt x="20473" y="132606"/>
                </a:lnTo>
                <a:lnTo>
                  <a:pt x="26587" y="128427"/>
                </a:lnTo>
                <a:lnTo>
                  <a:pt x="34359" y="124387"/>
                </a:lnTo>
                <a:lnTo>
                  <a:pt x="38146" y="121976"/>
                </a:lnTo>
                <a:lnTo>
                  <a:pt x="41623" y="119417"/>
                </a:lnTo>
                <a:lnTo>
                  <a:pt x="44894" y="116758"/>
                </a:lnTo>
                <a:lnTo>
                  <a:pt x="48027" y="114985"/>
                </a:lnTo>
                <a:lnTo>
                  <a:pt x="57939" y="111537"/>
                </a:lnTo>
                <a:lnTo>
                  <a:pt x="62439" y="109600"/>
                </a:lnTo>
                <a:lnTo>
                  <a:pt x="67343" y="107356"/>
                </a:lnTo>
                <a:lnTo>
                  <a:pt x="72518" y="105859"/>
                </a:lnTo>
                <a:lnTo>
                  <a:pt x="77873" y="104862"/>
                </a:lnTo>
                <a:lnTo>
                  <a:pt x="83348" y="104197"/>
                </a:lnTo>
                <a:lnTo>
                  <a:pt x="87950" y="102801"/>
                </a:lnTo>
                <a:lnTo>
                  <a:pt x="91971" y="100918"/>
                </a:lnTo>
                <a:lnTo>
                  <a:pt x="95604" y="98711"/>
                </a:lnTo>
                <a:lnTo>
                  <a:pt x="99931" y="97239"/>
                </a:lnTo>
                <a:lnTo>
                  <a:pt x="104721" y="96257"/>
                </a:lnTo>
                <a:lnTo>
                  <a:pt x="109819" y="95603"/>
                </a:lnTo>
                <a:lnTo>
                  <a:pt x="115122" y="95167"/>
                </a:lnTo>
                <a:lnTo>
                  <a:pt x="120563" y="94876"/>
                </a:lnTo>
                <a:lnTo>
                  <a:pt x="126096" y="94682"/>
                </a:lnTo>
                <a:lnTo>
                  <a:pt x="131689" y="95505"/>
                </a:lnTo>
                <a:lnTo>
                  <a:pt x="137323" y="97007"/>
                </a:lnTo>
                <a:lnTo>
                  <a:pt x="142984" y="98960"/>
                </a:lnTo>
                <a:lnTo>
                  <a:pt x="147710" y="100262"/>
                </a:lnTo>
                <a:lnTo>
                  <a:pt x="151813" y="101131"/>
                </a:lnTo>
                <a:lnTo>
                  <a:pt x="155501" y="101710"/>
                </a:lnTo>
                <a:lnTo>
                  <a:pt x="158913" y="103048"/>
                </a:lnTo>
                <a:lnTo>
                  <a:pt x="162139" y="104892"/>
                </a:lnTo>
                <a:lnTo>
                  <a:pt x="165243" y="107075"/>
                </a:lnTo>
                <a:lnTo>
                  <a:pt x="171231" y="109500"/>
                </a:lnTo>
                <a:lnTo>
                  <a:pt x="174162" y="110146"/>
                </a:lnTo>
                <a:lnTo>
                  <a:pt x="179958" y="113405"/>
                </a:lnTo>
                <a:lnTo>
                  <a:pt x="185709" y="118028"/>
                </a:lnTo>
                <a:lnTo>
                  <a:pt x="191440" y="123258"/>
                </a:lnTo>
                <a:lnTo>
                  <a:pt x="193349" y="125986"/>
                </a:lnTo>
                <a:lnTo>
                  <a:pt x="195471" y="131557"/>
                </a:lnTo>
                <a:lnTo>
                  <a:pt x="196413" y="137208"/>
                </a:lnTo>
                <a:lnTo>
                  <a:pt x="196832" y="142895"/>
                </a:lnTo>
                <a:lnTo>
                  <a:pt x="197019" y="148597"/>
                </a:lnTo>
                <a:lnTo>
                  <a:pt x="197154" y="173114"/>
                </a:lnTo>
                <a:lnTo>
                  <a:pt x="196206" y="176369"/>
                </a:lnTo>
                <a:lnTo>
                  <a:pt x="192613" y="182524"/>
                </a:lnTo>
                <a:lnTo>
                  <a:pt x="187841" y="188435"/>
                </a:lnTo>
                <a:lnTo>
                  <a:pt x="182545" y="194238"/>
                </a:lnTo>
                <a:lnTo>
                  <a:pt x="174209" y="202859"/>
                </a:lnTo>
                <a:lnTo>
                  <a:pt x="160007" y="217164"/>
                </a:lnTo>
                <a:lnTo>
                  <a:pt x="156201" y="219070"/>
                </a:lnTo>
                <a:lnTo>
                  <a:pt x="151759" y="220341"/>
                </a:lnTo>
                <a:lnTo>
                  <a:pt x="146893" y="221188"/>
                </a:lnTo>
                <a:lnTo>
                  <a:pt x="142696" y="221752"/>
                </a:lnTo>
                <a:lnTo>
                  <a:pt x="138946" y="222129"/>
                </a:lnTo>
                <a:lnTo>
                  <a:pt x="135493" y="222380"/>
                </a:lnTo>
                <a:lnTo>
                  <a:pt x="132239" y="223500"/>
                </a:lnTo>
                <a:lnTo>
                  <a:pt x="126083" y="227285"/>
                </a:lnTo>
                <a:lnTo>
                  <a:pt x="120172" y="229601"/>
                </a:lnTo>
                <a:lnTo>
                  <a:pt x="117262" y="230219"/>
                </a:lnTo>
                <a:lnTo>
                  <a:pt x="113417" y="229678"/>
                </a:lnTo>
                <a:lnTo>
                  <a:pt x="108949" y="228365"/>
                </a:lnTo>
                <a:lnTo>
                  <a:pt x="97192" y="223965"/>
                </a:lnTo>
                <a:lnTo>
                  <a:pt x="93044" y="223363"/>
                </a:lnTo>
                <a:lnTo>
                  <a:pt x="88025" y="223096"/>
                </a:lnTo>
                <a:lnTo>
                  <a:pt x="77632" y="222891"/>
                </a:lnTo>
                <a:lnTo>
                  <a:pt x="68580" y="2228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826"/>
          <p:cNvSpPr/>
          <p:nvPr/>
        </p:nvSpPr>
        <p:spPr>
          <a:xfrm>
            <a:off x="6492388" y="4363402"/>
            <a:ext cx="205593" cy="154293"/>
          </a:xfrm>
          <a:custGeom>
            <a:avLst/>
            <a:gdLst/>
            <a:ahLst/>
            <a:cxnLst/>
            <a:rect l="0" t="0" r="0" b="0"/>
            <a:pathLst>
              <a:path w="205593" h="154293">
                <a:moveTo>
                  <a:pt x="154156" y="8573"/>
                </a:moveTo>
                <a:lnTo>
                  <a:pt x="149606" y="8573"/>
                </a:lnTo>
                <a:lnTo>
                  <a:pt x="147312" y="7620"/>
                </a:lnTo>
                <a:lnTo>
                  <a:pt x="142225" y="4022"/>
                </a:lnTo>
                <a:lnTo>
                  <a:pt x="138556" y="1192"/>
                </a:lnTo>
                <a:lnTo>
                  <a:pt x="135158" y="530"/>
                </a:lnTo>
                <a:lnTo>
                  <a:pt x="129766" y="105"/>
                </a:lnTo>
                <a:lnTo>
                  <a:pt x="124281" y="31"/>
                </a:lnTo>
                <a:lnTo>
                  <a:pt x="98663" y="0"/>
                </a:lnTo>
                <a:lnTo>
                  <a:pt x="96205" y="953"/>
                </a:lnTo>
                <a:lnTo>
                  <a:pt x="90935" y="4551"/>
                </a:lnTo>
                <a:lnTo>
                  <a:pt x="85419" y="6785"/>
                </a:lnTo>
                <a:lnTo>
                  <a:pt x="82613" y="7381"/>
                </a:lnTo>
                <a:lnTo>
                  <a:pt x="78839" y="8731"/>
                </a:lnTo>
                <a:lnTo>
                  <a:pt x="74417" y="10583"/>
                </a:lnTo>
                <a:lnTo>
                  <a:pt x="69564" y="12770"/>
                </a:lnTo>
                <a:lnTo>
                  <a:pt x="65377" y="15181"/>
                </a:lnTo>
                <a:lnTo>
                  <a:pt x="61632" y="17741"/>
                </a:lnTo>
                <a:lnTo>
                  <a:pt x="58184" y="20400"/>
                </a:lnTo>
                <a:lnTo>
                  <a:pt x="51812" y="23354"/>
                </a:lnTo>
                <a:lnTo>
                  <a:pt x="48779" y="24142"/>
                </a:lnTo>
                <a:lnTo>
                  <a:pt x="45805" y="26572"/>
                </a:lnTo>
                <a:lnTo>
                  <a:pt x="42870" y="30098"/>
                </a:lnTo>
                <a:lnTo>
                  <a:pt x="39960" y="34352"/>
                </a:lnTo>
                <a:lnTo>
                  <a:pt x="37069" y="38142"/>
                </a:lnTo>
                <a:lnTo>
                  <a:pt x="34188" y="41620"/>
                </a:lnTo>
                <a:lnTo>
                  <a:pt x="31315" y="44892"/>
                </a:lnTo>
                <a:lnTo>
                  <a:pt x="28448" y="48026"/>
                </a:lnTo>
                <a:lnTo>
                  <a:pt x="22721" y="54048"/>
                </a:lnTo>
                <a:lnTo>
                  <a:pt x="14141" y="62793"/>
                </a:lnTo>
                <a:lnTo>
                  <a:pt x="11284" y="66627"/>
                </a:lnTo>
                <a:lnTo>
                  <a:pt x="8426" y="71088"/>
                </a:lnTo>
                <a:lnTo>
                  <a:pt x="5568" y="75967"/>
                </a:lnTo>
                <a:lnTo>
                  <a:pt x="3662" y="80172"/>
                </a:lnTo>
                <a:lnTo>
                  <a:pt x="2392" y="83928"/>
                </a:lnTo>
                <a:lnTo>
                  <a:pt x="1545" y="87385"/>
                </a:lnTo>
                <a:lnTo>
                  <a:pt x="981" y="91594"/>
                </a:lnTo>
                <a:lnTo>
                  <a:pt x="604" y="96305"/>
                </a:lnTo>
                <a:lnTo>
                  <a:pt x="186" y="105667"/>
                </a:lnTo>
                <a:lnTo>
                  <a:pt x="0" y="113003"/>
                </a:lnTo>
                <a:lnTo>
                  <a:pt x="903" y="116293"/>
                </a:lnTo>
                <a:lnTo>
                  <a:pt x="2458" y="119439"/>
                </a:lnTo>
                <a:lnTo>
                  <a:pt x="4446" y="122488"/>
                </a:lnTo>
                <a:lnTo>
                  <a:pt x="5772" y="125474"/>
                </a:lnTo>
                <a:lnTo>
                  <a:pt x="6657" y="128417"/>
                </a:lnTo>
                <a:lnTo>
                  <a:pt x="7246" y="131331"/>
                </a:lnTo>
                <a:lnTo>
                  <a:pt x="8591" y="134227"/>
                </a:lnTo>
                <a:lnTo>
                  <a:pt x="10440" y="137109"/>
                </a:lnTo>
                <a:lnTo>
                  <a:pt x="12625" y="139984"/>
                </a:lnTo>
                <a:lnTo>
                  <a:pt x="15035" y="142853"/>
                </a:lnTo>
                <a:lnTo>
                  <a:pt x="17594" y="145717"/>
                </a:lnTo>
                <a:lnTo>
                  <a:pt x="20253" y="148580"/>
                </a:lnTo>
                <a:lnTo>
                  <a:pt x="22977" y="150489"/>
                </a:lnTo>
                <a:lnTo>
                  <a:pt x="28544" y="152609"/>
                </a:lnTo>
                <a:lnTo>
                  <a:pt x="32316" y="153175"/>
                </a:lnTo>
                <a:lnTo>
                  <a:pt x="36734" y="153551"/>
                </a:lnTo>
                <a:lnTo>
                  <a:pt x="45771" y="153970"/>
                </a:lnTo>
                <a:lnTo>
                  <a:pt x="52963" y="154157"/>
                </a:lnTo>
                <a:lnTo>
                  <a:pt x="75736" y="154292"/>
                </a:lnTo>
                <a:lnTo>
                  <a:pt x="79968" y="153344"/>
                </a:lnTo>
                <a:lnTo>
                  <a:pt x="83743" y="151759"/>
                </a:lnTo>
                <a:lnTo>
                  <a:pt x="87211" y="149750"/>
                </a:lnTo>
                <a:lnTo>
                  <a:pt x="93606" y="147518"/>
                </a:lnTo>
                <a:lnTo>
                  <a:pt x="96644" y="146923"/>
                </a:lnTo>
                <a:lnTo>
                  <a:pt x="102561" y="143722"/>
                </a:lnTo>
                <a:lnTo>
                  <a:pt x="105472" y="141534"/>
                </a:lnTo>
                <a:lnTo>
                  <a:pt x="109318" y="139124"/>
                </a:lnTo>
                <a:lnTo>
                  <a:pt x="113787" y="136564"/>
                </a:lnTo>
                <a:lnTo>
                  <a:pt x="118671" y="133906"/>
                </a:lnTo>
                <a:lnTo>
                  <a:pt x="122879" y="131180"/>
                </a:lnTo>
                <a:lnTo>
                  <a:pt x="126638" y="128411"/>
                </a:lnTo>
                <a:lnTo>
                  <a:pt x="130096" y="125613"/>
                </a:lnTo>
                <a:lnTo>
                  <a:pt x="133354" y="122795"/>
                </a:lnTo>
                <a:lnTo>
                  <a:pt x="136478" y="119963"/>
                </a:lnTo>
                <a:lnTo>
                  <a:pt x="139514" y="117123"/>
                </a:lnTo>
                <a:lnTo>
                  <a:pt x="143442" y="114277"/>
                </a:lnTo>
                <a:lnTo>
                  <a:pt x="147966" y="111427"/>
                </a:lnTo>
                <a:lnTo>
                  <a:pt x="152887" y="108575"/>
                </a:lnTo>
                <a:lnTo>
                  <a:pt x="157120" y="105720"/>
                </a:lnTo>
                <a:lnTo>
                  <a:pt x="160895" y="102865"/>
                </a:lnTo>
                <a:lnTo>
                  <a:pt x="164363" y="100010"/>
                </a:lnTo>
                <a:lnTo>
                  <a:pt x="167629" y="97153"/>
                </a:lnTo>
                <a:lnTo>
                  <a:pt x="170758" y="94296"/>
                </a:lnTo>
                <a:lnTo>
                  <a:pt x="176775" y="88582"/>
                </a:lnTo>
                <a:lnTo>
                  <a:pt x="182624" y="82867"/>
                </a:lnTo>
                <a:lnTo>
                  <a:pt x="185518" y="80962"/>
                </a:lnTo>
                <a:lnTo>
                  <a:pt x="191273" y="78846"/>
                </a:lnTo>
                <a:lnTo>
                  <a:pt x="197005" y="75365"/>
                </a:lnTo>
                <a:lnTo>
                  <a:pt x="205592" y="68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827"/>
          <p:cNvSpPr/>
          <p:nvPr/>
        </p:nvSpPr>
        <p:spPr>
          <a:xfrm>
            <a:off x="6835140" y="4320540"/>
            <a:ext cx="180023" cy="34290"/>
          </a:xfrm>
          <a:custGeom>
            <a:avLst/>
            <a:gdLst/>
            <a:ahLst/>
            <a:cxnLst/>
            <a:rect l="0" t="0" r="0" b="0"/>
            <a:pathLst>
              <a:path w="180023" h="34290">
                <a:moveTo>
                  <a:pt x="0" y="34289"/>
                </a:moveTo>
                <a:lnTo>
                  <a:pt x="44563" y="34289"/>
                </a:lnTo>
                <a:lnTo>
                  <a:pt x="47806" y="33337"/>
                </a:lnTo>
                <a:lnTo>
                  <a:pt x="50921" y="31750"/>
                </a:lnTo>
                <a:lnTo>
                  <a:pt x="53950" y="29739"/>
                </a:lnTo>
                <a:lnTo>
                  <a:pt x="57874" y="28398"/>
                </a:lnTo>
                <a:lnTo>
                  <a:pt x="62395" y="27505"/>
                </a:lnTo>
                <a:lnTo>
                  <a:pt x="67314" y="26909"/>
                </a:lnTo>
                <a:lnTo>
                  <a:pt x="72498" y="26512"/>
                </a:lnTo>
                <a:lnTo>
                  <a:pt x="77859" y="26247"/>
                </a:lnTo>
                <a:lnTo>
                  <a:pt x="83339" y="26070"/>
                </a:lnTo>
                <a:lnTo>
                  <a:pt x="87944" y="25000"/>
                </a:lnTo>
                <a:lnTo>
                  <a:pt x="91967" y="23334"/>
                </a:lnTo>
                <a:lnTo>
                  <a:pt x="95602" y="21271"/>
                </a:lnTo>
                <a:lnTo>
                  <a:pt x="99929" y="19895"/>
                </a:lnTo>
                <a:lnTo>
                  <a:pt x="104719" y="18978"/>
                </a:lnTo>
                <a:lnTo>
                  <a:pt x="109818" y="18367"/>
                </a:lnTo>
                <a:lnTo>
                  <a:pt x="114169" y="17007"/>
                </a:lnTo>
                <a:lnTo>
                  <a:pt x="118023" y="15148"/>
                </a:lnTo>
                <a:lnTo>
                  <a:pt x="121544" y="12956"/>
                </a:lnTo>
                <a:lnTo>
                  <a:pt x="124845" y="11495"/>
                </a:lnTo>
                <a:lnTo>
                  <a:pt x="127996" y="10521"/>
                </a:lnTo>
                <a:lnTo>
                  <a:pt x="131051" y="9871"/>
                </a:lnTo>
                <a:lnTo>
                  <a:pt x="134992" y="8486"/>
                </a:lnTo>
                <a:lnTo>
                  <a:pt x="139525" y="6609"/>
                </a:lnTo>
                <a:lnTo>
                  <a:pt x="144451" y="4406"/>
                </a:lnTo>
                <a:lnTo>
                  <a:pt x="148688" y="2937"/>
                </a:lnTo>
                <a:lnTo>
                  <a:pt x="152466" y="1958"/>
                </a:lnTo>
                <a:lnTo>
                  <a:pt x="155936" y="1305"/>
                </a:lnTo>
                <a:lnTo>
                  <a:pt x="159202" y="870"/>
                </a:lnTo>
                <a:lnTo>
                  <a:pt x="162332" y="580"/>
                </a:lnTo>
                <a:lnTo>
                  <a:pt x="165371" y="386"/>
                </a:lnTo>
                <a:lnTo>
                  <a:pt x="171288" y="172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828"/>
          <p:cNvSpPr/>
          <p:nvPr/>
        </p:nvSpPr>
        <p:spPr>
          <a:xfrm>
            <a:off x="6869430" y="4371975"/>
            <a:ext cx="188596" cy="8573"/>
          </a:xfrm>
          <a:custGeom>
            <a:avLst/>
            <a:gdLst/>
            <a:ahLst/>
            <a:cxnLst/>
            <a:rect l="0" t="0" r="0" b="0"/>
            <a:pathLst>
              <a:path w="188596" h="8573">
                <a:moveTo>
                  <a:pt x="0" y="8572"/>
                </a:moveTo>
                <a:lnTo>
                  <a:pt x="135504" y="8572"/>
                </a:lnTo>
                <a:lnTo>
                  <a:pt x="139866" y="7620"/>
                </a:lnTo>
                <a:lnTo>
                  <a:pt x="143727" y="6032"/>
                </a:lnTo>
                <a:lnTo>
                  <a:pt x="147253" y="4021"/>
                </a:lnTo>
                <a:lnTo>
                  <a:pt x="150556" y="2681"/>
                </a:lnTo>
                <a:lnTo>
                  <a:pt x="153711" y="1787"/>
                </a:lnTo>
                <a:lnTo>
                  <a:pt x="156765" y="1191"/>
                </a:lnTo>
                <a:lnTo>
                  <a:pt x="160708" y="794"/>
                </a:lnTo>
                <a:lnTo>
                  <a:pt x="165241" y="529"/>
                </a:lnTo>
                <a:lnTo>
                  <a:pt x="177102" y="105"/>
                </a:lnTo>
                <a:lnTo>
                  <a:pt x="188510" y="0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829"/>
          <p:cNvSpPr/>
          <p:nvPr/>
        </p:nvSpPr>
        <p:spPr>
          <a:xfrm>
            <a:off x="7186613" y="4217670"/>
            <a:ext cx="214313" cy="222885"/>
          </a:xfrm>
          <a:custGeom>
            <a:avLst/>
            <a:gdLst/>
            <a:ahLst/>
            <a:cxnLst/>
            <a:rect l="0" t="0" r="0" b="0"/>
            <a:pathLst>
              <a:path w="214313" h="222885">
                <a:moveTo>
                  <a:pt x="34289" y="8572"/>
                </a:moveTo>
                <a:lnTo>
                  <a:pt x="41670" y="8572"/>
                </a:lnTo>
                <a:lnTo>
                  <a:pt x="42067" y="7620"/>
                </a:lnTo>
                <a:lnTo>
                  <a:pt x="42509" y="4021"/>
                </a:lnTo>
                <a:lnTo>
                  <a:pt x="43579" y="2681"/>
                </a:lnTo>
                <a:lnTo>
                  <a:pt x="45245" y="1787"/>
                </a:lnTo>
                <a:lnTo>
                  <a:pt x="49636" y="794"/>
                </a:lnTo>
                <a:lnTo>
                  <a:pt x="54762" y="353"/>
                </a:lnTo>
                <a:lnTo>
                  <a:pt x="60215" y="157"/>
                </a:lnTo>
                <a:lnTo>
                  <a:pt x="71181" y="46"/>
                </a:lnTo>
                <a:lnTo>
                  <a:pt x="121649" y="0"/>
                </a:lnTo>
                <a:lnTo>
                  <a:pt x="124914" y="952"/>
                </a:lnTo>
                <a:lnTo>
                  <a:pt x="131082" y="4550"/>
                </a:lnTo>
                <a:lnTo>
                  <a:pt x="136998" y="6785"/>
                </a:lnTo>
                <a:lnTo>
                  <a:pt x="139909" y="7381"/>
                </a:lnTo>
                <a:lnTo>
                  <a:pt x="143755" y="7778"/>
                </a:lnTo>
                <a:lnTo>
                  <a:pt x="148224" y="8042"/>
                </a:lnTo>
                <a:lnTo>
                  <a:pt x="153108" y="8219"/>
                </a:lnTo>
                <a:lnTo>
                  <a:pt x="157317" y="9289"/>
                </a:lnTo>
                <a:lnTo>
                  <a:pt x="161075" y="10955"/>
                </a:lnTo>
                <a:lnTo>
                  <a:pt x="164533" y="13019"/>
                </a:lnTo>
                <a:lnTo>
                  <a:pt x="166838" y="15346"/>
                </a:lnTo>
                <a:lnTo>
                  <a:pt x="168375" y="17851"/>
                </a:lnTo>
                <a:lnTo>
                  <a:pt x="169400" y="20473"/>
                </a:lnTo>
                <a:lnTo>
                  <a:pt x="173078" y="25926"/>
                </a:lnTo>
                <a:lnTo>
                  <a:pt x="175393" y="28714"/>
                </a:lnTo>
                <a:lnTo>
                  <a:pt x="176935" y="31525"/>
                </a:lnTo>
                <a:lnTo>
                  <a:pt x="178649" y="37188"/>
                </a:lnTo>
                <a:lnTo>
                  <a:pt x="181952" y="42880"/>
                </a:lnTo>
                <a:lnTo>
                  <a:pt x="184166" y="45732"/>
                </a:lnTo>
                <a:lnTo>
                  <a:pt x="185642" y="49538"/>
                </a:lnTo>
                <a:lnTo>
                  <a:pt x="186626" y="53980"/>
                </a:lnTo>
                <a:lnTo>
                  <a:pt x="187282" y="58846"/>
                </a:lnTo>
                <a:lnTo>
                  <a:pt x="187719" y="63043"/>
                </a:lnTo>
                <a:lnTo>
                  <a:pt x="188011" y="66794"/>
                </a:lnTo>
                <a:lnTo>
                  <a:pt x="188205" y="70246"/>
                </a:lnTo>
                <a:lnTo>
                  <a:pt x="187382" y="74453"/>
                </a:lnTo>
                <a:lnTo>
                  <a:pt x="185881" y="79163"/>
                </a:lnTo>
                <a:lnTo>
                  <a:pt x="183928" y="84208"/>
                </a:lnTo>
                <a:lnTo>
                  <a:pt x="182626" y="88523"/>
                </a:lnTo>
                <a:lnTo>
                  <a:pt x="181758" y="92353"/>
                </a:lnTo>
                <a:lnTo>
                  <a:pt x="181179" y="95858"/>
                </a:lnTo>
                <a:lnTo>
                  <a:pt x="179841" y="100101"/>
                </a:lnTo>
                <a:lnTo>
                  <a:pt x="177996" y="104833"/>
                </a:lnTo>
                <a:lnTo>
                  <a:pt x="175815" y="109894"/>
                </a:lnTo>
                <a:lnTo>
                  <a:pt x="170849" y="120596"/>
                </a:lnTo>
                <a:lnTo>
                  <a:pt x="168191" y="126117"/>
                </a:lnTo>
                <a:lnTo>
                  <a:pt x="164515" y="130751"/>
                </a:lnTo>
                <a:lnTo>
                  <a:pt x="160159" y="134792"/>
                </a:lnTo>
                <a:lnTo>
                  <a:pt x="155349" y="138438"/>
                </a:lnTo>
                <a:lnTo>
                  <a:pt x="151191" y="142775"/>
                </a:lnTo>
                <a:lnTo>
                  <a:pt x="147467" y="147571"/>
                </a:lnTo>
                <a:lnTo>
                  <a:pt x="144031" y="152673"/>
                </a:lnTo>
                <a:lnTo>
                  <a:pt x="140787" y="157027"/>
                </a:lnTo>
                <a:lnTo>
                  <a:pt x="137674" y="160882"/>
                </a:lnTo>
                <a:lnTo>
                  <a:pt x="134644" y="164404"/>
                </a:lnTo>
                <a:lnTo>
                  <a:pt x="130720" y="167705"/>
                </a:lnTo>
                <a:lnTo>
                  <a:pt x="126199" y="170858"/>
                </a:lnTo>
                <a:lnTo>
                  <a:pt x="121280" y="173913"/>
                </a:lnTo>
                <a:lnTo>
                  <a:pt x="117048" y="177854"/>
                </a:lnTo>
                <a:lnTo>
                  <a:pt x="113274" y="182387"/>
                </a:lnTo>
                <a:lnTo>
                  <a:pt x="109806" y="187314"/>
                </a:lnTo>
                <a:lnTo>
                  <a:pt x="105589" y="191551"/>
                </a:lnTo>
                <a:lnTo>
                  <a:pt x="100872" y="195328"/>
                </a:lnTo>
                <a:lnTo>
                  <a:pt x="95823" y="198799"/>
                </a:lnTo>
                <a:lnTo>
                  <a:pt x="91504" y="201112"/>
                </a:lnTo>
                <a:lnTo>
                  <a:pt x="87673" y="202655"/>
                </a:lnTo>
                <a:lnTo>
                  <a:pt x="84166" y="203683"/>
                </a:lnTo>
                <a:lnTo>
                  <a:pt x="77729" y="207366"/>
                </a:lnTo>
                <a:lnTo>
                  <a:pt x="74679" y="209681"/>
                </a:lnTo>
                <a:lnTo>
                  <a:pt x="70741" y="211225"/>
                </a:lnTo>
                <a:lnTo>
                  <a:pt x="66210" y="212254"/>
                </a:lnTo>
                <a:lnTo>
                  <a:pt x="61284" y="212940"/>
                </a:lnTo>
                <a:lnTo>
                  <a:pt x="57049" y="213397"/>
                </a:lnTo>
                <a:lnTo>
                  <a:pt x="53272" y="213702"/>
                </a:lnTo>
                <a:lnTo>
                  <a:pt x="49802" y="213906"/>
                </a:lnTo>
                <a:lnTo>
                  <a:pt x="46536" y="214994"/>
                </a:lnTo>
                <a:lnTo>
                  <a:pt x="40367" y="218743"/>
                </a:lnTo>
                <a:lnTo>
                  <a:pt x="37389" y="219171"/>
                </a:lnTo>
                <a:lnTo>
                  <a:pt x="34450" y="218504"/>
                </a:lnTo>
                <a:lnTo>
                  <a:pt x="28646" y="216175"/>
                </a:lnTo>
                <a:lnTo>
                  <a:pt x="22891" y="215140"/>
                </a:lnTo>
                <a:lnTo>
                  <a:pt x="17158" y="214680"/>
                </a:lnTo>
                <a:lnTo>
                  <a:pt x="14296" y="214557"/>
                </a:lnTo>
                <a:lnTo>
                  <a:pt x="11435" y="213523"/>
                </a:lnTo>
                <a:lnTo>
                  <a:pt x="5717" y="209834"/>
                </a:lnTo>
                <a:lnTo>
                  <a:pt x="501" y="206099"/>
                </a:lnTo>
                <a:lnTo>
                  <a:pt x="98" y="199919"/>
                </a:lnTo>
                <a:lnTo>
                  <a:pt x="4" y="194788"/>
                </a:lnTo>
                <a:lnTo>
                  <a:pt x="0" y="181576"/>
                </a:lnTo>
                <a:lnTo>
                  <a:pt x="2539" y="178173"/>
                </a:lnTo>
                <a:lnTo>
                  <a:pt x="4550" y="175932"/>
                </a:lnTo>
                <a:lnTo>
                  <a:pt x="7795" y="174438"/>
                </a:lnTo>
                <a:lnTo>
                  <a:pt x="11864" y="173441"/>
                </a:lnTo>
                <a:lnTo>
                  <a:pt x="16482" y="172777"/>
                </a:lnTo>
                <a:lnTo>
                  <a:pt x="20512" y="171383"/>
                </a:lnTo>
                <a:lnTo>
                  <a:pt x="24152" y="169500"/>
                </a:lnTo>
                <a:lnTo>
                  <a:pt x="30737" y="164868"/>
                </a:lnTo>
                <a:lnTo>
                  <a:pt x="36838" y="159634"/>
                </a:lnTo>
                <a:lnTo>
                  <a:pt x="40751" y="157858"/>
                </a:lnTo>
                <a:lnTo>
                  <a:pt x="45264" y="156673"/>
                </a:lnTo>
                <a:lnTo>
                  <a:pt x="50178" y="155883"/>
                </a:lnTo>
                <a:lnTo>
                  <a:pt x="55359" y="154405"/>
                </a:lnTo>
                <a:lnTo>
                  <a:pt x="60719" y="152467"/>
                </a:lnTo>
                <a:lnTo>
                  <a:pt x="66196" y="150222"/>
                </a:lnTo>
                <a:lnTo>
                  <a:pt x="70800" y="148725"/>
                </a:lnTo>
                <a:lnTo>
                  <a:pt x="74822" y="147728"/>
                </a:lnTo>
                <a:lnTo>
                  <a:pt x="78456" y="147062"/>
                </a:lnTo>
                <a:lnTo>
                  <a:pt x="82784" y="146619"/>
                </a:lnTo>
                <a:lnTo>
                  <a:pt x="87574" y="146323"/>
                </a:lnTo>
                <a:lnTo>
                  <a:pt x="97024" y="145995"/>
                </a:lnTo>
                <a:lnTo>
                  <a:pt x="108652" y="145810"/>
                </a:lnTo>
                <a:lnTo>
                  <a:pt x="118456" y="145767"/>
                </a:lnTo>
                <a:lnTo>
                  <a:pt x="122785" y="146708"/>
                </a:lnTo>
                <a:lnTo>
                  <a:pt x="126625" y="148287"/>
                </a:lnTo>
                <a:lnTo>
                  <a:pt x="130136" y="150293"/>
                </a:lnTo>
                <a:lnTo>
                  <a:pt x="134381" y="151630"/>
                </a:lnTo>
                <a:lnTo>
                  <a:pt x="139118" y="152522"/>
                </a:lnTo>
                <a:lnTo>
                  <a:pt x="144180" y="153116"/>
                </a:lnTo>
                <a:lnTo>
                  <a:pt x="148507" y="154465"/>
                </a:lnTo>
                <a:lnTo>
                  <a:pt x="152345" y="156316"/>
                </a:lnTo>
                <a:lnTo>
                  <a:pt x="155855" y="158503"/>
                </a:lnTo>
                <a:lnTo>
                  <a:pt x="162296" y="163473"/>
                </a:lnTo>
                <a:lnTo>
                  <a:pt x="165347" y="166132"/>
                </a:lnTo>
                <a:lnTo>
                  <a:pt x="168334" y="167905"/>
                </a:lnTo>
                <a:lnTo>
                  <a:pt x="174191" y="169874"/>
                </a:lnTo>
                <a:lnTo>
                  <a:pt x="176135" y="171352"/>
                </a:lnTo>
                <a:lnTo>
                  <a:pt x="177431" y="173289"/>
                </a:lnTo>
                <a:lnTo>
                  <a:pt x="178294" y="175534"/>
                </a:lnTo>
                <a:lnTo>
                  <a:pt x="181794" y="180567"/>
                </a:lnTo>
                <a:lnTo>
                  <a:pt x="186525" y="185980"/>
                </a:lnTo>
                <a:lnTo>
                  <a:pt x="191802" y="191560"/>
                </a:lnTo>
                <a:lnTo>
                  <a:pt x="193590" y="194382"/>
                </a:lnTo>
                <a:lnTo>
                  <a:pt x="195577" y="200056"/>
                </a:lnTo>
                <a:lnTo>
                  <a:pt x="197059" y="201951"/>
                </a:lnTo>
                <a:lnTo>
                  <a:pt x="199001" y="203214"/>
                </a:lnTo>
                <a:lnTo>
                  <a:pt x="201246" y="204056"/>
                </a:lnTo>
                <a:lnTo>
                  <a:pt x="202744" y="205570"/>
                </a:lnTo>
                <a:lnTo>
                  <a:pt x="203742" y="207531"/>
                </a:lnTo>
                <a:lnTo>
                  <a:pt x="205345" y="212973"/>
                </a:lnTo>
                <a:lnTo>
                  <a:pt x="210173" y="218466"/>
                </a:lnTo>
                <a:lnTo>
                  <a:pt x="214312" y="2228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830"/>
          <p:cNvSpPr/>
          <p:nvPr/>
        </p:nvSpPr>
        <p:spPr>
          <a:xfrm>
            <a:off x="7478087" y="4183389"/>
            <a:ext cx="162825" cy="214303"/>
          </a:xfrm>
          <a:custGeom>
            <a:avLst/>
            <a:gdLst/>
            <a:ahLst/>
            <a:cxnLst/>
            <a:rect l="0" t="0" r="0" b="0"/>
            <a:pathLst>
              <a:path w="162825" h="214303">
                <a:moveTo>
                  <a:pt x="145722" y="25708"/>
                </a:moveTo>
                <a:lnTo>
                  <a:pt x="141171" y="25708"/>
                </a:lnTo>
                <a:lnTo>
                  <a:pt x="139831" y="24756"/>
                </a:lnTo>
                <a:lnTo>
                  <a:pt x="138937" y="23168"/>
                </a:lnTo>
                <a:lnTo>
                  <a:pt x="137255" y="17489"/>
                </a:lnTo>
                <a:lnTo>
                  <a:pt x="132630" y="12690"/>
                </a:lnTo>
                <a:lnTo>
                  <a:pt x="129778" y="9786"/>
                </a:lnTo>
                <a:lnTo>
                  <a:pt x="126572" y="9107"/>
                </a:lnTo>
                <a:lnTo>
                  <a:pt x="124383" y="8925"/>
                </a:lnTo>
                <a:lnTo>
                  <a:pt x="121971" y="7852"/>
                </a:lnTo>
                <a:lnTo>
                  <a:pt x="119411" y="6184"/>
                </a:lnTo>
                <a:lnTo>
                  <a:pt x="116751" y="4120"/>
                </a:lnTo>
                <a:lnTo>
                  <a:pt x="114026" y="2743"/>
                </a:lnTo>
                <a:lnTo>
                  <a:pt x="111257" y="1826"/>
                </a:lnTo>
                <a:lnTo>
                  <a:pt x="108458" y="1214"/>
                </a:lnTo>
                <a:lnTo>
                  <a:pt x="105640" y="806"/>
                </a:lnTo>
                <a:lnTo>
                  <a:pt x="102808" y="535"/>
                </a:lnTo>
                <a:lnTo>
                  <a:pt x="99968" y="353"/>
                </a:lnTo>
                <a:lnTo>
                  <a:pt x="97122" y="232"/>
                </a:lnTo>
                <a:lnTo>
                  <a:pt x="91419" y="98"/>
                </a:lnTo>
                <a:lnTo>
                  <a:pt x="62352" y="0"/>
                </a:lnTo>
                <a:lnTo>
                  <a:pt x="57757" y="950"/>
                </a:lnTo>
                <a:lnTo>
                  <a:pt x="53742" y="2535"/>
                </a:lnTo>
                <a:lnTo>
                  <a:pt x="50112" y="4544"/>
                </a:lnTo>
                <a:lnTo>
                  <a:pt x="46739" y="5884"/>
                </a:lnTo>
                <a:lnTo>
                  <a:pt x="43539" y="6777"/>
                </a:lnTo>
                <a:lnTo>
                  <a:pt x="40453" y="7373"/>
                </a:lnTo>
                <a:lnTo>
                  <a:pt x="37443" y="7769"/>
                </a:lnTo>
                <a:lnTo>
                  <a:pt x="34483" y="8034"/>
                </a:lnTo>
                <a:lnTo>
                  <a:pt x="31558" y="8210"/>
                </a:lnTo>
                <a:lnTo>
                  <a:pt x="27703" y="9281"/>
                </a:lnTo>
                <a:lnTo>
                  <a:pt x="23228" y="10946"/>
                </a:lnTo>
                <a:lnTo>
                  <a:pt x="9421" y="16774"/>
                </a:lnTo>
                <a:lnTo>
                  <a:pt x="6404" y="16975"/>
                </a:lnTo>
                <a:lnTo>
                  <a:pt x="101" y="17133"/>
                </a:lnTo>
                <a:lnTo>
                  <a:pt x="12" y="23027"/>
                </a:lnTo>
                <a:lnTo>
                  <a:pt x="0" y="24516"/>
                </a:lnTo>
                <a:lnTo>
                  <a:pt x="4543" y="29906"/>
                </a:lnTo>
                <a:lnTo>
                  <a:pt x="5883" y="32316"/>
                </a:lnTo>
                <a:lnTo>
                  <a:pt x="7372" y="37535"/>
                </a:lnTo>
                <a:lnTo>
                  <a:pt x="8328" y="42755"/>
                </a:lnTo>
                <a:lnTo>
                  <a:pt x="8493" y="49386"/>
                </a:lnTo>
                <a:lnTo>
                  <a:pt x="8531" y="54646"/>
                </a:lnTo>
                <a:lnTo>
                  <a:pt x="9494" y="57383"/>
                </a:lnTo>
                <a:lnTo>
                  <a:pt x="13104" y="62963"/>
                </a:lnTo>
                <a:lnTo>
                  <a:pt x="15343" y="68618"/>
                </a:lnTo>
                <a:lnTo>
                  <a:pt x="15940" y="71460"/>
                </a:lnTo>
                <a:lnTo>
                  <a:pt x="19144" y="77157"/>
                </a:lnTo>
                <a:lnTo>
                  <a:pt x="21331" y="80010"/>
                </a:lnTo>
                <a:lnTo>
                  <a:pt x="23762" y="85720"/>
                </a:lnTo>
                <a:lnTo>
                  <a:pt x="25323" y="92596"/>
                </a:lnTo>
                <a:lnTo>
                  <a:pt x="25594" y="98338"/>
                </a:lnTo>
                <a:lnTo>
                  <a:pt x="25693" y="104805"/>
                </a:lnTo>
                <a:lnTo>
                  <a:pt x="25698" y="107015"/>
                </a:lnTo>
                <a:lnTo>
                  <a:pt x="26654" y="108487"/>
                </a:lnTo>
                <a:lnTo>
                  <a:pt x="28243" y="109469"/>
                </a:lnTo>
                <a:lnTo>
                  <a:pt x="33087" y="111045"/>
                </a:lnTo>
                <a:lnTo>
                  <a:pt x="36290" y="111261"/>
                </a:lnTo>
                <a:lnTo>
                  <a:pt x="42468" y="111423"/>
                </a:lnTo>
                <a:lnTo>
                  <a:pt x="51062" y="111433"/>
                </a:lnTo>
                <a:lnTo>
                  <a:pt x="55868" y="106882"/>
                </a:lnTo>
                <a:lnTo>
                  <a:pt x="58197" y="105542"/>
                </a:lnTo>
                <a:lnTo>
                  <a:pt x="60702" y="104648"/>
                </a:lnTo>
                <a:lnTo>
                  <a:pt x="63325" y="104052"/>
                </a:lnTo>
                <a:lnTo>
                  <a:pt x="66026" y="103655"/>
                </a:lnTo>
                <a:lnTo>
                  <a:pt x="68779" y="103390"/>
                </a:lnTo>
                <a:lnTo>
                  <a:pt x="71567" y="103214"/>
                </a:lnTo>
                <a:lnTo>
                  <a:pt x="77205" y="103017"/>
                </a:lnTo>
                <a:lnTo>
                  <a:pt x="80042" y="102966"/>
                </a:lnTo>
                <a:lnTo>
                  <a:pt x="82885" y="101978"/>
                </a:lnTo>
                <a:lnTo>
                  <a:pt x="85734" y="100367"/>
                </a:lnTo>
                <a:lnTo>
                  <a:pt x="88585" y="98341"/>
                </a:lnTo>
                <a:lnTo>
                  <a:pt x="91439" y="96990"/>
                </a:lnTo>
                <a:lnTo>
                  <a:pt x="94293" y="96089"/>
                </a:lnTo>
                <a:lnTo>
                  <a:pt x="97149" y="95489"/>
                </a:lnTo>
                <a:lnTo>
                  <a:pt x="100005" y="95088"/>
                </a:lnTo>
                <a:lnTo>
                  <a:pt x="102861" y="94822"/>
                </a:lnTo>
                <a:lnTo>
                  <a:pt x="105719" y="94644"/>
                </a:lnTo>
                <a:lnTo>
                  <a:pt x="111433" y="94446"/>
                </a:lnTo>
                <a:lnTo>
                  <a:pt x="122545" y="94335"/>
                </a:lnTo>
                <a:lnTo>
                  <a:pt x="127414" y="94320"/>
                </a:lnTo>
                <a:lnTo>
                  <a:pt x="130659" y="95261"/>
                </a:lnTo>
                <a:lnTo>
                  <a:pt x="132823" y="96842"/>
                </a:lnTo>
                <a:lnTo>
                  <a:pt x="134266" y="98848"/>
                </a:lnTo>
                <a:lnTo>
                  <a:pt x="136180" y="100185"/>
                </a:lnTo>
                <a:lnTo>
                  <a:pt x="140846" y="101672"/>
                </a:lnTo>
                <a:lnTo>
                  <a:pt x="143424" y="102068"/>
                </a:lnTo>
                <a:lnTo>
                  <a:pt x="146095" y="102332"/>
                </a:lnTo>
                <a:lnTo>
                  <a:pt x="148829" y="102509"/>
                </a:lnTo>
                <a:lnTo>
                  <a:pt x="151603" y="103578"/>
                </a:lnTo>
                <a:lnTo>
                  <a:pt x="154406" y="105244"/>
                </a:lnTo>
                <a:lnTo>
                  <a:pt x="161197" y="110210"/>
                </a:lnTo>
                <a:lnTo>
                  <a:pt x="161754" y="111571"/>
                </a:lnTo>
                <a:lnTo>
                  <a:pt x="162538" y="118036"/>
                </a:lnTo>
                <a:lnTo>
                  <a:pt x="162721" y="123257"/>
                </a:lnTo>
                <a:lnTo>
                  <a:pt x="162824" y="136103"/>
                </a:lnTo>
                <a:lnTo>
                  <a:pt x="161886" y="140262"/>
                </a:lnTo>
                <a:lnTo>
                  <a:pt x="160308" y="143987"/>
                </a:lnTo>
                <a:lnTo>
                  <a:pt x="156967" y="150667"/>
                </a:lnTo>
                <a:lnTo>
                  <a:pt x="155483" y="156810"/>
                </a:lnTo>
                <a:lnTo>
                  <a:pt x="153182" y="159782"/>
                </a:lnTo>
                <a:lnTo>
                  <a:pt x="149743" y="162716"/>
                </a:lnTo>
                <a:lnTo>
                  <a:pt x="145545" y="165624"/>
                </a:lnTo>
                <a:lnTo>
                  <a:pt x="142747" y="168515"/>
                </a:lnTo>
                <a:lnTo>
                  <a:pt x="140881" y="171395"/>
                </a:lnTo>
                <a:lnTo>
                  <a:pt x="139637" y="174268"/>
                </a:lnTo>
                <a:lnTo>
                  <a:pt x="136903" y="178088"/>
                </a:lnTo>
                <a:lnTo>
                  <a:pt x="133176" y="182540"/>
                </a:lnTo>
                <a:lnTo>
                  <a:pt x="128785" y="187413"/>
                </a:lnTo>
                <a:lnTo>
                  <a:pt x="124906" y="190661"/>
                </a:lnTo>
                <a:lnTo>
                  <a:pt x="121367" y="192827"/>
                </a:lnTo>
                <a:lnTo>
                  <a:pt x="118056" y="194270"/>
                </a:lnTo>
                <a:lnTo>
                  <a:pt x="114896" y="196186"/>
                </a:lnTo>
                <a:lnTo>
                  <a:pt x="111837" y="198415"/>
                </a:lnTo>
                <a:lnTo>
                  <a:pt x="108844" y="200853"/>
                </a:lnTo>
                <a:lnTo>
                  <a:pt x="105897" y="203431"/>
                </a:lnTo>
                <a:lnTo>
                  <a:pt x="102980" y="206103"/>
                </a:lnTo>
                <a:lnTo>
                  <a:pt x="100082" y="208837"/>
                </a:lnTo>
                <a:lnTo>
                  <a:pt x="97198" y="210659"/>
                </a:lnTo>
                <a:lnTo>
                  <a:pt x="94323" y="211874"/>
                </a:lnTo>
                <a:lnTo>
                  <a:pt x="91454" y="212683"/>
                </a:lnTo>
                <a:lnTo>
                  <a:pt x="88588" y="213223"/>
                </a:lnTo>
                <a:lnTo>
                  <a:pt x="85725" y="213583"/>
                </a:lnTo>
                <a:lnTo>
                  <a:pt x="78838" y="214161"/>
                </a:lnTo>
                <a:lnTo>
                  <a:pt x="75356" y="214240"/>
                </a:lnTo>
                <a:lnTo>
                  <a:pt x="60469" y="214302"/>
                </a:lnTo>
                <a:lnTo>
                  <a:pt x="60090" y="208411"/>
                </a:lnTo>
                <a:lnTo>
                  <a:pt x="59997" y="2057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831"/>
          <p:cNvSpPr/>
          <p:nvPr/>
        </p:nvSpPr>
        <p:spPr>
          <a:xfrm>
            <a:off x="7700973" y="4191952"/>
            <a:ext cx="162397" cy="188479"/>
          </a:xfrm>
          <a:custGeom>
            <a:avLst/>
            <a:gdLst/>
            <a:ahLst/>
            <a:cxnLst/>
            <a:rect l="0" t="0" r="0" b="0"/>
            <a:pathLst>
              <a:path w="162397" h="188479">
                <a:moveTo>
                  <a:pt x="59996" y="17145"/>
                </a:moveTo>
                <a:lnTo>
                  <a:pt x="51528" y="17145"/>
                </a:lnTo>
                <a:lnTo>
                  <a:pt x="46904" y="21696"/>
                </a:lnTo>
                <a:lnTo>
                  <a:pt x="44052" y="24526"/>
                </a:lnTo>
                <a:lnTo>
                  <a:pt x="43386" y="27728"/>
                </a:lnTo>
                <a:lnTo>
                  <a:pt x="43207" y="29915"/>
                </a:lnTo>
                <a:lnTo>
                  <a:pt x="42136" y="32326"/>
                </a:lnTo>
                <a:lnTo>
                  <a:pt x="38406" y="37545"/>
                </a:lnTo>
                <a:lnTo>
                  <a:pt x="37030" y="40270"/>
                </a:lnTo>
                <a:lnTo>
                  <a:pt x="35502" y="45838"/>
                </a:lnTo>
                <a:lnTo>
                  <a:pt x="32282" y="51487"/>
                </a:lnTo>
                <a:lnTo>
                  <a:pt x="27677" y="57173"/>
                </a:lnTo>
                <a:lnTo>
                  <a:pt x="25115" y="60023"/>
                </a:lnTo>
                <a:lnTo>
                  <a:pt x="19729" y="65729"/>
                </a:lnTo>
                <a:lnTo>
                  <a:pt x="14160" y="71441"/>
                </a:lnTo>
                <a:lnTo>
                  <a:pt x="12294" y="75249"/>
                </a:lnTo>
                <a:lnTo>
                  <a:pt x="11050" y="79694"/>
                </a:lnTo>
                <a:lnTo>
                  <a:pt x="10220" y="84562"/>
                </a:lnTo>
                <a:lnTo>
                  <a:pt x="8715" y="88759"/>
                </a:lnTo>
                <a:lnTo>
                  <a:pt x="6759" y="92510"/>
                </a:lnTo>
                <a:lnTo>
                  <a:pt x="4503" y="95964"/>
                </a:lnTo>
                <a:lnTo>
                  <a:pt x="2998" y="99219"/>
                </a:lnTo>
                <a:lnTo>
                  <a:pt x="1995" y="102340"/>
                </a:lnTo>
                <a:lnTo>
                  <a:pt x="1327" y="105375"/>
                </a:lnTo>
                <a:lnTo>
                  <a:pt x="880" y="108350"/>
                </a:lnTo>
                <a:lnTo>
                  <a:pt x="385" y="114196"/>
                </a:lnTo>
                <a:lnTo>
                  <a:pt x="166" y="119969"/>
                </a:lnTo>
                <a:lnTo>
                  <a:pt x="67" y="126662"/>
                </a:lnTo>
                <a:lnTo>
                  <a:pt x="0" y="147396"/>
                </a:lnTo>
                <a:lnTo>
                  <a:pt x="949" y="150651"/>
                </a:lnTo>
                <a:lnTo>
                  <a:pt x="2534" y="153774"/>
                </a:lnTo>
                <a:lnTo>
                  <a:pt x="7371" y="161079"/>
                </a:lnTo>
                <a:lnTo>
                  <a:pt x="8033" y="164619"/>
                </a:lnTo>
                <a:lnTo>
                  <a:pt x="8209" y="166896"/>
                </a:lnTo>
                <a:lnTo>
                  <a:pt x="9279" y="169366"/>
                </a:lnTo>
                <a:lnTo>
                  <a:pt x="13008" y="174652"/>
                </a:lnTo>
                <a:lnTo>
                  <a:pt x="15335" y="176442"/>
                </a:lnTo>
                <a:lnTo>
                  <a:pt x="17841" y="177635"/>
                </a:lnTo>
                <a:lnTo>
                  <a:pt x="20462" y="178431"/>
                </a:lnTo>
                <a:lnTo>
                  <a:pt x="23163" y="179914"/>
                </a:lnTo>
                <a:lnTo>
                  <a:pt x="25916" y="181855"/>
                </a:lnTo>
                <a:lnTo>
                  <a:pt x="28704" y="184102"/>
                </a:lnTo>
                <a:lnTo>
                  <a:pt x="31515" y="185600"/>
                </a:lnTo>
                <a:lnTo>
                  <a:pt x="34341" y="186598"/>
                </a:lnTo>
                <a:lnTo>
                  <a:pt x="37178" y="187264"/>
                </a:lnTo>
                <a:lnTo>
                  <a:pt x="40022" y="187707"/>
                </a:lnTo>
                <a:lnTo>
                  <a:pt x="42870" y="188003"/>
                </a:lnTo>
                <a:lnTo>
                  <a:pt x="45721" y="188201"/>
                </a:lnTo>
                <a:lnTo>
                  <a:pt x="48575" y="188332"/>
                </a:lnTo>
                <a:lnTo>
                  <a:pt x="54286" y="188478"/>
                </a:lnTo>
                <a:lnTo>
                  <a:pt x="57142" y="187565"/>
                </a:lnTo>
                <a:lnTo>
                  <a:pt x="59998" y="186003"/>
                </a:lnTo>
                <a:lnTo>
                  <a:pt x="62856" y="184009"/>
                </a:lnTo>
                <a:lnTo>
                  <a:pt x="66665" y="182680"/>
                </a:lnTo>
                <a:lnTo>
                  <a:pt x="71109" y="181795"/>
                </a:lnTo>
                <a:lnTo>
                  <a:pt x="75978" y="181204"/>
                </a:lnTo>
                <a:lnTo>
                  <a:pt x="80176" y="179858"/>
                </a:lnTo>
                <a:lnTo>
                  <a:pt x="83927" y="178008"/>
                </a:lnTo>
                <a:lnTo>
                  <a:pt x="87381" y="175822"/>
                </a:lnTo>
                <a:lnTo>
                  <a:pt x="91587" y="173412"/>
                </a:lnTo>
                <a:lnTo>
                  <a:pt x="101343" y="168195"/>
                </a:lnTo>
                <a:lnTo>
                  <a:pt x="105658" y="166423"/>
                </a:lnTo>
                <a:lnTo>
                  <a:pt x="109488" y="165241"/>
                </a:lnTo>
                <a:lnTo>
                  <a:pt x="112993" y="164453"/>
                </a:lnTo>
                <a:lnTo>
                  <a:pt x="116283" y="162975"/>
                </a:lnTo>
                <a:lnTo>
                  <a:pt x="119428" y="161038"/>
                </a:lnTo>
                <a:lnTo>
                  <a:pt x="122478" y="158794"/>
                </a:lnTo>
                <a:lnTo>
                  <a:pt x="125464" y="156345"/>
                </a:lnTo>
                <a:lnTo>
                  <a:pt x="128406" y="153760"/>
                </a:lnTo>
                <a:lnTo>
                  <a:pt x="131321" y="151084"/>
                </a:lnTo>
                <a:lnTo>
                  <a:pt x="134216" y="147395"/>
                </a:lnTo>
                <a:lnTo>
                  <a:pt x="137098" y="143031"/>
                </a:lnTo>
                <a:lnTo>
                  <a:pt x="139973" y="138217"/>
                </a:lnTo>
                <a:lnTo>
                  <a:pt x="141890" y="134054"/>
                </a:lnTo>
                <a:lnTo>
                  <a:pt x="143166" y="130327"/>
                </a:lnTo>
                <a:lnTo>
                  <a:pt x="144018" y="126890"/>
                </a:lnTo>
                <a:lnTo>
                  <a:pt x="145538" y="123646"/>
                </a:lnTo>
                <a:lnTo>
                  <a:pt x="147505" y="120530"/>
                </a:lnTo>
                <a:lnTo>
                  <a:pt x="149767" y="117501"/>
                </a:lnTo>
                <a:lnTo>
                  <a:pt x="152229" y="114529"/>
                </a:lnTo>
                <a:lnTo>
                  <a:pt x="154822" y="111595"/>
                </a:lnTo>
                <a:lnTo>
                  <a:pt x="157504" y="108687"/>
                </a:lnTo>
                <a:lnTo>
                  <a:pt x="159292" y="105795"/>
                </a:lnTo>
                <a:lnTo>
                  <a:pt x="161278" y="100042"/>
                </a:lnTo>
                <a:lnTo>
                  <a:pt x="162160" y="94311"/>
                </a:lnTo>
                <a:lnTo>
                  <a:pt x="162396" y="91449"/>
                </a:lnTo>
                <a:lnTo>
                  <a:pt x="161600" y="88589"/>
                </a:lnTo>
                <a:lnTo>
                  <a:pt x="158177" y="82870"/>
                </a:lnTo>
                <a:lnTo>
                  <a:pt x="153480" y="77154"/>
                </a:lnTo>
                <a:lnTo>
                  <a:pt x="150894" y="74296"/>
                </a:lnTo>
                <a:lnTo>
                  <a:pt x="149170" y="71438"/>
                </a:lnTo>
                <a:lnTo>
                  <a:pt x="147254" y="65723"/>
                </a:lnTo>
                <a:lnTo>
                  <a:pt x="143862" y="60008"/>
                </a:lnTo>
                <a:lnTo>
                  <a:pt x="139181" y="54293"/>
                </a:lnTo>
                <a:lnTo>
                  <a:pt x="136598" y="51435"/>
                </a:lnTo>
                <a:lnTo>
                  <a:pt x="133924" y="48577"/>
                </a:lnTo>
                <a:lnTo>
                  <a:pt x="132141" y="45720"/>
                </a:lnTo>
                <a:lnTo>
                  <a:pt x="130161" y="40005"/>
                </a:lnTo>
                <a:lnTo>
                  <a:pt x="126741" y="34290"/>
                </a:lnTo>
                <a:lnTo>
                  <a:pt x="122046" y="28575"/>
                </a:lnTo>
                <a:lnTo>
                  <a:pt x="119460" y="25718"/>
                </a:lnTo>
                <a:lnTo>
                  <a:pt x="114047" y="20003"/>
                </a:lnTo>
                <a:lnTo>
                  <a:pt x="108467" y="14288"/>
                </a:lnTo>
                <a:lnTo>
                  <a:pt x="105645" y="12383"/>
                </a:lnTo>
                <a:lnTo>
                  <a:pt x="102811" y="11113"/>
                </a:lnTo>
                <a:lnTo>
                  <a:pt x="99970" y="10266"/>
                </a:lnTo>
                <a:lnTo>
                  <a:pt x="97123" y="8749"/>
                </a:lnTo>
                <a:lnTo>
                  <a:pt x="94272" y="6785"/>
                </a:lnTo>
                <a:lnTo>
                  <a:pt x="91420" y="4524"/>
                </a:lnTo>
                <a:lnTo>
                  <a:pt x="88566" y="3016"/>
                </a:lnTo>
                <a:lnTo>
                  <a:pt x="85710" y="2010"/>
                </a:lnTo>
                <a:lnTo>
                  <a:pt x="78835" y="397"/>
                </a:lnTo>
                <a:lnTo>
                  <a:pt x="75354" y="177"/>
                </a:lnTo>
                <a:lnTo>
                  <a:pt x="685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832"/>
          <p:cNvSpPr/>
          <p:nvPr/>
        </p:nvSpPr>
        <p:spPr>
          <a:xfrm>
            <a:off x="7872412" y="4183380"/>
            <a:ext cx="188562" cy="167741"/>
          </a:xfrm>
          <a:custGeom>
            <a:avLst/>
            <a:gdLst/>
            <a:ahLst/>
            <a:cxnLst/>
            <a:rect l="0" t="0" r="0" b="0"/>
            <a:pathLst>
              <a:path w="188562" h="167741">
                <a:moveTo>
                  <a:pt x="34290" y="25717"/>
                </a:moveTo>
                <a:lnTo>
                  <a:pt x="29739" y="25717"/>
                </a:lnTo>
                <a:lnTo>
                  <a:pt x="28398" y="26670"/>
                </a:lnTo>
                <a:lnTo>
                  <a:pt x="27505" y="28257"/>
                </a:lnTo>
                <a:lnTo>
                  <a:pt x="26909" y="30268"/>
                </a:lnTo>
                <a:lnTo>
                  <a:pt x="23707" y="35042"/>
                </a:lnTo>
                <a:lnTo>
                  <a:pt x="21520" y="37649"/>
                </a:lnTo>
                <a:lnTo>
                  <a:pt x="20062" y="40339"/>
                </a:lnTo>
                <a:lnTo>
                  <a:pt x="19090" y="43085"/>
                </a:lnTo>
                <a:lnTo>
                  <a:pt x="18442" y="45868"/>
                </a:lnTo>
                <a:lnTo>
                  <a:pt x="18010" y="48676"/>
                </a:lnTo>
                <a:lnTo>
                  <a:pt x="17721" y="51501"/>
                </a:lnTo>
                <a:lnTo>
                  <a:pt x="17529" y="54336"/>
                </a:lnTo>
                <a:lnTo>
                  <a:pt x="16448" y="57179"/>
                </a:lnTo>
                <a:lnTo>
                  <a:pt x="14776" y="60027"/>
                </a:lnTo>
                <a:lnTo>
                  <a:pt x="12708" y="62878"/>
                </a:lnTo>
                <a:lnTo>
                  <a:pt x="11330" y="65731"/>
                </a:lnTo>
                <a:lnTo>
                  <a:pt x="10411" y="68585"/>
                </a:lnTo>
                <a:lnTo>
                  <a:pt x="9798" y="71441"/>
                </a:lnTo>
                <a:lnTo>
                  <a:pt x="9390" y="75250"/>
                </a:lnTo>
                <a:lnTo>
                  <a:pt x="9118" y="79694"/>
                </a:lnTo>
                <a:lnTo>
                  <a:pt x="8815" y="88759"/>
                </a:lnTo>
                <a:lnTo>
                  <a:pt x="8620" y="102340"/>
                </a:lnTo>
                <a:lnTo>
                  <a:pt x="8605" y="105374"/>
                </a:lnTo>
                <a:lnTo>
                  <a:pt x="9547" y="108349"/>
                </a:lnTo>
                <a:lnTo>
                  <a:pt x="11127" y="111285"/>
                </a:lnTo>
                <a:lnTo>
                  <a:pt x="13133" y="114195"/>
                </a:lnTo>
                <a:lnTo>
                  <a:pt x="14470" y="117087"/>
                </a:lnTo>
                <a:lnTo>
                  <a:pt x="15362" y="119968"/>
                </a:lnTo>
                <a:lnTo>
                  <a:pt x="15956" y="122841"/>
                </a:lnTo>
                <a:lnTo>
                  <a:pt x="17305" y="125709"/>
                </a:lnTo>
                <a:lnTo>
                  <a:pt x="19156" y="128573"/>
                </a:lnTo>
                <a:lnTo>
                  <a:pt x="21344" y="131435"/>
                </a:lnTo>
                <a:lnTo>
                  <a:pt x="22802" y="134296"/>
                </a:lnTo>
                <a:lnTo>
                  <a:pt x="23775" y="137155"/>
                </a:lnTo>
                <a:lnTo>
                  <a:pt x="24422" y="140014"/>
                </a:lnTo>
                <a:lnTo>
                  <a:pt x="25806" y="141920"/>
                </a:lnTo>
                <a:lnTo>
                  <a:pt x="27682" y="143191"/>
                </a:lnTo>
                <a:lnTo>
                  <a:pt x="29884" y="144038"/>
                </a:lnTo>
                <a:lnTo>
                  <a:pt x="34872" y="147519"/>
                </a:lnTo>
                <a:lnTo>
                  <a:pt x="41284" y="152965"/>
                </a:lnTo>
                <a:lnTo>
                  <a:pt x="44701" y="156249"/>
                </a:lnTo>
                <a:lnTo>
                  <a:pt x="46946" y="158458"/>
                </a:lnTo>
                <a:lnTo>
                  <a:pt x="49395" y="159931"/>
                </a:lnTo>
                <a:lnTo>
                  <a:pt x="54656" y="161568"/>
                </a:lnTo>
                <a:lnTo>
                  <a:pt x="60168" y="162295"/>
                </a:lnTo>
                <a:lnTo>
                  <a:pt x="62973" y="162489"/>
                </a:lnTo>
                <a:lnTo>
                  <a:pt x="66746" y="163571"/>
                </a:lnTo>
                <a:lnTo>
                  <a:pt x="71168" y="165245"/>
                </a:lnTo>
                <a:lnTo>
                  <a:pt x="76020" y="167313"/>
                </a:lnTo>
                <a:lnTo>
                  <a:pt x="80208" y="167740"/>
                </a:lnTo>
                <a:lnTo>
                  <a:pt x="83952" y="167071"/>
                </a:lnTo>
                <a:lnTo>
                  <a:pt x="87400" y="165673"/>
                </a:lnTo>
                <a:lnTo>
                  <a:pt x="90652" y="164741"/>
                </a:lnTo>
                <a:lnTo>
                  <a:pt x="93773" y="164120"/>
                </a:lnTo>
                <a:lnTo>
                  <a:pt x="96805" y="163706"/>
                </a:lnTo>
                <a:lnTo>
                  <a:pt x="99779" y="163429"/>
                </a:lnTo>
                <a:lnTo>
                  <a:pt x="105625" y="163123"/>
                </a:lnTo>
                <a:lnTo>
                  <a:pt x="108516" y="162088"/>
                </a:lnTo>
                <a:lnTo>
                  <a:pt x="114270" y="158399"/>
                </a:lnTo>
                <a:lnTo>
                  <a:pt x="118090" y="157034"/>
                </a:lnTo>
                <a:lnTo>
                  <a:pt x="122541" y="156124"/>
                </a:lnTo>
                <a:lnTo>
                  <a:pt x="127415" y="155518"/>
                </a:lnTo>
                <a:lnTo>
                  <a:pt x="131615" y="154161"/>
                </a:lnTo>
                <a:lnTo>
                  <a:pt x="135368" y="152304"/>
                </a:lnTo>
                <a:lnTo>
                  <a:pt x="138823" y="150113"/>
                </a:lnTo>
                <a:lnTo>
                  <a:pt x="142080" y="148653"/>
                </a:lnTo>
                <a:lnTo>
                  <a:pt x="145202" y="147679"/>
                </a:lnTo>
                <a:lnTo>
                  <a:pt x="148236" y="147030"/>
                </a:lnTo>
                <a:lnTo>
                  <a:pt x="151212" y="145645"/>
                </a:lnTo>
                <a:lnTo>
                  <a:pt x="157058" y="141566"/>
                </a:lnTo>
                <a:lnTo>
                  <a:pt x="162831" y="136578"/>
                </a:lnTo>
                <a:lnTo>
                  <a:pt x="165704" y="133914"/>
                </a:lnTo>
                <a:lnTo>
                  <a:pt x="167619" y="131186"/>
                </a:lnTo>
                <a:lnTo>
                  <a:pt x="168897" y="128415"/>
                </a:lnTo>
                <a:lnTo>
                  <a:pt x="169748" y="125615"/>
                </a:lnTo>
                <a:lnTo>
                  <a:pt x="171268" y="122795"/>
                </a:lnTo>
                <a:lnTo>
                  <a:pt x="173233" y="119963"/>
                </a:lnTo>
                <a:lnTo>
                  <a:pt x="175496" y="117123"/>
                </a:lnTo>
                <a:lnTo>
                  <a:pt x="177005" y="114277"/>
                </a:lnTo>
                <a:lnTo>
                  <a:pt x="178012" y="111427"/>
                </a:lnTo>
                <a:lnTo>
                  <a:pt x="178681" y="108574"/>
                </a:lnTo>
                <a:lnTo>
                  <a:pt x="180081" y="105720"/>
                </a:lnTo>
                <a:lnTo>
                  <a:pt x="181967" y="102865"/>
                </a:lnTo>
                <a:lnTo>
                  <a:pt x="184176" y="100009"/>
                </a:lnTo>
                <a:lnTo>
                  <a:pt x="185649" y="97152"/>
                </a:lnTo>
                <a:lnTo>
                  <a:pt x="186630" y="94296"/>
                </a:lnTo>
                <a:lnTo>
                  <a:pt x="187286" y="91439"/>
                </a:lnTo>
                <a:lnTo>
                  <a:pt x="187723" y="88581"/>
                </a:lnTo>
                <a:lnTo>
                  <a:pt x="188013" y="85724"/>
                </a:lnTo>
                <a:lnTo>
                  <a:pt x="188208" y="82867"/>
                </a:lnTo>
                <a:lnTo>
                  <a:pt x="188337" y="80009"/>
                </a:lnTo>
                <a:lnTo>
                  <a:pt x="188480" y="74295"/>
                </a:lnTo>
                <a:lnTo>
                  <a:pt x="188561" y="65722"/>
                </a:lnTo>
                <a:lnTo>
                  <a:pt x="187620" y="62865"/>
                </a:lnTo>
                <a:lnTo>
                  <a:pt x="186040" y="60007"/>
                </a:lnTo>
                <a:lnTo>
                  <a:pt x="184035" y="57149"/>
                </a:lnTo>
                <a:lnTo>
                  <a:pt x="182697" y="54292"/>
                </a:lnTo>
                <a:lnTo>
                  <a:pt x="181806" y="51435"/>
                </a:lnTo>
                <a:lnTo>
                  <a:pt x="181211" y="48577"/>
                </a:lnTo>
                <a:lnTo>
                  <a:pt x="179863" y="45720"/>
                </a:lnTo>
                <a:lnTo>
                  <a:pt x="178012" y="42862"/>
                </a:lnTo>
                <a:lnTo>
                  <a:pt x="175824" y="40004"/>
                </a:lnTo>
                <a:lnTo>
                  <a:pt x="173413" y="37147"/>
                </a:lnTo>
                <a:lnTo>
                  <a:pt x="170854" y="34290"/>
                </a:lnTo>
                <a:lnTo>
                  <a:pt x="165470" y="28575"/>
                </a:lnTo>
                <a:lnTo>
                  <a:pt x="159903" y="22860"/>
                </a:lnTo>
                <a:lnTo>
                  <a:pt x="157084" y="20955"/>
                </a:lnTo>
                <a:lnTo>
                  <a:pt x="151412" y="18838"/>
                </a:lnTo>
                <a:lnTo>
                  <a:pt x="147614" y="17321"/>
                </a:lnTo>
                <a:lnTo>
                  <a:pt x="143177" y="15357"/>
                </a:lnTo>
                <a:lnTo>
                  <a:pt x="131469" y="9912"/>
                </a:lnTo>
                <a:lnTo>
                  <a:pt x="128603" y="9466"/>
                </a:lnTo>
                <a:lnTo>
                  <a:pt x="124789" y="9168"/>
                </a:lnTo>
                <a:lnTo>
                  <a:pt x="120341" y="8969"/>
                </a:lnTo>
                <a:lnTo>
                  <a:pt x="116422" y="7884"/>
                </a:lnTo>
                <a:lnTo>
                  <a:pt x="112857" y="6209"/>
                </a:lnTo>
                <a:lnTo>
                  <a:pt x="109528" y="4139"/>
                </a:lnTo>
                <a:lnTo>
                  <a:pt x="105404" y="2759"/>
                </a:lnTo>
                <a:lnTo>
                  <a:pt x="100749" y="1839"/>
                </a:lnTo>
                <a:lnTo>
                  <a:pt x="95741" y="1226"/>
                </a:lnTo>
                <a:lnTo>
                  <a:pt x="90498" y="817"/>
                </a:lnTo>
                <a:lnTo>
                  <a:pt x="85097" y="545"/>
                </a:lnTo>
                <a:lnTo>
                  <a:pt x="70934" y="161"/>
                </a:lnTo>
                <a:lnTo>
                  <a:pt x="38034" y="6"/>
                </a:lnTo>
                <a:lnTo>
                  <a:pt x="6942" y="0"/>
                </a:lnTo>
                <a:lnTo>
                  <a:pt x="4628" y="952"/>
                </a:lnTo>
                <a:lnTo>
                  <a:pt x="3085" y="2540"/>
                </a:lnTo>
                <a:lnTo>
                  <a:pt x="0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833"/>
          <p:cNvSpPr/>
          <p:nvPr/>
        </p:nvSpPr>
        <p:spPr>
          <a:xfrm>
            <a:off x="5514975" y="4526279"/>
            <a:ext cx="1268731" cy="137162"/>
          </a:xfrm>
          <a:custGeom>
            <a:avLst/>
            <a:gdLst/>
            <a:ahLst/>
            <a:cxnLst/>
            <a:rect l="0" t="0" r="0" b="0"/>
            <a:pathLst>
              <a:path w="1268731" h="137162">
                <a:moveTo>
                  <a:pt x="0" y="137161"/>
                </a:moveTo>
                <a:lnTo>
                  <a:pt x="37510" y="137161"/>
                </a:lnTo>
                <a:lnTo>
                  <a:pt x="39294" y="136208"/>
                </a:lnTo>
                <a:lnTo>
                  <a:pt x="40483" y="134621"/>
                </a:lnTo>
                <a:lnTo>
                  <a:pt x="41276" y="132610"/>
                </a:lnTo>
                <a:lnTo>
                  <a:pt x="42757" y="131269"/>
                </a:lnTo>
                <a:lnTo>
                  <a:pt x="44698" y="130375"/>
                </a:lnTo>
                <a:lnTo>
                  <a:pt x="49393" y="129382"/>
                </a:lnTo>
                <a:lnTo>
                  <a:pt x="88585" y="128591"/>
                </a:lnTo>
                <a:lnTo>
                  <a:pt x="147367" y="128588"/>
                </a:lnTo>
                <a:lnTo>
                  <a:pt x="156301" y="126049"/>
                </a:lnTo>
                <a:lnTo>
                  <a:pt x="165670" y="122696"/>
                </a:lnTo>
                <a:lnTo>
                  <a:pt x="177251" y="120810"/>
                </a:lnTo>
                <a:lnTo>
                  <a:pt x="192325" y="119299"/>
                </a:lnTo>
                <a:lnTo>
                  <a:pt x="203270" y="115569"/>
                </a:lnTo>
                <a:lnTo>
                  <a:pt x="225819" y="111306"/>
                </a:lnTo>
                <a:lnTo>
                  <a:pt x="237206" y="107255"/>
                </a:lnTo>
                <a:lnTo>
                  <a:pt x="249776" y="104169"/>
                </a:lnTo>
                <a:lnTo>
                  <a:pt x="261506" y="100908"/>
                </a:lnTo>
                <a:lnTo>
                  <a:pt x="268635" y="98705"/>
                </a:lnTo>
                <a:lnTo>
                  <a:pt x="274340" y="96283"/>
                </a:lnTo>
                <a:lnTo>
                  <a:pt x="279096" y="93717"/>
                </a:lnTo>
                <a:lnTo>
                  <a:pt x="283219" y="91053"/>
                </a:lnTo>
                <a:lnTo>
                  <a:pt x="292880" y="88093"/>
                </a:lnTo>
                <a:lnTo>
                  <a:pt x="311569" y="83887"/>
                </a:lnTo>
                <a:lnTo>
                  <a:pt x="319155" y="81642"/>
                </a:lnTo>
                <a:lnTo>
                  <a:pt x="326117" y="79194"/>
                </a:lnTo>
                <a:lnTo>
                  <a:pt x="332664" y="76609"/>
                </a:lnTo>
                <a:lnTo>
                  <a:pt x="338933" y="73933"/>
                </a:lnTo>
                <a:lnTo>
                  <a:pt x="350979" y="68420"/>
                </a:lnTo>
                <a:lnTo>
                  <a:pt x="356859" y="65615"/>
                </a:lnTo>
                <a:lnTo>
                  <a:pt x="371011" y="62500"/>
                </a:lnTo>
                <a:lnTo>
                  <a:pt x="385874" y="60163"/>
                </a:lnTo>
                <a:lnTo>
                  <a:pt x="398829" y="55950"/>
                </a:lnTo>
                <a:lnTo>
                  <a:pt x="421383" y="52774"/>
                </a:lnTo>
                <a:lnTo>
                  <a:pt x="435249" y="49490"/>
                </a:lnTo>
                <a:lnTo>
                  <a:pt x="448714" y="45808"/>
                </a:lnTo>
                <a:lnTo>
                  <a:pt x="484469" y="43251"/>
                </a:lnTo>
                <a:lnTo>
                  <a:pt x="520963" y="42914"/>
                </a:lnTo>
                <a:lnTo>
                  <a:pt x="764258" y="42863"/>
                </a:lnTo>
                <a:lnTo>
                  <a:pt x="778138" y="40324"/>
                </a:lnTo>
                <a:lnTo>
                  <a:pt x="791609" y="36971"/>
                </a:lnTo>
                <a:lnTo>
                  <a:pt x="823540" y="34820"/>
                </a:lnTo>
                <a:lnTo>
                  <a:pt x="857364" y="34395"/>
                </a:lnTo>
                <a:lnTo>
                  <a:pt x="891563" y="33359"/>
                </a:lnTo>
                <a:lnTo>
                  <a:pt x="908695" y="29749"/>
                </a:lnTo>
                <a:lnTo>
                  <a:pt x="942976" y="26514"/>
                </a:lnTo>
                <a:lnTo>
                  <a:pt x="981287" y="25823"/>
                </a:lnTo>
                <a:lnTo>
                  <a:pt x="996198" y="23225"/>
                </a:lnTo>
                <a:lnTo>
                  <a:pt x="1020657" y="18947"/>
                </a:lnTo>
                <a:lnTo>
                  <a:pt x="1054522" y="17501"/>
                </a:lnTo>
                <a:lnTo>
                  <a:pt x="1082837" y="16263"/>
                </a:lnTo>
                <a:lnTo>
                  <a:pt x="1104748" y="11275"/>
                </a:lnTo>
                <a:lnTo>
                  <a:pt x="1126730" y="9107"/>
                </a:lnTo>
                <a:lnTo>
                  <a:pt x="1165435" y="8620"/>
                </a:lnTo>
                <a:lnTo>
                  <a:pt x="1227382" y="8574"/>
                </a:lnTo>
                <a:lnTo>
                  <a:pt x="1230687" y="7621"/>
                </a:lnTo>
                <a:lnTo>
                  <a:pt x="1236899" y="4023"/>
                </a:lnTo>
                <a:lnTo>
                  <a:pt x="1241201" y="1192"/>
                </a:lnTo>
                <a:lnTo>
                  <a:pt x="1244747" y="530"/>
                </a:lnTo>
                <a:lnTo>
                  <a:pt x="1254785" y="105"/>
                </a:lnTo>
                <a:lnTo>
                  <a:pt x="1256576" y="1023"/>
                </a:lnTo>
                <a:lnTo>
                  <a:pt x="1257769" y="2587"/>
                </a:lnTo>
                <a:lnTo>
                  <a:pt x="1259685" y="7391"/>
                </a:lnTo>
                <a:lnTo>
                  <a:pt x="1260795" y="7785"/>
                </a:lnTo>
                <a:lnTo>
                  <a:pt x="1268715" y="8572"/>
                </a:lnTo>
                <a:lnTo>
                  <a:pt x="1268720" y="8572"/>
                </a:lnTo>
                <a:lnTo>
                  <a:pt x="1268724" y="8572"/>
                </a:lnTo>
                <a:lnTo>
                  <a:pt x="1268727" y="8572"/>
                </a:lnTo>
                <a:lnTo>
                  <a:pt x="126873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834"/>
          <p:cNvSpPr/>
          <p:nvPr/>
        </p:nvSpPr>
        <p:spPr>
          <a:xfrm>
            <a:off x="5746432" y="4663440"/>
            <a:ext cx="51436" cy="265748"/>
          </a:xfrm>
          <a:custGeom>
            <a:avLst/>
            <a:gdLst/>
            <a:ahLst/>
            <a:cxnLst/>
            <a:rect l="0" t="0" r="0" b="0"/>
            <a:pathLst>
              <a:path w="51436" h="265748">
                <a:moveTo>
                  <a:pt x="0" y="0"/>
                </a:moveTo>
                <a:lnTo>
                  <a:pt x="0" y="37160"/>
                </a:lnTo>
                <a:lnTo>
                  <a:pt x="953" y="40013"/>
                </a:lnTo>
                <a:lnTo>
                  <a:pt x="2540" y="42868"/>
                </a:lnTo>
                <a:lnTo>
                  <a:pt x="4551" y="45724"/>
                </a:lnTo>
                <a:lnTo>
                  <a:pt x="5892" y="49532"/>
                </a:lnTo>
                <a:lnTo>
                  <a:pt x="6785" y="53977"/>
                </a:lnTo>
                <a:lnTo>
                  <a:pt x="7381" y="58844"/>
                </a:lnTo>
                <a:lnTo>
                  <a:pt x="7778" y="63994"/>
                </a:lnTo>
                <a:lnTo>
                  <a:pt x="8043" y="69333"/>
                </a:lnTo>
                <a:lnTo>
                  <a:pt x="8415" y="83408"/>
                </a:lnTo>
                <a:lnTo>
                  <a:pt x="8468" y="87037"/>
                </a:lnTo>
                <a:lnTo>
                  <a:pt x="9455" y="91362"/>
                </a:lnTo>
                <a:lnTo>
                  <a:pt x="11066" y="96151"/>
                </a:lnTo>
                <a:lnTo>
                  <a:pt x="13093" y="101248"/>
                </a:lnTo>
                <a:lnTo>
                  <a:pt x="14444" y="105598"/>
                </a:lnTo>
                <a:lnTo>
                  <a:pt x="15945" y="112973"/>
                </a:lnTo>
                <a:lnTo>
                  <a:pt x="16344" y="117225"/>
                </a:lnTo>
                <a:lnTo>
                  <a:pt x="16611" y="121965"/>
                </a:lnTo>
                <a:lnTo>
                  <a:pt x="16789" y="127029"/>
                </a:lnTo>
                <a:lnTo>
                  <a:pt x="17860" y="131359"/>
                </a:lnTo>
                <a:lnTo>
                  <a:pt x="19527" y="135198"/>
                </a:lnTo>
                <a:lnTo>
                  <a:pt x="21591" y="138709"/>
                </a:lnTo>
                <a:lnTo>
                  <a:pt x="22967" y="142955"/>
                </a:lnTo>
                <a:lnTo>
                  <a:pt x="23884" y="147691"/>
                </a:lnTo>
                <a:lnTo>
                  <a:pt x="24495" y="152753"/>
                </a:lnTo>
                <a:lnTo>
                  <a:pt x="25174" y="160918"/>
                </a:lnTo>
                <a:lnTo>
                  <a:pt x="25476" y="167721"/>
                </a:lnTo>
                <a:lnTo>
                  <a:pt x="25646" y="176906"/>
                </a:lnTo>
                <a:lnTo>
                  <a:pt x="25708" y="191418"/>
                </a:lnTo>
                <a:lnTo>
                  <a:pt x="26664" y="194287"/>
                </a:lnTo>
                <a:lnTo>
                  <a:pt x="28253" y="197152"/>
                </a:lnTo>
                <a:lnTo>
                  <a:pt x="30266" y="200015"/>
                </a:lnTo>
                <a:lnTo>
                  <a:pt x="31607" y="203828"/>
                </a:lnTo>
                <a:lnTo>
                  <a:pt x="32502" y="208275"/>
                </a:lnTo>
                <a:lnTo>
                  <a:pt x="33937" y="219999"/>
                </a:lnTo>
                <a:lnTo>
                  <a:pt x="34185" y="226581"/>
                </a:lnTo>
                <a:lnTo>
                  <a:pt x="34290" y="255588"/>
                </a:lnTo>
                <a:lnTo>
                  <a:pt x="35242" y="256117"/>
                </a:lnTo>
                <a:lnTo>
                  <a:pt x="36830" y="256469"/>
                </a:lnTo>
                <a:lnTo>
                  <a:pt x="38841" y="256705"/>
                </a:lnTo>
                <a:lnTo>
                  <a:pt x="40181" y="257814"/>
                </a:lnTo>
                <a:lnTo>
                  <a:pt x="41075" y="259506"/>
                </a:lnTo>
                <a:lnTo>
                  <a:pt x="42758" y="265382"/>
                </a:lnTo>
                <a:lnTo>
                  <a:pt x="43745" y="265504"/>
                </a:lnTo>
                <a:lnTo>
                  <a:pt x="45356" y="265585"/>
                </a:lnTo>
                <a:lnTo>
                  <a:pt x="51435" y="2657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835"/>
          <p:cNvSpPr/>
          <p:nvPr/>
        </p:nvSpPr>
        <p:spPr>
          <a:xfrm>
            <a:off x="5815012" y="4672047"/>
            <a:ext cx="205741" cy="222806"/>
          </a:xfrm>
          <a:custGeom>
            <a:avLst/>
            <a:gdLst/>
            <a:ahLst/>
            <a:cxnLst/>
            <a:rect l="0" t="0" r="0" b="0"/>
            <a:pathLst>
              <a:path w="205741" h="222806">
                <a:moveTo>
                  <a:pt x="0" y="68545"/>
                </a:moveTo>
                <a:lnTo>
                  <a:pt x="0" y="48072"/>
                </a:lnTo>
                <a:lnTo>
                  <a:pt x="1905" y="45372"/>
                </a:lnTo>
                <a:lnTo>
                  <a:pt x="5080" y="42618"/>
                </a:lnTo>
                <a:lnTo>
                  <a:pt x="9102" y="39830"/>
                </a:lnTo>
                <a:lnTo>
                  <a:pt x="12735" y="37020"/>
                </a:lnTo>
                <a:lnTo>
                  <a:pt x="16111" y="34194"/>
                </a:lnTo>
                <a:lnTo>
                  <a:pt x="19313" y="31356"/>
                </a:lnTo>
                <a:lnTo>
                  <a:pt x="23352" y="28513"/>
                </a:lnTo>
                <a:lnTo>
                  <a:pt x="27951" y="25664"/>
                </a:lnTo>
                <a:lnTo>
                  <a:pt x="32921" y="22813"/>
                </a:lnTo>
                <a:lnTo>
                  <a:pt x="37188" y="19960"/>
                </a:lnTo>
                <a:lnTo>
                  <a:pt x="40984" y="17105"/>
                </a:lnTo>
                <a:lnTo>
                  <a:pt x="44468" y="14249"/>
                </a:lnTo>
                <a:lnTo>
                  <a:pt x="50879" y="11076"/>
                </a:lnTo>
                <a:lnTo>
                  <a:pt x="53922" y="10230"/>
                </a:lnTo>
                <a:lnTo>
                  <a:pt x="57855" y="8713"/>
                </a:lnTo>
                <a:lnTo>
                  <a:pt x="62383" y="6750"/>
                </a:lnTo>
                <a:lnTo>
                  <a:pt x="67306" y="4488"/>
                </a:lnTo>
                <a:lnTo>
                  <a:pt x="72493" y="2980"/>
                </a:lnTo>
                <a:lnTo>
                  <a:pt x="77856" y="1975"/>
                </a:lnTo>
                <a:lnTo>
                  <a:pt x="83336" y="1305"/>
                </a:lnTo>
                <a:lnTo>
                  <a:pt x="88895" y="859"/>
                </a:lnTo>
                <a:lnTo>
                  <a:pt x="94506" y="561"/>
                </a:lnTo>
                <a:lnTo>
                  <a:pt x="105820" y="230"/>
                </a:lnTo>
                <a:lnTo>
                  <a:pt x="129764" y="0"/>
                </a:lnTo>
                <a:lnTo>
                  <a:pt x="133182" y="941"/>
                </a:lnTo>
                <a:lnTo>
                  <a:pt x="139520" y="4527"/>
                </a:lnTo>
                <a:lnTo>
                  <a:pt x="143496" y="5863"/>
                </a:lnTo>
                <a:lnTo>
                  <a:pt x="148051" y="6755"/>
                </a:lnTo>
                <a:lnTo>
                  <a:pt x="152993" y="7349"/>
                </a:lnTo>
                <a:lnTo>
                  <a:pt x="157241" y="8698"/>
                </a:lnTo>
                <a:lnTo>
                  <a:pt x="161025" y="10549"/>
                </a:lnTo>
                <a:lnTo>
                  <a:pt x="164500" y="12736"/>
                </a:lnTo>
                <a:lnTo>
                  <a:pt x="166816" y="16099"/>
                </a:lnTo>
                <a:lnTo>
                  <a:pt x="168361" y="20246"/>
                </a:lnTo>
                <a:lnTo>
                  <a:pt x="169390" y="24916"/>
                </a:lnTo>
                <a:lnTo>
                  <a:pt x="171030" y="28981"/>
                </a:lnTo>
                <a:lnTo>
                  <a:pt x="173075" y="32645"/>
                </a:lnTo>
                <a:lnTo>
                  <a:pt x="175390" y="36039"/>
                </a:lnTo>
                <a:lnTo>
                  <a:pt x="177964" y="42350"/>
                </a:lnTo>
                <a:lnTo>
                  <a:pt x="179108" y="49283"/>
                </a:lnTo>
                <a:lnTo>
                  <a:pt x="179413" y="53799"/>
                </a:lnTo>
                <a:lnTo>
                  <a:pt x="179616" y="58714"/>
                </a:lnTo>
                <a:lnTo>
                  <a:pt x="178799" y="63896"/>
                </a:lnTo>
                <a:lnTo>
                  <a:pt x="177302" y="69256"/>
                </a:lnTo>
                <a:lnTo>
                  <a:pt x="175351" y="74734"/>
                </a:lnTo>
                <a:lnTo>
                  <a:pt x="174051" y="81243"/>
                </a:lnTo>
                <a:lnTo>
                  <a:pt x="173184" y="88441"/>
                </a:lnTo>
                <a:lnTo>
                  <a:pt x="172606" y="96096"/>
                </a:lnTo>
                <a:lnTo>
                  <a:pt x="172221" y="103105"/>
                </a:lnTo>
                <a:lnTo>
                  <a:pt x="171793" y="115973"/>
                </a:lnTo>
                <a:lnTo>
                  <a:pt x="169774" y="122071"/>
                </a:lnTo>
                <a:lnTo>
                  <a:pt x="166522" y="128041"/>
                </a:lnTo>
                <a:lnTo>
                  <a:pt x="162450" y="133927"/>
                </a:lnTo>
                <a:lnTo>
                  <a:pt x="158783" y="140708"/>
                </a:lnTo>
                <a:lnTo>
                  <a:pt x="155385" y="148086"/>
                </a:lnTo>
                <a:lnTo>
                  <a:pt x="152167" y="155863"/>
                </a:lnTo>
                <a:lnTo>
                  <a:pt x="149070" y="161999"/>
                </a:lnTo>
                <a:lnTo>
                  <a:pt x="146053" y="167043"/>
                </a:lnTo>
                <a:lnTo>
                  <a:pt x="143088" y="171358"/>
                </a:lnTo>
                <a:lnTo>
                  <a:pt x="140160" y="176139"/>
                </a:lnTo>
                <a:lnTo>
                  <a:pt x="137255" y="181232"/>
                </a:lnTo>
                <a:lnTo>
                  <a:pt x="134366" y="186533"/>
                </a:lnTo>
                <a:lnTo>
                  <a:pt x="130535" y="191018"/>
                </a:lnTo>
                <a:lnTo>
                  <a:pt x="126076" y="194961"/>
                </a:lnTo>
                <a:lnTo>
                  <a:pt x="121198" y="198543"/>
                </a:lnTo>
                <a:lnTo>
                  <a:pt x="116041" y="201883"/>
                </a:lnTo>
                <a:lnTo>
                  <a:pt x="110698" y="205062"/>
                </a:lnTo>
                <a:lnTo>
                  <a:pt x="105231" y="208134"/>
                </a:lnTo>
                <a:lnTo>
                  <a:pt x="100634" y="211134"/>
                </a:lnTo>
                <a:lnTo>
                  <a:pt x="96617" y="214087"/>
                </a:lnTo>
                <a:lnTo>
                  <a:pt x="92986" y="217008"/>
                </a:lnTo>
                <a:lnTo>
                  <a:pt x="89614" y="218955"/>
                </a:lnTo>
                <a:lnTo>
                  <a:pt x="83326" y="221119"/>
                </a:lnTo>
                <a:lnTo>
                  <a:pt x="77356" y="222081"/>
                </a:lnTo>
                <a:lnTo>
                  <a:pt x="74431" y="222337"/>
                </a:lnTo>
                <a:lnTo>
                  <a:pt x="70576" y="222508"/>
                </a:lnTo>
                <a:lnTo>
                  <a:pt x="57000" y="222749"/>
                </a:lnTo>
                <a:lnTo>
                  <a:pt x="49781" y="222805"/>
                </a:lnTo>
                <a:lnTo>
                  <a:pt x="46522" y="221867"/>
                </a:lnTo>
                <a:lnTo>
                  <a:pt x="40361" y="218286"/>
                </a:lnTo>
                <a:lnTo>
                  <a:pt x="34449" y="213519"/>
                </a:lnTo>
                <a:lnTo>
                  <a:pt x="31538" y="210914"/>
                </a:lnTo>
                <a:lnTo>
                  <a:pt x="28646" y="209178"/>
                </a:lnTo>
                <a:lnTo>
                  <a:pt x="22892" y="207248"/>
                </a:lnTo>
                <a:lnTo>
                  <a:pt x="20976" y="205782"/>
                </a:lnTo>
                <a:lnTo>
                  <a:pt x="19699" y="203851"/>
                </a:lnTo>
                <a:lnTo>
                  <a:pt x="18848" y="201612"/>
                </a:lnTo>
                <a:lnTo>
                  <a:pt x="15362" y="196583"/>
                </a:lnTo>
                <a:lnTo>
                  <a:pt x="13099" y="193909"/>
                </a:lnTo>
                <a:lnTo>
                  <a:pt x="11590" y="191173"/>
                </a:lnTo>
                <a:lnTo>
                  <a:pt x="9913" y="185594"/>
                </a:lnTo>
                <a:lnTo>
                  <a:pt x="9168" y="179939"/>
                </a:lnTo>
                <a:lnTo>
                  <a:pt x="8970" y="177098"/>
                </a:lnTo>
                <a:lnTo>
                  <a:pt x="9790" y="174251"/>
                </a:lnTo>
                <a:lnTo>
                  <a:pt x="13241" y="168548"/>
                </a:lnTo>
                <a:lnTo>
                  <a:pt x="17950" y="162838"/>
                </a:lnTo>
                <a:lnTo>
                  <a:pt x="20539" y="159982"/>
                </a:lnTo>
                <a:lnTo>
                  <a:pt x="22265" y="157126"/>
                </a:lnTo>
                <a:lnTo>
                  <a:pt x="24183" y="151412"/>
                </a:lnTo>
                <a:lnTo>
                  <a:pt x="26600" y="148554"/>
                </a:lnTo>
                <a:lnTo>
                  <a:pt x="30116" y="145697"/>
                </a:lnTo>
                <a:lnTo>
                  <a:pt x="34365" y="142840"/>
                </a:lnTo>
                <a:lnTo>
                  <a:pt x="38150" y="139982"/>
                </a:lnTo>
                <a:lnTo>
                  <a:pt x="41626" y="137125"/>
                </a:lnTo>
                <a:lnTo>
                  <a:pt x="44896" y="134268"/>
                </a:lnTo>
                <a:lnTo>
                  <a:pt x="48028" y="132363"/>
                </a:lnTo>
                <a:lnTo>
                  <a:pt x="54048" y="130246"/>
                </a:lnTo>
                <a:lnTo>
                  <a:pt x="57940" y="129682"/>
                </a:lnTo>
                <a:lnTo>
                  <a:pt x="62439" y="129305"/>
                </a:lnTo>
                <a:lnTo>
                  <a:pt x="67344" y="129054"/>
                </a:lnTo>
                <a:lnTo>
                  <a:pt x="71565" y="127935"/>
                </a:lnTo>
                <a:lnTo>
                  <a:pt x="75333" y="126236"/>
                </a:lnTo>
                <a:lnTo>
                  <a:pt x="78797" y="124150"/>
                </a:lnTo>
                <a:lnTo>
                  <a:pt x="83012" y="122761"/>
                </a:lnTo>
                <a:lnTo>
                  <a:pt x="87726" y="121834"/>
                </a:lnTo>
                <a:lnTo>
                  <a:pt x="92774" y="121216"/>
                </a:lnTo>
                <a:lnTo>
                  <a:pt x="97092" y="121756"/>
                </a:lnTo>
                <a:lnTo>
                  <a:pt x="100923" y="123069"/>
                </a:lnTo>
                <a:lnTo>
                  <a:pt x="104429" y="124897"/>
                </a:lnTo>
                <a:lnTo>
                  <a:pt x="108672" y="126115"/>
                </a:lnTo>
                <a:lnTo>
                  <a:pt x="113405" y="126928"/>
                </a:lnTo>
                <a:lnTo>
                  <a:pt x="118466" y="127470"/>
                </a:lnTo>
                <a:lnTo>
                  <a:pt x="122793" y="128783"/>
                </a:lnTo>
                <a:lnTo>
                  <a:pt x="126629" y="130611"/>
                </a:lnTo>
                <a:lnTo>
                  <a:pt x="130139" y="132782"/>
                </a:lnTo>
                <a:lnTo>
                  <a:pt x="134385" y="134230"/>
                </a:lnTo>
                <a:lnTo>
                  <a:pt x="139120" y="135195"/>
                </a:lnTo>
                <a:lnTo>
                  <a:pt x="144182" y="135838"/>
                </a:lnTo>
                <a:lnTo>
                  <a:pt x="148509" y="137220"/>
                </a:lnTo>
                <a:lnTo>
                  <a:pt x="152346" y="139093"/>
                </a:lnTo>
                <a:lnTo>
                  <a:pt x="155856" y="141295"/>
                </a:lnTo>
                <a:lnTo>
                  <a:pt x="159149" y="143715"/>
                </a:lnTo>
                <a:lnTo>
                  <a:pt x="165348" y="148944"/>
                </a:lnTo>
                <a:lnTo>
                  <a:pt x="167382" y="151672"/>
                </a:lnTo>
                <a:lnTo>
                  <a:pt x="169642" y="157243"/>
                </a:lnTo>
                <a:lnTo>
                  <a:pt x="173187" y="162894"/>
                </a:lnTo>
                <a:lnTo>
                  <a:pt x="175465" y="165734"/>
                </a:lnTo>
                <a:lnTo>
                  <a:pt x="177937" y="167628"/>
                </a:lnTo>
                <a:lnTo>
                  <a:pt x="180537" y="168890"/>
                </a:lnTo>
                <a:lnTo>
                  <a:pt x="183223" y="169732"/>
                </a:lnTo>
                <a:lnTo>
                  <a:pt x="185014" y="171246"/>
                </a:lnTo>
                <a:lnTo>
                  <a:pt x="186208" y="173207"/>
                </a:lnTo>
                <a:lnTo>
                  <a:pt x="187003" y="175467"/>
                </a:lnTo>
                <a:lnTo>
                  <a:pt x="190428" y="180519"/>
                </a:lnTo>
                <a:lnTo>
                  <a:pt x="195836" y="186971"/>
                </a:lnTo>
                <a:lnTo>
                  <a:pt x="196576" y="190394"/>
                </a:lnTo>
                <a:lnTo>
                  <a:pt x="197051" y="195801"/>
                </a:lnTo>
                <a:lnTo>
                  <a:pt x="198042" y="196245"/>
                </a:lnTo>
                <a:lnTo>
                  <a:pt x="203938" y="196957"/>
                </a:lnTo>
                <a:lnTo>
                  <a:pt x="205740" y="1971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836"/>
          <p:cNvSpPr/>
          <p:nvPr/>
        </p:nvSpPr>
        <p:spPr>
          <a:xfrm>
            <a:off x="6110111" y="4766344"/>
            <a:ext cx="4940" cy="42829"/>
          </a:xfrm>
          <a:custGeom>
            <a:avLst/>
            <a:gdLst/>
            <a:ahLst/>
            <a:cxnLst/>
            <a:rect l="0" t="0" r="0" b="0"/>
            <a:pathLst>
              <a:path w="4940" h="42829">
                <a:moveTo>
                  <a:pt x="4939" y="42828"/>
                </a:moveTo>
                <a:lnTo>
                  <a:pt x="0" y="42828"/>
                </a:lnTo>
                <a:lnTo>
                  <a:pt x="4939" y="42828"/>
                </a:lnTo>
                <a:lnTo>
                  <a:pt x="4939" y="0"/>
                </a:lnTo>
                <a:lnTo>
                  <a:pt x="4939" y="85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837"/>
          <p:cNvSpPr/>
          <p:nvPr/>
        </p:nvSpPr>
        <p:spPr>
          <a:xfrm>
            <a:off x="6183631" y="4646295"/>
            <a:ext cx="152964" cy="239913"/>
          </a:xfrm>
          <a:custGeom>
            <a:avLst/>
            <a:gdLst/>
            <a:ahLst/>
            <a:cxnLst/>
            <a:rect l="0" t="0" r="0" b="0"/>
            <a:pathLst>
              <a:path w="152964" h="239913">
                <a:moveTo>
                  <a:pt x="128586" y="0"/>
                </a:moveTo>
                <a:lnTo>
                  <a:pt x="124035" y="0"/>
                </a:lnTo>
                <a:lnTo>
                  <a:pt x="121742" y="952"/>
                </a:lnTo>
                <a:lnTo>
                  <a:pt x="119261" y="2540"/>
                </a:lnTo>
                <a:lnTo>
                  <a:pt x="116654" y="4550"/>
                </a:lnTo>
                <a:lnTo>
                  <a:pt x="113964" y="5891"/>
                </a:lnTo>
                <a:lnTo>
                  <a:pt x="111218" y="6785"/>
                </a:lnTo>
                <a:lnTo>
                  <a:pt x="108435" y="7381"/>
                </a:lnTo>
                <a:lnTo>
                  <a:pt x="104675" y="8730"/>
                </a:lnTo>
                <a:lnTo>
                  <a:pt x="100263" y="10583"/>
                </a:lnTo>
                <a:lnTo>
                  <a:pt x="95416" y="12770"/>
                </a:lnTo>
                <a:lnTo>
                  <a:pt x="91233" y="14228"/>
                </a:lnTo>
                <a:lnTo>
                  <a:pt x="87492" y="15200"/>
                </a:lnTo>
                <a:lnTo>
                  <a:pt x="84044" y="15849"/>
                </a:lnTo>
                <a:lnTo>
                  <a:pt x="79842" y="17233"/>
                </a:lnTo>
                <a:lnTo>
                  <a:pt x="75135" y="19109"/>
                </a:lnTo>
                <a:lnTo>
                  <a:pt x="70092" y="21311"/>
                </a:lnTo>
                <a:lnTo>
                  <a:pt x="64825" y="22780"/>
                </a:lnTo>
                <a:lnTo>
                  <a:pt x="59408" y="23759"/>
                </a:lnTo>
                <a:lnTo>
                  <a:pt x="53893" y="24412"/>
                </a:lnTo>
                <a:lnTo>
                  <a:pt x="48311" y="24847"/>
                </a:lnTo>
                <a:lnTo>
                  <a:pt x="42684" y="25137"/>
                </a:lnTo>
                <a:lnTo>
                  <a:pt x="28204" y="25545"/>
                </a:lnTo>
                <a:lnTo>
                  <a:pt x="770" y="25716"/>
                </a:lnTo>
                <a:lnTo>
                  <a:pt x="3" y="25717"/>
                </a:lnTo>
                <a:lnTo>
                  <a:pt x="0" y="30268"/>
                </a:lnTo>
                <a:lnTo>
                  <a:pt x="952" y="31609"/>
                </a:lnTo>
                <a:lnTo>
                  <a:pt x="2539" y="32502"/>
                </a:lnTo>
                <a:lnTo>
                  <a:pt x="4550" y="33098"/>
                </a:lnTo>
                <a:lnTo>
                  <a:pt x="5891" y="34447"/>
                </a:lnTo>
                <a:lnTo>
                  <a:pt x="6784" y="36300"/>
                </a:lnTo>
                <a:lnTo>
                  <a:pt x="7380" y="38488"/>
                </a:lnTo>
                <a:lnTo>
                  <a:pt x="10582" y="43458"/>
                </a:lnTo>
                <a:lnTo>
                  <a:pt x="12769" y="46117"/>
                </a:lnTo>
                <a:lnTo>
                  <a:pt x="14227" y="48842"/>
                </a:lnTo>
                <a:lnTo>
                  <a:pt x="15847" y="54410"/>
                </a:lnTo>
                <a:lnTo>
                  <a:pt x="16568" y="60059"/>
                </a:lnTo>
                <a:lnTo>
                  <a:pt x="16888" y="65745"/>
                </a:lnTo>
                <a:lnTo>
                  <a:pt x="17030" y="71448"/>
                </a:lnTo>
                <a:lnTo>
                  <a:pt x="17144" y="120012"/>
                </a:lnTo>
                <a:lnTo>
                  <a:pt x="37543" y="120015"/>
                </a:lnTo>
                <a:lnTo>
                  <a:pt x="40268" y="119062"/>
                </a:lnTo>
                <a:lnTo>
                  <a:pt x="43038" y="117475"/>
                </a:lnTo>
                <a:lnTo>
                  <a:pt x="45837" y="115464"/>
                </a:lnTo>
                <a:lnTo>
                  <a:pt x="48655" y="114123"/>
                </a:lnTo>
                <a:lnTo>
                  <a:pt x="51486" y="113229"/>
                </a:lnTo>
                <a:lnTo>
                  <a:pt x="54326" y="112633"/>
                </a:lnTo>
                <a:lnTo>
                  <a:pt x="58124" y="112237"/>
                </a:lnTo>
                <a:lnTo>
                  <a:pt x="62561" y="111971"/>
                </a:lnTo>
                <a:lnTo>
                  <a:pt x="67425" y="111795"/>
                </a:lnTo>
                <a:lnTo>
                  <a:pt x="71620" y="110725"/>
                </a:lnTo>
                <a:lnTo>
                  <a:pt x="75368" y="109059"/>
                </a:lnTo>
                <a:lnTo>
                  <a:pt x="78820" y="106996"/>
                </a:lnTo>
                <a:lnTo>
                  <a:pt x="83026" y="105621"/>
                </a:lnTo>
                <a:lnTo>
                  <a:pt x="87735" y="104704"/>
                </a:lnTo>
                <a:lnTo>
                  <a:pt x="92780" y="104092"/>
                </a:lnTo>
                <a:lnTo>
                  <a:pt x="97095" y="104637"/>
                </a:lnTo>
                <a:lnTo>
                  <a:pt x="100925" y="105953"/>
                </a:lnTo>
                <a:lnTo>
                  <a:pt x="104430" y="107783"/>
                </a:lnTo>
                <a:lnTo>
                  <a:pt x="107720" y="109003"/>
                </a:lnTo>
                <a:lnTo>
                  <a:pt x="110865" y="109816"/>
                </a:lnTo>
                <a:lnTo>
                  <a:pt x="113915" y="110358"/>
                </a:lnTo>
                <a:lnTo>
                  <a:pt x="116900" y="110720"/>
                </a:lnTo>
                <a:lnTo>
                  <a:pt x="119843" y="110960"/>
                </a:lnTo>
                <a:lnTo>
                  <a:pt x="122757" y="111121"/>
                </a:lnTo>
                <a:lnTo>
                  <a:pt x="125653" y="112180"/>
                </a:lnTo>
                <a:lnTo>
                  <a:pt x="128536" y="113840"/>
                </a:lnTo>
                <a:lnTo>
                  <a:pt x="131410" y="115898"/>
                </a:lnTo>
                <a:lnTo>
                  <a:pt x="134279" y="118223"/>
                </a:lnTo>
                <a:lnTo>
                  <a:pt x="137143" y="120725"/>
                </a:lnTo>
                <a:lnTo>
                  <a:pt x="140006" y="123346"/>
                </a:lnTo>
                <a:lnTo>
                  <a:pt x="141915" y="126045"/>
                </a:lnTo>
                <a:lnTo>
                  <a:pt x="144035" y="131585"/>
                </a:lnTo>
                <a:lnTo>
                  <a:pt x="145553" y="133443"/>
                </a:lnTo>
                <a:lnTo>
                  <a:pt x="147517" y="134682"/>
                </a:lnTo>
                <a:lnTo>
                  <a:pt x="149779" y="135508"/>
                </a:lnTo>
                <a:lnTo>
                  <a:pt x="151287" y="137011"/>
                </a:lnTo>
                <a:lnTo>
                  <a:pt x="152293" y="138966"/>
                </a:lnTo>
                <a:lnTo>
                  <a:pt x="152963" y="141221"/>
                </a:lnTo>
                <a:lnTo>
                  <a:pt x="152458" y="143677"/>
                </a:lnTo>
                <a:lnTo>
                  <a:pt x="149356" y="148946"/>
                </a:lnTo>
                <a:lnTo>
                  <a:pt x="147342" y="154463"/>
                </a:lnTo>
                <a:lnTo>
                  <a:pt x="146805" y="157267"/>
                </a:lnTo>
                <a:lnTo>
                  <a:pt x="143668" y="162924"/>
                </a:lnTo>
                <a:lnTo>
                  <a:pt x="139099" y="168613"/>
                </a:lnTo>
                <a:lnTo>
                  <a:pt x="136547" y="171464"/>
                </a:lnTo>
                <a:lnTo>
                  <a:pt x="131172" y="177171"/>
                </a:lnTo>
                <a:lnTo>
                  <a:pt x="117121" y="191453"/>
                </a:lnTo>
                <a:lnTo>
                  <a:pt x="113323" y="194310"/>
                </a:lnTo>
                <a:lnTo>
                  <a:pt x="108885" y="197168"/>
                </a:lnTo>
                <a:lnTo>
                  <a:pt x="104022" y="200025"/>
                </a:lnTo>
                <a:lnTo>
                  <a:pt x="98875" y="202882"/>
                </a:lnTo>
                <a:lnTo>
                  <a:pt x="88076" y="208597"/>
                </a:lnTo>
                <a:lnTo>
                  <a:pt x="83482" y="211455"/>
                </a:lnTo>
                <a:lnTo>
                  <a:pt x="79467" y="214312"/>
                </a:lnTo>
                <a:lnTo>
                  <a:pt x="75837" y="217169"/>
                </a:lnTo>
                <a:lnTo>
                  <a:pt x="71513" y="220027"/>
                </a:lnTo>
                <a:lnTo>
                  <a:pt x="66725" y="222884"/>
                </a:lnTo>
                <a:lnTo>
                  <a:pt x="61628" y="225742"/>
                </a:lnTo>
                <a:lnTo>
                  <a:pt x="57277" y="227647"/>
                </a:lnTo>
                <a:lnTo>
                  <a:pt x="53424" y="228917"/>
                </a:lnTo>
                <a:lnTo>
                  <a:pt x="49903" y="229764"/>
                </a:lnTo>
                <a:lnTo>
                  <a:pt x="46603" y="231281"/>
                </a:lnTo>
                <a:lnTo>
                  <a:pt x="43451" y="233244"/>
                </a:lnTo>
                <a:lnTo>
                  <a:pt x="40397" y="235506"/>
                </a:lnTo>
                <a:lnTo>
                  <a:pt x="37408" y="237014"/>
                </a:lnTo>
                <a:lnTo>
                  <a:pt x="34463" y="238020"/>
                </a:lnTo>
                <a:lnTo>
                  <a:pt x="31548" y="238689"/>
                </a:lnTo>
                <a:lnTo>
                  <a:pt x="28651" y="239136"/>
                </a:lnTo>
                <a:lnTo>
                  <a:pt x="25768" y="239434"/>
                </a:lnTo>
                <a:lnTo>
                  <a:pt x="18847" y="239912"/>
                </a:lnTo>
                <a:lnTo>
                  <a:pt x="18279" y="238999"/>
                </a:lnTo>
                <a:lnTo>
                  <a:pt x="17368" y="233229"/>
                </a:lnTo>
                <a:lnTo>
                  <a:pt x="17144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838"/>
          <p:cNvSpPr/>
          <p:nvPr/>
        </p:nvSpPr>
        <p:spPr>
          <a:xfrm>
            <a:off x="7015162" y="4431982"/>
            <a:ext cx="1183006" cy="85726"/>
          </a:xfrm>
          <a:custGeom>
            <a:avLst/>
            <a:gdLst/>
            <a:ahLst/>
            <a:cxnLst/>
            <a:rect l="0" t="0" r="0" b="0"/>
            <a:pathLst>
              <a:path w="1183006" h="85726">
                <a:moveTo>
                  <a:pt x="0" y="85725"/>
                </a:moveTo>
                <a:lnTo>
                  <a:pt x="11932" y="85725"/>
                </a:lnTo>
                <a:lnTo>
                  <a:pt x="14622" y="84773"/>
                </a:lnTo>
                <a:lnTo>
                  <a:pt x="17368" y="83185"/>
                </a:lnTo>
                <a:lnTo>
                  <a:pt x="20151" y="81175"/>
                </a:lnTo>
                <a:lnTo>
                  <a:pt x="28324" y="78940"/>
                </a:lnTo>
                <a:lnTo>
                  <a:pt x="49697" y="76436"/>
                </a:lnTo>
                <a:lnTo>
                  <a:pt x="55991" y="74770"/>
                </a:lnTo>
                <a:lnTo>
                  <a:pt x="63045" y="72706"/>
                </a:lnTo>
                <a:lnTo>
                  <a:pt x="75963" y="70414"/>
                </a:lnTo>
                <a:lnTo>
                  <a:pt x="111462" y="67869"/>
                </a:lnTo>
                <a:lnTo>
                  <a:pt x="118124" y="66201"/>
                </a:lnTo>
                <a:lnTo>
                  <a:pt x="124468" y="64137"/>
                </a:lnTo>
                <a:lnTo>
                  <a:pt x="141680" y="61842"/>
                </a:lnTo>
                <a:lnTo>
                  <a:pt x="170249" y="60551"/>
                </a:lnTo>
                <a:lnTo>
                  <a:pt x="188061" y="59296"/>
                </a:lnTo>
                <a:lnTo>
                  <a:pt x="196812" y="57628"/>
                </a:lnTo>
                <a:lnTo>
                  <a:pt x="205503" y="55565"/>
                </a:lnTo>
                <a:lnTo>
                  <a:pt x="225320" y="53270"/>
                </a:lnTo>
                <a:lnTo>
                  <a:pt x="257897" y="51979"/>
                </a:lnTo>
                <a:lnTo>
                  <a:pt x="315373" y="51507"/>
                </a:lnTo>
                <a:lnTo>
                  <a:pt x="341778" y="51467"/>
                </a:lnTo>
                <a:lnTo>
                  <a:pt x="366849" y="48909"/>
                </a:lnTo>
                <a:lnTo>
                  <a:pt x="378868" y="46893"/>
                </a:lnTo>
                <a:lnTo>
                  <a:pt x="404923" y="44654"/>
                </a:lnTo>
                <a:lnTo>
                  <a:pt x="432378" y="43659"/>
                </a:lnTo>
                <a:lnTo>
                  <a:pt x="486270" y="43020"/>
                </a:lnTo>
                <a:lnTo>
                  <a:pt x="512348" y="41980"/>
                </a:lnTo>
                <a:lnTo>
                  <a:pt x="527303" y="40369"/>
                </a:lnTo>
                <a:lnTo>
                  <a:pt x="542988" y="38343"/>
                </a:lnTo>
                <a:lnTo>
                  <a:pt x="570576" y="36092"/>
                </a:lnTo>
                <a:lnTo>
                  <a:pt x="596489" y="35091"/>
                </a:lnTo>
                <a:lnTo>
                  <a:pt x="638806" y="34528"/>
                </a:lnTo>
                <a:lnTo>
                  <a:pt x="716125" y="34322"/>
                </a:lnTo>
                <a:lnTo>
                  <a:pt x="745315" y="31764"/>
                </a:lnTo>
                <a:lnTo>
                  <a:pt x="759767" y="29749"/>
                </a:lnTo>
                <a:lnTo>
                  <a:pt x="788525" y="27509"/>
                </a:lnTo>
                <a:lnTo>
                  <a:pt x="817180" y="25561"/>
                </a:lnTo>
                <a:lnTo>
                  <a:pt x="831490" y="23708"/>
                </a:lnTo>
                <a:lnTo>
                  <a:pt x="845792" y="21521"/>
                </a:lnTo>
                <a:lnTo>
                  <a:pt x="871843" y="19090"/>
                </a:lnTo>
                <a:lnTo>
                  <a:pt x="907928" y="17721"/>
                </a:lnTo>
                <a:lnTo>
                  <a:pt x="931209" y="16449"/>
                </a:lnTo>
                <a:lnTo>
                  <a:pt x="942751" y="14776"/>
                </a:lnTo>
                <a:lnTo>
                  <a:pt x="954256" y="12708"/>
                </a:lnTo>
                <a:lnTo>
                  <a:pt x="977199" y="10411"/>
                </a:lnTo>
                <a:lnTo>
                  <a:pt x="1008996" y="9117"/>
                </a:lnTo>
                <a:lnTo>
                  <a:pt x="1045339" y="8681"/>
                </a:lnTo>
                <a:lnTo>
                  <a:pt x="1062765" y="6080"/>
                </a:lnTo>
                <a:lnTo>
                  <a:pt x="1071413" y="4054"/>
                </a:lnTo>
                <a:lnTo>
                  <a:pt x="1088641" y="1802"/>
                </a:lnTo>
                <a:lnTo>
                  <a:pt x="1124718" y="238"/>
                </a:lnTo>
                <a:lnTo>
                  <a:pt x="11830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839"/>
          <p:cNvSpPr/>
          <p:nvPr/>
        </p:nvSpPr>
        <p:spPr>
          <a:xfrm>
            <a:off x="7358062" y="4517707"/>
            <a:ext cx="25719" cy="257176"/>
          </a:xfrm>
          <a:custGeom>
            <a:avLst/>
            <a:gdLst/>
            <a:ahLst/>
            <a:cxnLst/>
            <a:rect l="0" t="0" r="0" b="0"/>
            <a:pathLst>
              <a:path w="25719" h="257176">
                <a:moveTo>
                  <a:pt x="8572" y="0"/>
                </a:moveTo>
                <a:lnTo>
                  <a:pt x="9" y="0"/>
                </a:lnTo>
                <a:lnTo>
                  <a:pt x="0" y="91558"/>
                </a:lnTo>
                <a:lnTo>
                  <a:pt x="953" y="97234"/>
                </a:lnTo>
                <a:lnTo>
                  <a:pt x="2540" y="102922"/>
                </a:lnTo>
                <a:lnTo>
                  <a:pt x="4551" y="108620"/>
                </a:lnTo>
                <a:lnTo>
                  <a:pt x="5892" y="114323"/>
                </a:lnTo>
                <a:lnTo>
                  <a:pt x="6785" y="120031"/>
                </a:lnTo>
                <a:lnTo>
                  <a:pt x="7381" y="125741"/>
                </a:lnTo>
                <a:lnTo>
                  <a:pt x="8731" y="131452"/>
                </a:lnTo>
                <a:lnTo>
                  <a:pt x="10583" y="137165"/>
                </a:lnTo>
                <a:lnTo>
                  <a:pt x="12771" y="142879"/>
                </a:lnTo>
                <a:lnTo>
                  <a:pt x="14229" y="148592"/>
                </a:lnTo>
                <a:lnTo>
                  <a:pt x="15201" y="154307"/>
                </a:lnTo>
                <a:lnTo>
                  <a:pt x="15849" y="160021"/>
                </a:lnTo>
                <a:lnTo>
                  <a:pt x="16281" y="165736"/>
                </a:lnTo>
                <a:lnTo>
                  <a:pt x="16569" y="171450"/>
                </a:lnTo>
                <a:lnTo>
                  <a:pt x="16889" y="182880"/>
                </a:lnTo>
                <a:lnTo>
                  <a:pt x="17111" y="206904"/>
                </a:lnTo>
                <a:lnTo>
                  <a:pt x="18076" y="211279"/>
                </a:lnTo>
                <a:lnTo>
                  <a:pt x="19670" y="216100"/>
                </a:lnTo>
                <a:lnTo>
                  <a:pt x="21686" y="221219"/>
                </a:lnTo>
                <a:lnTo>
                  <a:pt x="23030" y="225584"/>
                </a:lnTo>
                <a:lnTo>
                  <a:pt x="23926" y="229447"/>
                </a:lnTo>
                <a:lnTo>
                  <a:pt x="24523" y="232975"/>
                </a:lnTo>
                <a:lnTo>
                  <a:pt x="25187" y="239435"/>
                </a:lnTo>
                <a:lnTo>
                  <a:pt x="25481" y="245480"/>
                </a:lnTo>
                <a:lnTo>
                  <a:pt x="25718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840"/>
          <p:cNvSpPr/>
          <p:nvPr/>
        </p:nvSpPr>
        <p:spPr>
          <a:xfrm>
            <a:off x="7486650" y="4526321"/>
            <a:ext cx="171451" cy="188145"/>
          </a:xfrm>
          <a:custGeom>
            <a:avLst/>
            <a:gdLst/>
            <a:ahLst/>
            <a:cxnLst/>
            <a:rect l="0" t="0" r="0" b="0"/>
            <a:pathLst>
              <a:path w="171451" h="188145">
                <a:moveTo>
                  <a:pt x="0" y="68539"/>
                </a:moveTo>
                <a:lnTo>
                  <a:pt x="0" y="55520"/>
                </a:lnTo>
                <a:lnTo>
                  <a:pt x="952" y="53192"/>
                </a:lnTo>
                <a:lnTo>
                  <a:pt x="4550" y="48065"/>
                </a:lnTo>
                <a:lnTo>
                  <a:pt x="8731" y="42905"/>
                </a:lnTo>
                <a:lnTo>
                  <a:pt x="12770" y="38731"/>
                </a:lnTo>
                <a:lnTo>
                  <a:pt x="16133" y="36284"/>
                </a:lnTo>
                <a:lnTo>
                  <a:pt x="20280" y="33701"/>
                </a:lnTo>
                <a:lnTo>
                  <a:pt x="24950" y="31026"/>
                </a:lnTo>
                <a:lnTo>
                  <a:pt x="29016" y="28290"/>
                </a:lnTo>
                <a:lnTo>
                  <a:pt x="32679" y="25514"/>
                </a:lnTo>
                <a:lnTo>
                  <a:pt x="36073" y="22711"/>
                </a:lnTo>
                <a:lnTo>
                  <a:pt x="39289" y="20842"/>
                </a:lnTo>
                <a:lnTo>
                  <a:pt x="42385" y="19596"/>
                </a:lnTo>
                <a:lnTo>
                  <a:pt x="45401" y="18765"/>
                </a:lnTo>
                <a:lnTo>
                  <a:pt x="49317" y="17259"/>
                </a:lnTo>
                <a:lnTo>
                  <a:pt x="53833" y="15302"/>
                </a:lnTo>
                <a:lnTo>
                  <a:pt x="63930" y="10588"/>
                </a:lnTo>
                <a:lnTo>
                  <a:pt x="74769" y="5317"/>
                </a:lnTo>
                <a:lnTo>
                  <a:pt x="79373" y="3531"/>
                </a:lnTo>
                <a:lnTo>
                  <a:pt x="83395" y="2340"/>
                </a:lnTo>
                <a:lnTo>
                  <a:pt x="87029" y="1547"/>
                </a:lnTo>
                <a:lnTo>
                  <a:pt x="91357" y="1017"/>
                </a:lnTo>
                <a:lnTo>
                  <a:pt x="96147" y="665"/>
                </a:lnTo>
                <a:lnTo>
                  <a:pt x="105597" y="272"/>
                </a:lnTo>
                <a:lnTo>
                  <a:pt x="112972" y="98"/>
                </a:lnTo>
                <a:lnTo>
                  <a:pt x="127030" y="0"/>
                </a:lnTo>
                <a:lnTo>
                  <a:pt x="131359" y="939"/>
                </a:lnTo>
                <a:lnTo>
                  <a:pt x="135197" y="2517"/>
                </a:lnTo>
                <a:lnTo>
                  <a:pt x="138709" y="4522"/>
                </a:lnTo>
                <a:lnTo>
                  <a:pt x="142002" y="6811"/>
                </a:lnTo>
                <a:lnTo>
                  <a:pt x="145151" y="9289"/>
                </a:lnTo>
                <a:lnTo>
                  <a:pt x="148202" y="11894"/>
                </a:lnTo>
                <a:lnTo>
                  <a:pt x="151189" y="14583"/>
                </a:lnTo>
                <a:lnTo>
                  <a:pt x="157047" y="20111"/>
                </a:lnTo>
                <a:lnTo>
                  <a:pt x="165700" y="28578"/>
                </a:lnTo>
                <a:lnTo>
                  <a:pt x="167617" y="31420"/>
                </a:lnTo>
                <a:lnTo>
                  <a:pt x="169746" y="37119"/>
                </a:lnTo>
                <a:lnTo>
                  <a:pt x="170314" y="40925"/>
                </a:lnTo>
                <a:lnTo>
                  <a:pt x="170692" y="45367"/>
                </a:lnTo>
                <a:lnTo>
                  <a:pt x="171113" y="54430"/>
                </a:lnTo>
                <a:lnTo>
                  <a:pt x="171300" y="61633"/>
                </a:lnTo>
                <a:lnTo>
                  <a:pt x="171405" y="75594"/>
                </a:lnTo>
                <a:lnTo>
                  <a:pt x="170468" y="81815"/>
                </a:lnTo>
                <a:lnTo>
                  <a:pt x="168890" y="88819"/>
                </a:lnTo>
                <a:lnTo>
                  <a:pt x="166885" y="96347"/>
                </a:lnTo>
                <a:lnTo>
                  <a:pt x="164597" y="102317"/>
                </a:lnTo>
                <a:lnTo>
                  <a:pt x="162119" y="107250"/>
                </a:lnTo>
                <a:lnTo>
                  <a:pt x="159515" y="111492"/>
                </a:lnTo>
                <a:lnTo>
                  <a:pt x="155873" y="116224"/>
                </a:lnTo>
                <a:lnTo>
                  <a:pt x="151540" y="121284"/>
                </a:lnTo>
                <a:lnTo>
                  <a:pt x="146746" y="126562"/>
                </a:lnTo>
                <a:lnTo>
                  <a:pt x="136341" y="137507"/>
                </a:lnTo>
                <a:lnTo>
                  <a:pt x="130898" y="143093"/>
                </a:lnTo>
                <a:lnTo>
                  <a:pt x="126318" y="148721"/>
                </a:lnTo>
                <a:lnTo>
                  <a:pt x="122312" y="154379"/>
                </a:lnTo>
                <a:lnTo>
                  <a:pt x="118688" y="160055"/>
                </a:lnTo>
                <a:lnTo>
                  <a:pt x="114368" y="164793"/>
                </a:lnTo>
                <a:lnTo>
                  <a:pt x="109583" y="168903"/>
                </a:lnTo>
                <a:lnTo>
                  <a:pt x="104488" y="172596"/>
                </a:lnTo>
                <a:lnTo>
                  <a:pt x="100138" y="175057"/>
                </a:lnTo>
                <a:lnTo>
                  <a:pt x="96287" y="176699"/>
                </a:lnTo>
                <a:lnTo>
                  <a:pt x="92766" y="177793"/>
                </a:lnTo>
                <a:lnTo>
                  <a:pt x="89466" y="179475"/>
                </a:lnTo>
                <a:lnTo>
                  <a:pt x="86314" y="181549"/>
                </a:lnTo>
                <a:lnTo>
                  <a:pt x="83260" y="183883"/>
                </a:lnTo>
                <a:lnTo>
                  <a:pt x="79319" y="185441"/>
                </a:lnTo>
                <a:lnTo>
                  <a:pt x="74787" y="186478"/>
                </a:lnTo>
                <a:lnTo>
                  <a:pt x="69860" y="187169"/>
                </a:lnTo>
                <a:lnTo>
                  <a:pt x="65623" y="187631"/>
                </a:lnTo>
                <a:lnTo>
                  <a:pt x="61846" y="187939"/>
                </a:lnTo>
                <a:lnTo>
                  <a:pt x="58376" y="188144"/>
                </a:lnTo>
                <a:lnTo>
                  <a:pt x="55109" y="187328"/>
                </a:lnTo>
                <a:lnTo>
                  <a:pt x="51980" y="185831"/>
                </a:lnTo>
                <a:lnTo>
                  <a:pt x="48941" y="183881"/>
                </a:lnTo>
                <a:lnTo>
                  <a:pt x="45009" y="182581"/>
                </a:lnTo>
                <a:lnTo>
                  <a:pt x="40483" y="181714"/>
                </a:lnTo>
                <a:lnTo>
                  <a:pt x="35562" y="181137"/>
                </a:lnTo>
                <a:lnTo>
                  <a:pt x="31328" y="180751"/>
                </a:lnTo>
                <a:lnTo>
                  <a:pt x="27553" y="180495"/>
                </a:lnTo>
                <a:lnTo>
                  <a:pt x="24083" y="180323"/>
                </a:lnTo>
                <a:lnTo>
                  <a:pt x="21770" y="179257"/>
                </a:lnTo>
                <a:lnTo>
                  <a:pt x="20228" y="177593"/>
                </a:lnTo>
                <a:lnTo>
                  <a:pt x="19201" y="175531"/>
                </a:lnTo>
                <a:lnTo>
                  <a:pt x="15519" y="170701"/>
                </a:lnTo>
                <a:lnTo>
                  <a:pt x="9945" y="164390"/>
                </a:lnTo>
                <a:lnTo>
                  <a:pt x="9182" y="160987"/>
                </a:lnTo>
                <a:lnTo>
                  <a:pt x="8843" y="156299"/>
                </a:lnTo>
                <a:lnTo>
                  <a:pt x="8608" y="147276"/>
                </a:lnTo>
                <a:lnTo>
                  <a:pt x="11128" y="143855"/>
                </a:lnTo>
                <a:lnTo>
                  <a:pt x="15423" y="139160"/>
                </a:lnTo>
                <a:lnTo>
                  <a:pt x="20507" y="133899"/>
                </a:lnTo>
                <a:lnTo>
                  <a:pt x="24148" y="132114"/>
                </a:lnTo>
                <a:lnTo>
                  <a:pt x="28481" y="130925"/>
                </a:lnTo>
                <a:lnTo>
                  <a:pt x="33275" y="130132"/>
                </a:lnTo>
                <a:lnTo>
                  <a:pt x="37423" y="128651"/>
                </a:lnTo>
                <a:lnTo>
                  <a:pt x="41141" y="126711"/>
                </a:lnTo>
                <a:lnTo>
                  <a:pt x="44573" y="124465"/>
                </a:lnTo>
                <a:lnTo>
                  <a:pt x="47812" y="122968"/>
                </a:lnTo>
                <a:lnTo>
                  <a:pt x="50925" y="121970"/>
                </a:lnTo>
                <a:lnTo>
                  <a:pt x="53952" y="121304"/>
                </a:lnTo>
                <a:lnTo>
                  <a:pt x="57875" y="120861"/>
                </a:lnTo>
                <a:lnTo>
                  <a:pt x="62396" y="120565"/>
                </a:lnTo>
                <a:lnTo>
                  <a:pt x="71546" y="120237"/>
                </a:lnTo>
                <a:lnTo>
                  <a:pt x="82053" y="120051"/>
                </a:lnTo>
                <a:lnTo>
                  <a:pt x="105695" y="119977"/>
                </a:lnTo>
                <a:lnTo>
                  <a:pt x="108563" y="120928"/>
                </a:lnTo>
                <a:lnTo>
                  <a:pt x="111428" y="122515"/>
                </a:lnTo>
                <a:lnTo>
                  <a:pt x="114290" y="124525"/>
                </a:lnTo>
                <a:lnTo>
                  <a:pt x="117151" y="126818"/>
                </a:lnTo>
                <a:lnTo>
                  <a:pt x="120010" y="129299"/>
                </a:lnTo>
                <a:lnTo>
                  <a:pt x="122870" y="131906"/>
                </a:lnTo>
                <a:lnTo>
                  <a:pt x="125728" y="133643"/>
                </a:lnTo>
                <a:lnTo>
                  <a:pt x="128586" y="134802"/>
                </a:lnTo>
                <a:lnTo>
                  <a:pt x="131444" y="135574"/>
                </a:lnTo>
                <a:lnTo>
                  <a:pt x="134301" y="137041"/>
                </a:lnTo>
                <a:lnTo>
                  <a:pt x="137159" y="138972"/>
                </a:lnTo>
                <a:lnTo>
                  <a:pt x="140017" y="141212"/>
                </a:lnTo>
                <a:lnTo>
                  <a:pt x="142875" y="143657"/>
                </a:lnTo>
                <a:lnTo>
                  <a:pt x="145732" y="146241"/>
                </a:lnTo>
                <a:lnTo>
                  <a:pt x="148590" y="148915"/>
                </a:lnTo>
                <a:lnTo>
                  <a:pt x="151447" y="150698"/>
                </a:lnTo>
                <a:lnTo>
                  <a:pt x="154305" y="151887"/>
                </a:lnTo>
                <a:lnTo>
                  <a:pt x="157162" y="152679"/>
                </a:lnTo>
                <a:lnTo>
                  <a:pt x="160020" y="154159"/>
                </a:lnTo>
                <a:lnTo>
                  <a:pt x="162877" y="156100"/>
                </a:lnTo>
                <a:lnTo>
                  <a:pt x="171450" y="1628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841"/>
          <p:cNvSpPr/>
          <p:nvPr/>
        </p:nvSpPr>
        <p:spPr>
          <a:xfrm>
            <a:off x="7752397" y="4637723"/>
            <a:ext cx="34183" cy="25718"/>
          </a:xfrm>
          <a:custGeom>
            <a:avLst/>
            <a:gdLst/>
            <a:ahLst/>
            <a:cxnLst/>
            <a:rect l="0" t="0" r="0" b="0"/>
            <a:pathLst>
              <a:path w="34183" h="25718">
                <a:moveTo>
                  <a:pt x="0" y="17144"/>
                </a:moveTo>
                <a:lnTo>
                  <a:pt x="7381" y="9763"/>
                </a:lnTo>
                <a:lnTo>
                  <a:pt x="8731" y="9366"/>
                </a:lnTo>
                <a:lnTo>
                  <a:pt x="10583" y="9101"/>
                </a:lnTo>
                <a:lnTo>
                  <a:pt x="12771" y="8925"/>
                </a:lnTo>
                <a:lnTo>
                  <a:pt x="15181" y="7855"/>
                </a:lnTo>
                <a:lnTo>
                  <a:pt x="17741" y="6189"/>
                </a:lnTo>
                <a:lnTo>
                  <a:pt x="25251" y="361"/>
                </a:lnTo>
                <a:lnTo>
                  <a:pt x="26359" y="240"/>
                </a:lnTo>
                <a:lnTo>
                  <a:pt x="28050" y="160"/>
                </a:lnTo>
                <a:lnTo>
                  <a:pt x="34182" y="2"/>
                </a:lnTo>
                <a:lnTo>
                  <a:pt x="26900" y="0"/>
                </a:lnTo>
                <a:lnTo>
                  <a:pt x="25553" y="952"/>
                </a:lnTo>
                <a:lnTo>
                  <a:pt x="23703" y="2539"/>
                </a:lnTo>
                <a:lnTo>
                  <a:pt x="21517" y="4550"/>
                </a:lnTo>
                <a:lnTo>
                  <a:pt x="19107" y="5891"/>
                </a:lnTo>
                <a:lnTo>
                  <a:pt x="16548" y="6784"/>
                </a:lnTo>
                <a:lnTo>
                  <a:pt x="13890" y="7380"/>
                </a:lnTo>
                <a:lnTo>
                  <a:pt x="12118" y="8730"/>
                </a:lnTo>
                <a:lnTo>
                  <a:pt x="10936" y="10582"/>
                </a:lnTo>
                <a:lnTo>
                  <a:pt x="10149" y="12769"/>
                </a:lnTo>
                <a:lnTo>
                  <a:pt x="8671" y="14228"/>
                </a:lnTo>
                <a:lnTo>
                  <a:pt x="6733" y="15200"/>
                </a:lnTo>
                <a:lnTo>
                  <a:pt x="1330" y="16760"/>
                </a:lnTo>
                <a:lnTo>
                  <a:pt x="887" y="17840"/>
                </a:lnTo>
                <a:lnTo>
                  <a:pt x="591" y="19514"/>
                </a:lnTo>
                <a:lnTo>
                  <a:pt x="0" y="2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842"/>
          <p:cNvSpPr/>
          <p:nvPr/>
        </p:nvSpPr>
        <p:spPr>
          <a:xfrm>
            <a:off x="7820977" y="4483417"/>
            <a:ext cx="154306" cy="214313"/>
          </a:xfrm>
          <a:custGeom>
            <a:avLst/>
            <a:gdLst/>
            <a:ahLst/>
            <a:cxnLst/>
            <a:rect l="0" t="0" r="0" b="0"/>
            <a:pathLst>
              <a:path w="154306" h="214313">
                <a:moveTo>
                  <a:pt x="154305" y="0"/>
                </a:moveTo>
                <a:lnTo>
                  <a:pt x="141535" y="0"/>
                </a:lnTo>
                <a:lnTo>
                  <a:pt x="139124" y="953"/>
                </a:lnTo>
                <a:lnTo>
                  <a:pt x="136565" y="2540"/>
                </a:lnTo>
                <a:lnTo>
                  <a:pt x="133906" y="4551"/>
                </a:lnTo>
                <a:lnTo>
                  <a:pt x="131181" y="5891"/>
                </a:lnTo>
                <a:lnTo>
                  <a:pt x="128412" y="6785"/>
                </a:lnTo>
                <a:lnTo>
                  <a:pt x="125613" y="7381"/>
                </a:lnTo>
                <a:lnTo>
                  <a:pt x="121841" y="7779"/>
                </a:lnTo>
                <a:lnTo>
                  <a:pt x="117423" y="8043"/>
                </a:lnTo>
                <a:lnTo>
                  <a:pt x="112572" y="8220"/>
                </a:lnTo>
                <a:lnTo>
                  <a:pt x="108386" y="9290"/>
                </a:lnTo>
                <a:lnTo>
                  <a:pt x="104642" y="10956"/>
                </a:lnTo>
                <a:lnTo>
                  <a:pt x="101194" y="13019"/>
                </a:lnTo>
                <a:lnTo>
                  <a:pt x="96990" y="14394"/>
                </a:lnTo>
                <a:lnTo>
                  <a:pt x="92283" y="15311"/>
                </a:lnTo>
                <a:lnTo>
                  <a:pt x="87239" y="15922"/>
                </a:lnTo>
                <a:lnTo>
                  <a:pt x="82925" y="16330"/>
                </a:lnTo>
                <a:lnTo>
                  <a:pt x="79096" y="16602"/>
                </a:lnTo>
                <a:lnTo>
                  <a:pt x="75590" y="16783"/>
                </a:lnTo>
                <a:lnTo>
                  <a:pt x="66615" y="16985"/>
                </a:lnTo>
                <a:lnTo>
                  <a:pt x="8967" y="17145"/>
                </a:lnTo>
                <a:lnTo>
                  <a:pt x="8651" y="23037"/>
                </a:lnTo>
                <a:lnTo>
                  <a:pt x="8588" y="27728"/>
                </a:lnTo>
                <a:lnTo>
                  <a:pt x="8573" y="119971"/>
                </a:lnTo>
                <a:lnTo>
                  <a:pt x="15417" y="120006"/>
                </a:lnTo>
                <a:lnTo>
                  <a:pt x="20504" y="120012"/>
                </a:lnTo>
                <a:lnTo>
                  <a:pt x="22242" y="119060"/>
                </a:lnTo>
                <a:lnTo>
                  <a:pt x="23401" y="117473"/>
                </a:lnTo>
                <a:lnTo>
                  <a:pt x="24173" y="115463"/>
                </a:lnTo>
                <a:lnTo>
                  <a:pt x="25640" y="114123"/>
                </a:lnTo>
                <a:lnTo>
                  <a:pt x="27571" y="113229"/>
                </a:lnTo>
                <a:lnTo>
                  <a:pt x="29812" y="112634"/>
                </a:lnTo>
                <a:lnTo>
                  <a:pt x="32257" y="111284"/>
                </a:lnTo>
                <a:lnTo>
                  <a:pt x="34839" y="109432"/>
                </a:lnTo>
                <a:lnTo>
                  <a:pt x="37514" y="107245"/>
                </a:lnTo>
                <a:lnTo>
                  <a:pt x="40250" y="105786"/>
                </a:lnTo>
                <a:lnTo>
                  <a:pt x="43025" y="104814"/>
                </a:lnTo>
                <a:lnTo>
                  <a:pt x="45828" y="104167"/>
                </a:lnTo>
                <a:lnTo>
                  <a:pt x="49603" y="102782"/>
                </a:lnTo>
                <a:lnTo>
                  <a:pt x="54023" y="100907"/>
                </a:lnTo>
                <a:lnTo>
                  <a:pt x="58876" y="98704"/>
                </a:lnTo>
                <a:lnTo>
                  <a:pt x="63063" y="96282"/>
                </a:lnTo>
                <a:lnTo>
                  <a:pt x="66808" y="93716"/>
                </a:lnTo>
                <a:lnTo>
                  <a:pt x="70256" y="91052"/>
                </a:lnTo>
                <a:lnTo>
                  <a:pt x="73507" y="89277"/>
                </a:lnTo>
                <a:lnTo>
                  <a:pt x="76627" y="88093"/>
                </a:lnTo>
                <a:lnTo>
                  <a:pt x="79660" y="87304"/>
                </a:lnTo>
                <a:lnTo>
                  <a:pt x="82634" y="86777"/>
                </a:lnTo>
                <a:lnTo>
                  <a:pt x="85569" y="86427"/>
                </a:lnTo>
                <a:lnTo>
                  <a:pt x="88479" y="86193"/>
                </a:lnTo>
                <a:lnTo>
                  <a:pt x="91371" y="86037"/>
                </a:lnTo>
                <a:lnTo>
                  <a:pt x="97125" y="85864"/>
                </a:lnTo>
                <a:lnTo>
                  <a:pt x="114297" y="85737"/>
                </a:lnTo>
                <a:lnTo>
                  <a:pt x="118108" y="86686"/>
                </a:lnTo>
                <a:lnTo>
                  <a:pt x="122554" y="88271"/>
                </a:lnTo>
                <a:lnTo>
                  <a:pt x="134275" y="93107"/>
                </a:lnTo>
                <a:lnTo>
                  <a:pt x="138418" y="96308"/>
                </a:lnTo>
                <a:lnTo>
                  <a:pt x="140856" y="98496"/>
                </a:lnTo>
                <a:lnTo>
                  <a:pt x="146105" y="103466"/>
                </a:lnTo>
                <a:lnTo>
                  <a:pt x="148838" y="106125"/>
                </a:lnTo>
                <a:lnTo>
                  <a:pt x="150662" y="108850"/>
                </a:lnTo>
                <a:lnTo>
                  <a:pt x="152685" y="114418"/>
                </a:lnTo>
                <a:lnTo>
                  <a:pt x="153825" y="118357"/>
                </a:lnTo>
                <a:lnTo>
                  <a:pt x="154092" y="124358"/>
                </a:lnTo>
                <a:lnTo>
                  <a:pt x="154163" y="128625"/>
                </a:lnTo>
                <a:lnTo>
                  <a:pt x="153257" y="132423"/>
                </a:lnTo>
                <a:lnTo>
                  <a:pt x="151703" y="135907"/>
                </a:lnTo>
                <a:lnTo>
                  <a:pt x="147433" y="142318"/>
                </a:lnTo>
                <a:lnTo>
                  <a:pt x="144961" y="145362"/>
                </a:lnTo>
                <a:lnTo>
                  <a:pt x="142361" y="148343"/>
                </a:lnTo>
                <a:lnTo>
                  <a:pt x="140627" y="151283"/>
                </a:lnTo>
                <a:lnTo>
                  <a:pt x="138702" y="157090"/>
                </a:lnTo>
                <a:lnTo>
                  <a:pt x="136282" y="159971"/>
                </a:lnTo>
                <a:lnTo>
                  <a:pt x="132765" y="162845"/>
                </a:lnTo>
                <a:lnTo>
                  <a:pt x="128516" y="165713"/>
                </a:lnTo>
                <a:lnTo>
                  <a:pt x="124729" y="168578"/>
                </a:lnTo>
                <a:lnTo>
                  <a:pt x="121253" y="171441"/>
                </a:lnTo>
                <a:lnTo>
                  <a:pt x="117983" y="174301"/>
                </a:lnTo>
                <a:lnTo>
                  <a:pt x="113898" y="177160"/>
                </a:lnTo>
                <a:lnTo>
                  <a:pt x="109269" y="180020"/>
                </a:lnTo>
                <a:lnTo>
                  <a:pt x="104278" y="182878"/>
                </a:lnTo>
                <a:lnTo>
                  <a:pt x="99999" y="184784"/>
                </a:lnTo>
                <a:lnTo>
                  <a:pt x="96194" y="186054"/>
                </a:lnTo>
                <a:lnTo>
                  <a:pt x="92705" y="186901"/>
                </a:lnTo>
                <a:lnTo>
                  <a:pt x="89425" y="188418"/>
                </a:lnTo>
                <a:lnTo>
                  <a:pt x="86287" y="190382"/>
                </a:lnTo>
                <a:lnTo>
                  <a:pt x="83242" y="192644"/>
                </a:lnTo>
                <a:lnTo>
                  <a:pt x="79307" y="194152"/>
                </a:lnTo>
                <a:lnTo>
                  <a:pt x="74779" y="195157"/>
                </a:lnTo>
                <a:lnTo>
                  <a:pt x="69855" y="195827"/>
                </a:lnTo>
                <a:lnTo>
                  <a:pt x="65619" y="196274"/>
                </a:lnTo>
                <a:lnTo>
                  <a:pt x="61844" y="196572"/>
                </a:lnTo>
                <a:lnTo>
                  <a:pt x="58375" y="196770"/>
                </a:lnTo>
                <a:lnTo>
                  <a:pt x="51979" y="196991"/>
                </a:lnTo>
                <a:lnTo>
                  <a:pt x="48941" y="197050"/>
                </a:lnTo>
                <a:lnTo>
                  <a:pt x="45962" y="198042"/>
                </a:lnTo>
                <a:lnTo>
                  <a:pt x="43024" y="199656"/>
                </a:lnTo>
                <a:lnTo>
                  <a:pt x="40112" y="201683"/>
                </a:lnTo>
                <a:lnTo>
                  <a:pt x="37219" y="203036"/>
                </a:lnTo>
                <a:lnTo>
                  <a:pt x="34338" y="203937"/>
                </a:lnTo>
                <a:lnTo>
                  <a:pt x="31464" y="204538"/>
                </a:lnTo>
                <a:lnTo>
                  <a:pt x="28596" y="204939"/>
                </a:lnTo>
                <a:lnTo>
                  <a:pt x="25732" y="205206"/>
                </a:lnTo>
                <a:lnTo>
                  <a:pt x="22869" y="205384"/>
                </a:lnTo>
                <a:lnTo>
                  <a:pt x="20009" y="206455"/>
                </a:lnTo>
                <a:lnTo>
                  <a:pt x="17149" y="208122"/>
                </a:lnTo>
                <a:lnTo>
                  <a:pt x="14291" y="210186"/>
                </a:lnTo>
                <a:lnTo>
                  <a:pt x="11432" y="211561"/>
                </a:lnTo>
                <a:lnTo>
                  <a:pt x="8574" y="212478"/>
                </a:lnTo>
                <a:lnTo>
                  <a:pt x="0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843"/>
          <p:cNvSpPr/>
          <p:nvPr/>
        </p:nvSpPr>
        <p:spPr>
          <a:xfrm>
            <a:off x="6226607" y="5092065"/>
            <a:ext cx="265634" cy="162875"/>
          </a:xfrm>
          <a:custGeom>
            <a:avLst/>
            <a:gdLst/>
            <a:ahLst/>
            <a:cxnLst/>
            <a:rect l="0" t="0" r="0" b="0"/>
            <a:pathLst>
              <a:path w="265634" h="162875">
                <a:moveTo>
                  <a:pt x="102755" y="0"/>
                </a:moveTo>
                <a:lnTo>
                  <a:pt x="65220" y="0"/>
                </a:lnTo>
                <a:lnTo>
                  <a:pt x="63445" y="952"/>
                </a:lnTo>
                <a:lnTo>
                  <a:pt x="62261" y="2540"/>
                </a:lnTo>
                <a:lnTo>
                  <a:pt x="61471" y="4551"/>
                </a:lnTo>
                <a:lnTo>
                  <a:pt x="59992" y="5891"/>
                </a:lnTo>
                <a:lnTo>
                  <a:pt x="58054" y="6785"/>
                </a:lnTo>
                <a:lnTo>
                  <a:pt x="53361" y="7778"/>
                </a:lnTo>
                <a:lnTo>
                  <a:pt x="48099" y="8219"/>
                </a:lnTo>
                <a:lnTo>
                  <a:pt x="45363" y="9289"/>
                </a:lnTo>
                <a:lnTo>
                  <a:pt x="39782" y="13019"/>
                </a:lnTo>
                <a:lnTo>
                  <a:pt x="34127" y="17851"/>
                </a:lnTo>
                <a:lnTo>
                  <a:pt x="31286" y="20473"/>
                </a:lnTo>
                <a:lnTo>
                  <a:pt x="29391" y="23173"/>
                </a:lnTo>
                <a:lnTo>
                  <a:pt x="28129" y="25926"/>
                </a:lnTo>
                <a:lnTo>
                  <a:pt x="27286" y="28714"/>
                </a:lnTo>
                <a:lnTo>
                  <a:pt x="25772" y="30573"/>
                </a:lnTo>
                <a:lnTo>
                  <a:pt x="23811" y="31812"/>
                </a:lnTo>
                <a:lnTo>
                  <a:pt x="21551" y="32638"/>
                </a:lnTo>
                <a:lnTo>
                  <a:pt x="20044" y="34141"/>
                </a:lnTo>
                <a:lnTo>
                  <a:pt x="19039" y="36095"/>
                </a:lnTo>
                <a:lnTo>
                  <a:pt x="18369" y="38351"/>
                </a:lnTo>
                <a:lnTo>
                  <a:pt x="15085" y="43397"/>
                </a:lnTo>
                <a:lnTo>
                  <a:pt x="12876" y="46076"/>
                </a:lnTo>
                <a:lnTo>
                  <a:pt x="11403" y="48815"/>
                </a:lnTo>
                <a:lnTo>
                  <a:pt x="10422" y="51593"/>
                </a:lnTo>
                <a:lnTo>
                  <a:pt x="9767" y="54397"/>
                </a:lnTo>
                <a:lnTo>
                  <a:pt x="8378" y="57220"/>
                </a:lnTo>
                <a:lnTo>
                  <a:pt x="6500" y="60054"/>
                </a:lnTo>
                <a:lnTo>
                  <a:pt x="4295" y="62896"/>
                </a:lnTo>
                <a:lnTo>
                  <a:pt x="2825" y="66696"/>
                </a:lnTo>
                <a:lnTo>
                  <a:pt x="1845" y="71133"/>
                </a:lnTo>
                <a:lnTo>
                  <a:pt x="1191" y="75997"/>
                </a:lnTo>
                <a:lnTo>
                  <a:pt x="756" y="80192"/>
                </a:lnTo>
                <a:lnTo>
                  <a:pt x="466" y="83941"/>
                </a:lnTo>
                <a:lnTo>
                  <a:pt x="272" y="87393"/>
                </a:lnTo>
                <a:lnTo>
                  <a:pt x="57" y="93769"/>
                </a:lnTo>
                <a:lnTo>
                  <a:pt x="0" y="96802"/>
                </a:lnTo>
                <a:lnTo>
                  <a:pt x="914" y="99777"/>
                </a:lnTo>
                <a:lnTo>
                  <a:pt x="2476" y="102713"/>
                </a:lnTo>
                <a:lnTo>
                  <a:pt x="4470" y="105623"/>
                </a:lnTo>
                <a:lnTo>
                  <a:pt x="5799" y="108515"/>
                </a:lnTo>
                <a:lnTo>
                  <a:pt x="6685" y="111396"/>
                </a:lnTo>
                <a:lnTo>
                  <a:pt x="7276" y="114269"/>
                </a:lnTo>
                <a:lnTo>
                  <a:pt x="7670" y="117136"/>
                </a:lnTo>
                <a:lnTo>
                  <a:pt x="7932" y="120001"/>
                </a:lnTo>
                <a:lnTo>
                  <a:pt x="8107" y="122863"/>
                </a:lnTo>
                <a:lnTo>
                  <a:pt x="9177" y="125723"/>
                </a:lnTo>
                <a:lnTo>
                  <a:pt x="10842" y="128583"/>
                </a:lnTo>
                <a:lnTo>
                  <a:pt x="12905" y="131442"/>
                </a:lnTo>
                <a:lnTo>
                  <a:pt x="14280" y="134300"/>
                </a:lnTo>
                <a:lnTo>
                  <a:pt x="15197" y="137159"/>
                </a:lnTo>
                <a:lnTo>
                  <a:pt x="15808" y="140016"/>
                </a:lnTo>
                <a:lnTo>
                  <a:pt x="17168" y="141922"/>
                </a:lnTo>
                <a:lnTo>
                  <a:pt x="19027" y="143192"/>
                </a:lnTo>
                <a:lnTo>
                  <a:pt x="21219" y="144039"/>
                </a:lnTo>
                <a:lnTo>
                  <a:pt x="26194" y="147519"/>
                </a:lnTo>
                <a:lnTo>
                  <a:pt x="31580" y="152242"/>
                </a:lnTo>
                <a:lnTo>
                  <a:pt x="37150" y="157515"/>
                </a:lnTo>
                <a:lnTo>
                  <a:pt x="39968" y="159302"/>
                </a:lnTo>
                <a:lnTo>
                  <a:pt x="45640" y="161289"/>
                </a:lnTo>
                <a:lnTo>
                  <a:pt x="51336" y="162171"/>
                </a:lnTo>
                <a:lnTo>
                  <a:pt x="57042" y="162563"/>
                </a:lnTo>
                <a:lnTo>
                  <a:pt x="62753" y="162737"/>
                </a:lnTo>
                <a:lnTo>
                  <a:pt x="75133" y="162850"/>
                </a:lnTo>
                <a:lnTo>
                  <a:pt x="95848" y="162874"/>
                </a:lnTo>
                <a:lnTo>
                  <a:pt x="100056" y="161922"/>
                </a:lnTo>
                <a:lnTo>
                  <a:pt x="104766" y="160336"/>
                </a:lnTo>
                <a:lnTo>
                  <a:pt x="109811" y="158325"/>
                </a:lnTo>
                <a:lnTo>
                  <a:pt x="115079" y="156985"/>
                </a:lnTo>
                <a:lnTo>
                  <a:pt x="120496" y="156091"/>
                </a:lnTo>
                <a:lnTo>
                  <a:pt x="126012" y="155496"/>
                </a:lnTo>
                <a:lnTo>
                  <a:pt x="130642" y="154146"/>
                </a:lnTo>
                <a:lnTo>
                  <a:pt x="138327" y="150107"/>
                </a:lnTo>
                <a:lnTo>
                  <a:pt x="142662" y="148649"/>
                </a:lnTo>
                <a:lnTo>
                  <a:pt x="147457" y="147676"/>
                </a:lnTo>
                <a:lnTo>
                  <a:pt x="152559" y="147029"/>
                </a:lnTo>
                <a:lnTo>
                  <a:pt x="157865" y="145643"/>
                </a:lnTo>
                <a:lnTo>
                  <a:pt x="163308" y="143768"/>
                </a:lnTo>
                <a:lnTo>
                  <a:pt x="168841" y="141566"/>
                </a:lnTo>
                <a:lnTo>
                  <a:pt x="173482" y="139144"/>
                </a:lnTo>
                <a:lnTo>
                  <a:pt x="177529" y="136578"/>
                </a:lnTo>
                <a:lnTo>
                  <a:pt x="181179" y="133914"/>
                </a:lnTo>
                <a:lnTo>
                  <a:pt x="185518" y="131186"/>
                </a:lnTo>
                <a:lnTo>
                  <a:pt x="190316" y="128415"/>
                </a:lnTo>
                <a:lnTo>
                  <a:pt x="200725" y="122796"/>
                </a:lnTo>
                <a:lnTo>
                  <a:pt x="211703" y="117123"/>
                </a:lnTo>
                <a:lnTo>
                  <a:pt x="216344" y="114277"/>
                </a:lnTo>
                <a:lnTo>
                  <a:pt x="220392" y="111427"/>
                </a:lnTo>
                <a:lnTo>
                  <a:pt x="224041" y="108574"/>
                </a:lnTo>
                <a:lnTo>
                  <a:pt x="227428" y="105720"/>
                </a:lnTo>
                <a:lnTo>
                  <a:pt x="230638" y="102865"/>
                </a:lnTo>
                <a:lnTo>
                  <a:pt x="236744" y="97152"/>
                </a:lnTo>
                <a:lnTo>
                  <a:pt x="242633" y="91439"/>
                </a:lnTo>
                <a:lnTo>
                  <a:pt x="246490" y="89534"/>
                </a:lnTo>
                <a:lnTo>
                  <a:pt x="250965" y="88264"/>
                </a:lnTo>
                <a:lnTo>
                  <a:pt x="255855" y="87418"/>
                </a:lnTo>
                <a:lnTo>
                  <a:pt x="259114" y="85901"/>
                </a:lnTo>
                <a:lnTo>
                  <a:pt x="261287" y="83937"/>
                </a:lnTo>
                <a:lnTo>
                  <a:pt x="265633" y="7715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844"/>
          <p:cNvSpPr/>
          <p:nvPr/>
        </p:nvSpPr>
        <p:spPr>
          <a:xfrm>
            <a:off x="6569392" y="5006340"/>
            <a:ext cx="180024" cy="42863"/>
          </a:xfrm>
          <a:custGeom>
            <a:avLst/>
            <a:gdLst/>
            <a:ahLst/>
            <a:cxnLst/>
            <a:rect l="0" t="0" r="0" b="0"/>
            <a:pathLst>
              <a:path w="180024" h="42863">
                <a:moveTo>
                  <a:pt x="0" y="42862"/>
                </a:moveTo>
                <a:lnTo>
                  <a:pt x="21312" y="42862"/>
                </a:lnTo>
                <a:lnTo>
                  <a:pt x="23733" y="41910"/>
                </a:lnTo>
                <a:lnTo>
                  <a:pt x="26299" y="40322"/>
                </a:lnTo>
                <a:lnTo>
                  <a:pt x="28963" y="38312"/>
                </a:lnTo>
                <a:lnTo>
                  <a:pt x="32643" y="36971"/>
                </a:lnTo>
                <a:lnTo>
                  <a:pt x="37003" y="36077"/>
                </a:lnTo>
                <a:lnTo>
                  <a:pt x="41813" y="35481"/>
                </a:lnTo>
                <a:lnTo>
                  <a:pt x="45973" y="34132"/>
                </a:lnTo>
                <a:lnTo>
                  <a:pt x="49699" y="32279"/>
                </a:lnTo>
                <a:lnTo>
                  <a:pt x="53135" y="30092"/>
                </a:lnTo>
                <a:lnTo>
                  <a:pt x="56378" y="27681"/>
                </a:lnTo>
                <a:lnTo>
                  <a:pt x="59493" y="25122"/>
                </a:lnTo>
                <a:lnTo>
                  <a:pt x="62522" y="22463"/>
                </a:lnTo>
                <a:lnTo>
                  <a:pt x="66447" y="20690"/>
                </a:lnTo>
                <a:lnTo>
                  <a:pt x="70967" y="19508"/>
                </a:lnTo>
                <a:lnTo>
                  <a:pt x="75887" y="18721"/>
                </a:lnTo>
                <a:lnTo>
                  <a:pt x="80119" y="17242"/>
                </a:lnTo>
                <a:lnTo>
                  <a:pt x="83893" y="15305"/>
                </a:lnTo>
                <a:lnTo>
                  <a:pt x="87361" y="13061"/>
                </a:lnTo>
                <a:lnTo>
                  <a:pt x="91578" y="11564"/>
                </a:lnTo>
                <a:lnTo>
                  <a:pt x="96294" y="10567"/>
                </a:lnTo>
                <a:lnTo>
                  <a:pt x="101344" y="9902"/>
                </a:lnTo>
                <a:lnTo>
                  <a:pt x="105662" y="8506"/>
                </a:lnTo>
                <a:lnTo>
                  <a:pt x="109494" y="6624"/>
                </a:lnTo>
                <a:lnTo>
                  <a:pt x="113001" y="4416"/>
                </a:lnTo>
                <a:lnTo>
                  <a:pt x="117244" y="2944"/>
                </a:lnTo>
                <a:lnTo>
                  <a:pt x="121977" y="1962"/>
                </a:lnTo>
                <a:lnTo>
                  <a:pt x="127039" y="1308"/>
                </a:lnTo>
                <a:lnTo>
                  <a:pt x="131365" y="872"/>
                </a:lnTo>
                <a:lnTo>
                  <a:pt x="135201" y="581"/>
                </a:lnTo>
                <a:lnTo>
                  <a:pt x="138712" y="387"/>
                </a:lnTo>
                <a:lnTo>
                  <a:pt x="145152" y="172"/>
                </a:lnTo>
                <a:lnTo>
                  <a:pt x="154052" y="23"/>
                </a:lnTo>
                <a:lnTo>
                  <a:pt x="18002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845"/>
          <p:cNvSpPr/>
          <p:nvPr/>
        </p:nvSpPr>
        <p:spPr>
          <a:xfrm>
            <a:off x="6586537" y="5057775"/>
            <a:ext cx="214314" cy="42863"/>
          </a:xfrm>
          <a:custGeom>
            <a:avLst/>
            <a:gdLst/>
            <a:ahLst/>
            <a:cxnLst/>
            <a:rect l="0" t="0" r="0" b="0"/>
            <a:pathLst>
              <a:path w="214314" h="42863">
                <a:moveTo>
                  <a:pt x="0" y="42862"/>
                </a:moveTo>
                <a:lnTo>
                  <a:pt x="11932" y="42862"/>
                </a:lnTo>
                <a:lnTo>
                  <a:pt x="15574" y="41910"/>
                </a:lnTo>
                <a:lnTo>
                  <a:pt x="19908" y="40322"/>
                </a:lnTo>
                <a:lnTo>
                  <a:pt x="24702" y="38312"/>
                </a:lnTo>
                <a:lnTo>
                  <a:pt x="28851" y="36970"/>
                </a:lnTo>
                <a:lnTo>
                  <a:pt x="32569" y="36077"/>
                </a:lnTo>
                <a:lnTo>
                  <a:pt x="39240" y="35084"/>
                </a:lnTo>
                <a:lnTo>
                  <a:pt x="45380" y="34643"/>
                </a:lnTo>
                <a:lnTo>
                  <a:pt x="53824" y="34447"/>
                </a:lnTo>
                <a:lnTo>
                  <a:pt x="58743" y="34394"/>
                </a:lnTo>
                <a:lnTo>
                  <a:pt x="62974" y="33407"/>
                </a:lnTo>
                <a:lnTo>
                  <a:pt x="66748" y="31796"/>
                </a:lnTo>
                <a:lnTo>
                  <a:pt x="70216" y="29770"/>
                </a:lnTo>
                <a:lnTo>
                  <a:pt x="74433" y="28419"/>
                </a:lnTo>
                <a:lnTo>
                  <a:pt x="79149" y="27518"/>
                </a:lnTo>
                <a:lnTo>
                  <a:pt x="84199" y="26918"/>
                </a:lnTo>
                <a:lnTo>
                  <a:pt x="89471" y="26518"/>
                </a:lnTo>
                <a:lnTo>
                  <a:pt x="94890" y="26251"/>
                </a:lnTo>
                <a:lnTo>
                  <a:pt x="100407" y="26073"/>
                </a:lnTo>
                <a:lnTo>
                  <a:pt x="105039" y="25002"/>
                </a:lnTo>
                <a:lnTo>
                  <a:pt x="109078" y="23335"/>
                </a:lnTo>
                <a:lnTo>
                  <a:pt x="112724" y="21272"/>
                </a:lnTo>
                <a:lnTo>
                  <a:pt x="117060" y="19896"/>
                </a:lnTo>
                <a:lnTo>
                  <a:pt x="121855" y="18979"/>
                </a:lnTo>
                <a:lnTo>
                  <a:pt x="126956" y="18367"/>
                </a:lnTo>
                <a:lnTo>
                  <a:pt x="132262" y="17007"/>
                </a:lnTo>
                <a:lnTo>
                  <a:pt x="137706" y="15148"/>
                </a:lnTo>
                <a:lnTo>
                  <a:pt x="143239" y="12956"/>
                </a:lnTo>
                <a:lnTo>
                  <a:pt x="147880" y="11495"/>
                </a:lnTo>
                <a:lnTo>
                  <a:pt x="151926" y="10521"/>
                </a:lnTo>
                <a:lnTo>
                  <a:pt x="155577" y="9871"/>
                </a:lnTo>
                <a:lnTo>
                  <a:pt x="162173" y="9149"/>
                </a:lnTo>
                <a:lnTo>
                  <a:pt x="165266" y="8957"/>
                </a:lnTo>
                <a:lnTo>
                  <a:pt x="173782" y="8743"/>
                </a:lnTo>
                <a:lnTo>
                  <a:pt x="178719" y="8686"/>
                </a:lnTo>
                <a:lnTo>
                  <a:pt x="182963" y="7696"/>
                </a:lnTo>
                <a:lnTo>
                  <a:pt x="186746" y="6083"/>
                </a:lnTo>
                <a:lnTo>
                  <a:pt x="190219" y="4055"/>
                </a:lnTo>
                <a:lnTo>
                  <a:pt x="193488" y="2703"/>
                </a:lnTo>
                <a:lnTo>
                  <a:pt x="196620" y="1802"/>
                </a:lnTo>
                <a:lnTo>
                  <a:pt x="202639" y="801"/>
                </a:lnTo>
                <a:lnTo>
                  <a:pt x="208490" y="356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846"/>
          <p:cNvSpPr/>
          <p:nvPr/>
        </p:nvSpPr>
        <p:spPr>
          <a:xfrm>
            <a:off x="6912410" y="4912076"/>
            <a:ext cx="257058" cy="272581"/>
          </a:xfrm>
          <a:custGeom>
            <a:avLst/>
            <a:gdLst/>
            <a:ahLst/>
            <a:cxnLst/>
            <a:rect l="0" t="0" r="0" b="0"/>
            <a:pathLst>
              <a:path w="257058" h="272581">
                <a:moveTo>
                  <a:pt x="25599" y="42828"/>
                </a:moveTo>
                <a:lnTo>
                  <a:pt x="17028" y="42828"/>
                </a:lnTo>
                <a:lnTo>
                  <a:pt x="17028" y="38278"/>
                </a:lnTo>
                <a:lnTo>
                  <a:pt x="17980" y="36937"/>
                </a:lnTo>
                <a:lnTo>
                  <a:pt x="19567" y="36044"/>
                </a:lnTo>
                <a:lnTo>
                  <a:pt x="21578" y="35447"/>
                </a:lnTo>
                <a:lnTo>
                  <a:pt x="22919" y="34098"/>
                </a:lnTo>
                <a:lnTo>
                  <a:pt x="23812" y="32246"/>
                </a:lnTo>
                <a:lnTo>
                  <a:pt x="24408" y="30058"/>
                </a:lnTo>
                <a:lnTo>
                  <a:pt x="25758" y="28600"/>
                </a:lnTo>
                <a:lnTo>
                  <a:pt x="27610" y="27628"/>
                </a:lnTo>
                <a:lnTo>
                  <a:pt x="29798" y="26980"/>
                </a:lnTo>
                <a:lnTo>
                  <a:pt x="34768" y="23720"/>
                </a:lnTo>
                <a:lnTo>
                  <a:pt x="37427" y="21517"/>
                </a:lnTo>
                <a:lnTo>
                  <a:pt x="40152" y="20048"/>
                </a:lnTo>
                <a:lnTo>
                  <a:pt x="45720" y="18416"/>
                </a:lnTo>
                <a:lnTo>
                  <a:pt x="51369" y="15151"/>
                </a:lnTo>
                <a:lnTo>
                  <a:pt x="54209" y="12947"/>
                </a:lnTo>
                <a:lnTo>
                  <a:pt x="58007" y="11478"/>
                </a:lnTo>
                <a:lnTo>
                  <a:pt x="62445" y="10498"/>
                </a:lnTo>
                <a:lnTo>
                  <a:pt x="67308" y="9845"/>
                </a:lnTo>
                <a:lnTo>
                  <a:pt x="75252" y="6579"/>
                </a:lnTo>
                <a:lnTo>
                  <a:pt x="81957" y="2905"/>
                </a:lnTo>
                <a:lnTo>
                  <a:pt x="88113" y="1272"/>
                </a:lnTo>
                <a:lnTo>
                  <a:pt x="94023" y="547"/>
                </a:lnTo>
                <a:lnTo>
                  <a:pt x="99825" y="224"/>
                </a:lnTo>
                <a:lnTo>
                  <a:pt x="105578" y="81"/>
                </a:lnTo>
                <a:lnTo>
                  <a:pt x="118724" y="0"/>
                </a:lnTo>
                <a:lnTo>
                  <a:pt x="122925" y="941"/>
                </a:lnTo>
                <a:lnTo>
                  <a:pt x="130132" y="4527"/>
                </a:lnTo>
                <a:lnTo>
                  <a:pt x="136511" y="9296"/>
                </a:lnTo>
                <a:lnTo>
                  <a:pt x="142521" y="14590"/>
                </a:lnTo>
                <a:lnTo>
                  <a:pt x="148367" y="20118"/>
                </a:lnTo>
                <a:lnTo>
                  <a:pt x="150307" y="22926"/>
                </a:lnTo>
                <a:lnTo>
                  <a:pt x="153990" y="31428"/>
                </a:lnTo>
                <a:lnTo>
                  <a:pt x="158228" y="37126"/>
                </a:lnTo>
                <a:lnTo>
                  <a:pt x="163286" y="45375"/>
                </a:lnTo>
                <a:lnTo>
                  <a:pt x="165968" y="50241"/>
                </a:lnTo>
                <a:lnTo>
                  <a:pt x="167756" y="55390"/>
                </a:lnTo>
                <a:lnTo>
                  <a:pt x="168948" y="60728"/>
                </a:lnTo>
                <a:lnTo>
                  <a:pt x="169742" y="66192"/>
                </a:lnTo>
                <a:lnTo>
                  <a:pt x="169320" y="72692"/>
                </a:lnTo>
                <a:lnTo>
                  <a:pt x="168086" y="79882"/>
                </a:lnTo>
                <a:lnTo>
                  <a:pt x="166310" y="87533"/>
                </a:lnTo>
                <a:lnTo>
                  <a:pt x="165126" y="94539"/>
                </a:lnTo>
                <a:lnTo>
                  <a:pt x="164337" y="101115"/>
                </a:lnTo>
                <a:lnTo>
                  <a:pt x="163812" y="107404"/>
                </a:lnTo>
                <a:lnTo>
                  <a:pt x="162509" y="114454"/>
                </a:lnTo>
                <a:lnTo>
                  <a:pt x="160687" y="122011"/>
                </a:lnTo>
                <a:lnTo>
                  <a:pt x="158521" y="129907"/>
                </a:lnTo>
                <a:lnTo>
                  <a:pt x="156123" y="137076"/>
                </a:lnTo>
                <a:lnTo>
                  <a:pt x="153573" y="143760"/>
                </a:lnTo>
                <a:lnTo>
                  <a:pt x="150920" y="150121"/>
                </a:lnTo>
                <a:lnTo>
                  <a:pt x="148200" y="157220"/>
                </a:lnTo>
                <a:lnTo>
                  <a:pt x="142636" y="172726"/>
                </a:lnTo>
                <a:lnTo>
                  <a:pt x="139819" y="179910"/>
                </a:lnTo>
                <a:lnTo>
                  <a:pt x="136989" y="186604"/>
                </a:lnTo>
                <a:lnTo>
                  <a:pt x="131303" y="199121"/>
                </a:lnTo>
                <a:lnTo>
                  <a:pt x="122748" y="216879"/>
                </a:lnTo>
                <a:lnTo>
                  <a:pt x="117036" y="228452"/>
                </a:lnTo>
                <a:lnTo>
                  <a:pt x="114180" y="233252"/>
                </a:lnTo>
                <a:lnTo>
                  <a:pt x="108466" y="241126"/>
                </a:lnTo>
                <a:lnTo>
                  <a:pt x="102752" y="247801"/>
                </a:lnTo>
                <a:lnTo>
                  <a:pt x="99895" y="250914"/>
                </a:lnTo>
                <a:lnTo>
                  <a:pt x="96084" y="253942"/>
                </a:lnTo>
                <a:lnTo>
                  <a:pt x="91640" y="256913"/>
                </a:lnTo>
                <a:lnTo>
                  <a:pt x="86771" y="259847"/>
                </a:lnTo>
                <a:lnTo>
                  <a:pt x="81621" y="262755"/>
                </a:lnTo>
                <a:lnTo>
                  <a:pt x="70818" y="268526"/>
                </a:lnTo>
                <a:lnTo>
                  <a:pt x="66222" y="270446"/>
                </a:lnTo>
                <a:lnTo>
                  <a:pt x="58576" y="272580"/>
                </a:lnTo>
                <a:lnTo>
                  <a:pt x="55205" y="272196"/>
                </a:lnTo>
                <a:lnTo>
                  <a:pt x="52003" y="270988"/>
                </a:lnTo>
                <a:lnTo>
                  <a:pt x="48917" y="269230"/>
                </a:lnTo>
                <a:lnTo>
                  <a:pt x="44955" y="268058"/>
                </a:lnTo>
                <a:lnTo>
                  <a:pt x="40408" y="267276"/>
                </a:lnTo>
                <a:lnTo>
                  <a:pt x="35472" y="266755"/>
                </a:lnTo>
                <a:lnTo>
                  <a:pt x="31228" y="265456"/>
                </a:lnTo>
                <a:lnTo>
                  <a:pt x="23974" y="261471"/>
                </a:lnTo>
                <a:lnTo>
                  <a:pt x="17574" y="256526"/>
                </a:lnTo>
                <a:lnTo>
                  <a:pt x="14535" y="253874"/>
                </a:lnTo>
                <a:lnTo>
                  <a:pt x="12508" y="251153"/>
                </a:lnTo>
                <a:lnTo>
                  <a:pt x="8703" y="242773"/>
                </a:lnTo>
                <a:lnTo>
                  <a:pt x="4437" y="237103"/>
                </a:lnTo>
                <a:lnTo>
                  <a:pt x="2919" y="233304"/>
                </a:lnTo>
                <a:lnTo>
                  <a:pt x="1907" y="228867"/>
                </a:lnTo>
                <a:lnTo>
                  <a:pt x="1232" y="224005"/>
                </a:lnTo>
                <a:lnTo>
                  <a:pt x="482" y="216061"/>
                </a:lnTo>
                <a:lnTo>
                  <a:pt x="149" y="209356"/>
                </a:lnTo>
                <a:lnTo>
                  <a:pt x="0" y="203201"/>
                </a:lnTo>
                <a:lnTo>
                  <a:pt x="913" y="200226"/>
                </a:lnTo>
                <a:lnTo>
                  <a:pt x="4468" y="194380"/>
                </a:lnTo>
                <a:lnTo>
                  <a:pt x="9223" y="186067"/>
                </a:lnTo>
                <a:lnTo>
                  <a:pt x="11824" y="181184"/>
                </a:lnTo>
                <a:lnTo>
                  <a:pt x="17255" y="173217"/>
                </a:lnTo>
                <a:lnTo>
                  <a:pt x="20037" y="169759"/>
                </a:lnTo>
                <a:lnTo>
                  <a:pt x="23796" y="166501"/>
                </a:lnTo>
                <a:lnTo>
                  <a:pt x="28207" y="163377"/>
                </a:lnTo>
                <a:lnTo>
                  <a:pt x="33053" y="160342"/>
                </a:lnTo>
                <a:lnTo>
                  <a:pt x="40977" y="154429"/>
                </a:lnTo>
                <a:lnTo>
                  <a:pt x="48627" y="148627"/>
                </a:lnTo>
                <a:lnTo>
                  <a:pt x="53333" y="145746"/>
                </a:lnTo>
                <a:lnTo>
                  <a:pt x="58376" y="142873"/>
                </a:lnTo>
                <a:lnTo>
                  <a:pt x="63643" y="140957"/>
                </a:lnTo>
                <a:lnTo>
                  <a:pt x="69059" y="139680"/>
                </a:lnTo>
                <a:lnTo>
                  <a:pt x="74575" y="138829"/>
                </a:lnTo>
                <a:lnTo>
                  <a:pt x="80157" y="138261"/>
                </a:lnTo>
                <a:lnTo>
                  <a:pt x="85784" y="137883"/>
                </a:lnTo>
                <a:lnTo>
                  <a:pt x="96163" y="137463"/>
                </a:lnTo>
                <a:lnTo>
                  <a:pt x="103951" y="137276"/>
                </a:lnTo>
                <a:lnTo>
                  <a:pt x="134541" y="137139"/>
                </a:lnTo>
                <a:lnTo>
                  <a:pt x="140137" y="138087"/>
                </a:lnTo>
                <a:lnTo>
                  <a:pt x="145773" y="139672"/>
                </a:lnTo>
                <a:lnTo>
                  <a:pt x="151435" y="141681"/>
                </a:lnTo>
                <a:lnTo>
                  <a:pt x="157115" y="143973"/>
                </a:lnTo>
                <a:lnTo>
                  <a:pt x="162806" y="146453"/>
                </a:lnTo>
                <a:lnTo>
                  <a:pt x="168505" y="149059"/>
                </a:lnTo>
                <a:lnTo>
                  <a:pt x="173258" y="150796"/>
                </a:lnTo>
                <a:lnTo>
                  <a:pt x="181077" y="152726"/>
                </a:lnTo>
                <a:lnTo>
                  <a:pt x="187729" y="156125"/>
                </a:lnTo>
                <a:lnTo>
                  <a:pt x="193860" y="160810"/>
                </a:lnTo>
                <a:lnTo>
                  <a:pt x="199759" y="166067"/>
                </a:lnTo>
                <a:lnTo>
                  <a:pt x="205557" y="174119"/>
                </a:lnTo>
                <a:lnTo>
                  <a:pt x="208436" y="178933"/>
                </a:lnTo>
                <a:lnTo>
                  <a:pt x="214175" y="186822"/>
                </a:lnTo>
                <a:lnTo>
                  <a:pt x="219901" y="193503"/>
                </a:lnTo>
                <a:lnTo>
                  <a:pt x="225620" y="199648"/>
                </a:lnTo>
                <a:lnTo>
                  <a:pt x="237054" y="211353"/>
                </a:lnTo>
                <a:lnTo>
                  <a:pt x="242769" y="217106"/>
                </a:lnTo>
                <a:lnTo>
                  <a:pt x="244674" y="219973"/>
                </a:lnTo>
                <a:lnTo>
                  <a:pt x="246790" y="225699"/>
                </a:lnTo>
                <a:lnTo>
                  <a:pt x="248308" y="227608"/>
                </a:lnTo>
                <a:lnTo>
                  <a:pt x="250272" y="228880"/>
                </a:lnTo>
                <a:lnTo>
                  <a:pt x="257057" y="2314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847"/>
          <p:cNvSpPr/>
          <p:nvPr/>
        </p:nvSpPr>
        <p:spPr>
          <a:xfrm>
            <a:off x="7212469" y="4878140"/>
            <a:ext cx="162350" cy="222100"/>
          </a:xfrm>
          <a:custGeom>
            <a:avLst/>
            <a:gdLst/>
            <a:ahLst/>
            <a:cxnLst/>
            <a:rect l="0" t="0" r="0" b="0"/>
            <a:pathLst>
              <a:path w="162350" h="222100">
                <a:moveTo>
                  <a:pt x="59868" y="33902"/>
                </a:moveTo>
                <a:lnTo>
                  <a:pt x="59868" y="25361"/>
                </a:lnTo>
                <a:lnTo>
                  <a:pt x="46849" y="25330"/>
                </a:lnTo>
                <a:lnTo>
                  <a:pt x="45474" y="26282"/>
                </a:lnTo>
                <a:lnTo>
                  <a:pt x="44557" y="27870"/>
                </a:lnTo>
                <a:lnTo>
                  <a:pt x="42586" y="33126"/>
                </a:lnTo>
                <a:lnTo>
                  <a:pt x="40727" y="37195"/>
                </a:lnTo>
                <a:lnTo>
                  <a:pt x="38534" y="41812"/>
                </a:lnTo>
                <a:lnTo>
                  <a:pt x="36121" y="45843"/>
                </a:lnTo>
                <a:lnTo>
                  <a:pt x="33560" y="49483"/>
                </a:lnTo>
                <a:lnTo>
                  <a:pt x="30898" y="52862"/>
                </a:lnTo>
                <a:lnTo>
                  <a:pt x="28173" y="57020"/>
                </a:lnTo>
                <a:lnTo>
                  <a:pt x="25403" y="61696"/>
                </a:lnTo>
                <a:lnTo>
                  <a:pt x="22604" y="66719"/>
                </a:lnTo>
                <a:lnTo>
                  <a:pt x="20738" y="71972"/>
                </a:lnTo>
                <a:lnTo>
                  <a:pt x="19494" y="77380"/>
                </a:lnTo>
                <a:lnTo>
                  <a:pt x="18664" y="82890"/>
                </a:lnTo>
                <a:lnTo>
                  <a:pt x="17159" y="88468"/>
                </a:lnTo>
                <a:lnTo>
                  <a:pt x="15203" y="94092"/>
                </a:lnTo>
                <a:lnTo>
                  <a:pt x="12946" y="99746"/>
                </a:lnTo>
                <a:lnTo>
                  <a:pt x="10490" y="104468"/>
                </a:lnTo>
                <a:lnTo>
                  <a:pt x="7899" y="108569"/>
                </a:lnTo>
                <a:lnTo>
                  <a:pt x="5219" y="112255"/>
                </a:lnTo>
                <a:lnTo>
                  <a:pt x="3433" y="116617"/>
                </a:lnTo>
                <a:lnTo>
                  <a:pt x="2242" y="121431"/>
                </a:lnTo>
                <a:lnTo>
                  <a:pt x="1448" y="126545"/>
                </a:lnTo>
                <a:lnTo>
                  <a:pt x="920" y="131858"/>
                </a:lnTo>
                <a:lnTo>
                  <a:pt x="566" y="137307"/>
                </a:lnTo>
                <a:lnTo>
                  <a:pt x="331" y="142844"/>
                </a:lnTo>
                <a:lnTo>
                  <a:pt x="70" y="154076"/>
                </a:lnTo>
                <a:lnTo>
                  <a:pt x="0" y="159738"/>
                </a:lnTo>
                <a:lnTo>
                  <a:pt x="906" y="165418"/>
                </a:lnTo>
                <a:lnTo>
                  <a:pt x="2462" y="171109"/>
                </a:lnTo>
                <a:lnTo>
                  <a:pt x="4452" y="176809"/>
                </a:lnTo>
                <a:lnTo>
                  <a:pt x="5779" y="181561"/>
                </a:lnTo>
                <a:lnTo>
                  <a:pt x="6664" y="185681"/>
                </a:lnTo>
                <a:lnTo>
                  <a:pt x="7253" y="189381"/>
                </a:lnTo>
                <a:lnTo>
                  <a:pt x="10449" y="196032"/>
                </a:lnTo>
                <a:lnTo>
                  <a:pt x="15044" y="202162"/>
                </a:lnTo>
                <a:lnTo>
                  <a:pt x="17603" y="205130"/>
                </a:lnTo>
                <a:lnTo>
                  <a:pt x="20261" y="208062"/>
                </a:lnTo>
                <a:lnTo>
                  <a:pt x="22986" y="210016"/>
                </a:lnTo>
                <a:lnTo>
                  <a:pt x="25755" y="211319"/>
                </a:lnTo>
                <a:lnTo>
                  <a:pt x="28554" y="212188"/>
                </a:lnTo>
                <a:lnTo>
                  <a:pt x="31371" y="213719"/>
                </a:lnTo>
                <a:lnTo>
                  <a:pt x="34203" y="215692"/>
                </a:lnTo>
                <a:lnTo>
                  <a:pt x="37043" y="217961"/>
                </a:lnTo>
                <a:lnTo>
                  <a:pt x="39889" y="219473"/>
                </a:lnTo>
                <a:lnTo>
                  <a:pt x="42739" y="220481"/>
                </a:lnTo>
                <a:lnTo>
                  <a:pt x="45591" y="221153"/>
                </a:lnTo>
                <a:lnTo>
                  <a:pt x="48445" y="221601"/>
                </a:lnTo>
                <a:lnTo>
                  <a:pt x="51300" y="221900"/>
                </a:lnTo>
                <a:lnTo>
                  <a:pt x="54156" y="222099"/>
                </a:lnTo>
                <a:lnTo>
                  <a:pt x="57965" y="221279"/>
                </a:lnTo>
                <a:lnTo>
                  <a:pt x="62410" y="219780"/>
                </a:lnTo>
                <a:lnTo>
                  <a:pt x="67278" y="217828"/>
                </a:lnTo>
                <a:lnTo>
                  <a:pt x="71475" y="216527"/>
                </a:lnTo>
                <a:lnTo>
                  <a:pt x="75226" y="215659"/>
                </a:lnTo>
                <a:lnTo>
                  <a:pt x="78679" y="215081"/>
                </a:lnTo>
                <a:lnTo>
                  <a:pt x="82886" y="213743"/>
                </a:lnTo>
                <a:lnTo>
                  <a:pt x="87597" y="211899"/>
                </a:lnTo>
                <a:lnTo>
                  <a:pt x="92641" y="209716"/>
                </a:lnTo>
                <a:lnTo>
                  <a:pt x="96956" y="207310"/>
                </a:lnTo>
                <a:lnTo>
                  <a:pt x="100786" y="204752"/>
                </a:lnTo>
                <a:lnTo>
                  <a:pt x="104292" y="202094"/>
                </a:lnTo>
                <a:lnTo>
                  <a:pt x="107581" y="199370"/>
                </a:lnTo>
                <a:lnTo>
                  <a:pt x="110727" y="196602"/>
                </a:lnTo>
                <a:lnTo>
                  <a:pt x="113777" y="193803"/>
                </a:lnTo>
                <a:lnTo>
                  <a:pt x="122246" y="185614"/>
                </a:lnTo>
                <a:lnTo>
                  <a:pt x="127170" y="180764"/>
                </a:lnTo>
                <a:lnTo>
                  <a:pt x="131405" y="175625"/>
                </a:lnTo>
                <a:lnTo>
                  <a:pt x="135183" y="170294"/>
                </a:lnTo>
                <a:lnTo>
                  <a:pt x="138653" y="164835"/>
                </a:lnTo>
                <a:lnTo>
                  <a:pt x="140966" y="160243"/>
                </a:lnTo>
                <a:lnTo>
                  <a:pt x="142509" y="156230"/>
                </a:lnTo>
                <a:lnTo>
                  <a:pt x="143537" y="152601"/>
                </a:lnTo>
                <a:lnTo>
                  <a:pt x="145175" y="148277"/>
                </a:lnTo>
                <a:lnTo>
                  <a:pt x="147219" y="143490"/>
                </a:lnTo>
                <a:lnTo>
                  <a:pt x="149535" y="138393"/>
                </a:lnTo>
                <a:lnTo>
                  <a:pt x="151078" y="133090"/>
                </a:lnTo>
                <a:lnTo>
                  <a:pt x="152107" y="127650"/>
                </a:lnTo>
                <a:lnTo>
                  <a:pt x="152793" y="122118"/>
                </a:lnTo>
                <a:lnTo>
                  <a:pt x="154203" y="117478"/>
                </a:lnTo>
                <a:lnTo>
                  <a:pt x="156095" y="113432"/>
                </a:lnTo>
                <a:lnTo>
                  <a:pt x="158310" y="109781"/>
                </a:lnTo>
                <a:lnTo>
                  <a:pt x="159786" y="105444"/>
                </a:lnTo>
                <a:lnTo>
                  <a:pt x="160770" y="100647"/>
                </a:lnTo>
                <a:lnTo>
                  <a:pt x="161426" y="95543"/>
                </a:lnTo>
                <a:lnTo>
                  <a:pt x="161863" y="91189"/>
                </a:lnTo>
                <a:lnTo>
                  <a:pt x="162155" y="87333"/>
                </a:lnTo>
                <a:lnTo>
                  <a:pt x="162349" y="83811"/>
                </a:lnTo>
                <a:lnTo>
                  <a:pt x="161526" y="79557"/>
                </a:lnTo>
                <a:lnTo>
                  <a:pt x="160025" y="74816"/>
                </a:lnTo>
                <a:lnTo>
                  <a:pt x="158072" y="69750"/>
                </a:lnTo>
                <a:lnTo>
                  <a:pt x="156770" y="65421"/>
                </a:lnTo>
                <a:lnTo>
                  <a:pt x="155902" y="61582"/>
                </a:lnTo>
                <a:lnTo>
                  <a:pt x="155323" y="58070"/>
                </a:lnTo>
                <a:lnTo>
                  <a:pt x="152140" y="51629"/>
                </a:lnTo>
                <a:lnTo>
                  <a:pt x="147550" y="45590"/>
                </a:lnTo>
                <a:lnTo>
                  <a:pt x="144993" y="42647"/>
                </a:lnTo>
                <a:lnTo>
                  <a:pt x="142335" y="39732"/>
                </a:lnTo>
                <a:lnTo>
                  <a:pt x="136842" y="33953"/>
                </a:lnTo>
                <a:lnTo>
                  <a:pt x="125555" y="22482"/>
                </a:lnTo>
                <a:lnTo>
                  <a:pt x="122709" y="20574"/>
                </a:lnTo>
                <a:lnTo>
                  <a:pt x="119860" y="19302"/>
                </a:lnTo>
                <a:lnTo>
                  <a:pt x="117008" y="18453"/>
                </a:lnTo>
                <a:lnTo>
                  <a:pt x="114154" y="16936"/>
                </a:lnTo>
                <a:lnTo>
                  <a:pt x="111298" y="14971"/>
                </a:lnTo>
                <a:lnTo>
                  <a:pt x="108443" y="12709"/>
                </a:lnTo>
                <a:lnTo>
                  <a:pt x="104633" y="11201"/>
                </a:lnTo>
                <a:lnTo>
                  <a:pt x="100190" y="10195"/>
                </a:lnTo>
                <a:lnTo>
                  <a:pt x="95322" y="9525"/>
                </a:lnTo>
                <a:lnTo>
                  <a:pt x="91124" y="8126"/>
                </a:lnTo>
                <a:lnTo>
                  <a:pt x="87373" y="6240"/>
                </a:lnTo>
                <a:lnTo>
                  <a:pt x="83919" y="4031"/>
                </a:lnTo>
                <a:lnTo>
                  <a:pt x="80664" y="2558"/>
                </a:lnTo>
                <a:lnTo>
                  <a:pt x="77543" y="1576"/>
                </a:lnTo>
                <a:lnTo>
                  <a:pt x="74508" y="922"/>
                </a:lnTo>
                <a:lnTo>
                  <a:pt x="71533" y="485"/>
                </a:lnTo>
                <a:lnTo>
                  <a:pt x="68598" y="194"/>
                </a:lnTo>
                <a:lnTo>
                  <a:pt x="65688" y="0"/>
                </a:lnTo>
                <a:lnTo>
                  <a:pt x="62796" y="823"/>
                </a:lnTo>
                <a:lnTo>
                  <a:pt x="59915" y="2324"/>
                </a:lnTo>
                <a:lnTo>
                  <a:pt x="57042" y="4278"/>
                </a:lnTo>
                <a:lnTo>
                  <a:pt x="54174" y="5580"/>
                </a:lnTo>
                <a:lnTo>
                  <a:pt x="51310" y="6449"/>
                </a:lnTo>
                <a:lnTo>
                  <a:pt x="48448" y="7027"/>
                </a:lnTo>
                <a:lnTo>
                  <a:pt x="45587" y="8365"/>
                </a:lnTo>
                <a:lnTo>
                  <a:pt x="42727" y="10210"/>
                </a:lnTo>
                <a:lnTo>
                  <a:pt x="39868" y="12392"/>
                </a:lnTo>
                <a:lnTo>
                  <a:pt x="37010" y="13847"/>
                </a:lnTo>
                <a:lnTo>
                  <a:pt x="34152" y="14817"/>
                </a:lnTo>
                <a:lnTo>
                  <a:pt x="25578" y="167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848"/>
          <p:cNvSpPr/>
          <p:nvPr/>
        </p:nvSpPr>
        <p:spPr>
          <a:xfrm>
            <a:off x="7392467" y="4843571"/>
            <a:ext cx="197041" cy="222773"/>
          </a:xfrm>
          <a:custGeom>
            <a:avLst/>
            <a:gdLst/>
            <a:ahLst/>
            <a:cxnLst/>
            <a:rect l="0" t="0" r="0" b="0"/>
            <a:pathLst>
              <a:path w="197041" h="222773">
                <a:moveTo>
                  <a:pt x="34175" y="25608"/>
                </a:moveTo>
                <a:lnTo>
                  <a:pt x="34175" y="41562"/>
                </a:lnTo>
                <a:lnTo>
                  <a:pt x="29624" y="46951"/>
                </a:lnTo>
                <a:lnTo>
                  <a:pt x="28283" y="50315"/>
                </a:lnTo>
                <a:lnTo>
                  <a:pt x="27390" y="54462"/>
                </a:lnTo>
                <a:lnTo>
                  <a:pt x="26794" y="59132"/>
                </a:lnTo>
                <a:lnTo>
                  <a:pt x="25445" y="63197"/>
                </a:lnTo>
                <a:lnTo>
                  <a:pt x="23592" y="66860"/>
                </a:lnTo>
                <a:lnTo>
                  <a:pt x="21406" y="70255"/>
                </a:lnTo>
                <a:lnTo>
                  <a:pt x="19947" y="74423"/>
                </a:lnTo>
                <a:lnTo>
                  <a:pt x="18975" y="79106"/>
                </a:lnTo>
                <a:lnTo>
                  <a:pt x="18326" y="84134"/>
                </a:lnTo>
                <a:lnTo>
                  <a:pt x="16941" y="89391"/>
                </a:lnTo>
                <a:lnTo>
                  <a:pt x="15066" y="94800"/>
                </a:lnTo>
                <a:lnTo>
                  <a:pt x="12863" y="100311"/>
                </a:lnTo>
                <a:lnTo>
                  <a:pt x="11395" y="105890"/>
                </a:lnTo>
                <a:lnTo>
                  <a:pt x="10416" y="111515"/>
                </a:lnTo>
                <a:lnTo>
                  <a:pt x="9763" y="117169"/>
                </a:lnTo>
                <a:lnTo>
                  <a:pt x="8375" y="121892"/>
                </a:lnTo>
                <a:lnTo>
                  <a:pt x="6498" y="125992"/>
                </a:lnTo>
                <a:lnTo>
                  <a:pt x="4293" y="129678"/>
                </a:lnTo>
                <a:lnTo>
                  <a:pt x="2824" y="134041"/>
                </a:lnTo>
                <a:lnTo>
                  <a:pt x="1845" y="138855"/>
                </a:lnTo>
                <a:lnTo>
                  <a:pt x="1191" y="143968"/>
                </a:lnTo>
                <a:lnTo>
                  <a:pt x="756" y="148330"/>
                </a:lnTo>
                <a:lnTo>
                  <a:pt x="466" y="152191"/>
                </a:lnTo>
                <a:lnTo>
                  <a:pt x="272" y="155717"/>
                </a:lnTo>
                <a:lnTo>
                  <a:pt x="57" y="164714"/>
                </a:lnTo>
                <a:lnTo>
                  <a:pt x="0" y="169781"/>
                </a:lnTo>
                <a:lnTo>
                  <a:pt x="915" y="174111"/>
                </a:lnTo>
                <a:lnTo>
                  <a:pt x="2476" y="177950"/>
                </a:lnTo>
                <a:lnTo>
                  <a:pt x="5800" y="184756"/>
                </a:lnTo>
                <a:lnTo>
                  <a:pt x="7276" y="190956"/>
                </a:lnTo>
                <a:lnTo>
                  <a:pt x="10472" y="196886"/>
                </a:lnTo>
                <a:lnTo>
                  <a:pt x="15068" y="202697"/>
                </a:lnTo>
                <a:lnTo>
                  <a:pt x="20285" y="208454"/>
                </a:lnTo>
                <a:lnTo>
                  <a:pt x="25780" y="214188"/>
                </a:lnTo>
                <a:lnTo>
                  <a:pt x="28578" y="217051"/>
                </a:lnTo>
                <a:lnTo>
                  <a:pt x="31396" y="218959"/>
                </a:lnTo>
                <a:lnTo>
                  <a:pt x="37067" y="221080"/>
                </a:lnTo>
                <a:lnTo>
                  <a:pt x="42763" y="222022"/>
                </a:lnTo>
                <a:lnTo>
                  <a:pt x="45616" y="222273"/>
                </a:lnTo>
                <a:lnTo>
                  <a:pt x="49422" y="222441"/>
                </a:lnTo>
                <a:lnTo>
                  <a:pt x="62929" y="222677"/>
                </a:lnTo>
                <a:lnTo>
                  <a:pt x="92914" y="222772"/>
                </a:lnTo>
                <a:lnTo>
                  <a:pt x="98099" y="221821"/>
                </a:lnTo>
                <a:lnTo>
                  <a:pt x="103461" y="220234"/>
                </a:lnTo>
                <a:lnTo>
                  <a:pt x="108941" y="218224"/>
                </a:lnTo>
                <a:lnTo>
                  <a:pt x="113546" y="216884"/>
                </a:lnTo>
                <a:lnTo>
                  <a:pt x="117569" y="215990"/>
                </a:lnTo>
                <a:lnTo>
                  <a:pt x="121203" y="215395"/>
                </a:lnTo>
                <a:lnTo>
                  <a:pt x="124579" y="214045"/>
                </a:lnTo>
                <a:lnTo>
                  <a:pt x="127782" y="212194"/>
                </a:lnTo>
                <a:lnTo>
                  <a:pt x="133881" y="207595"/>
                </a:lnTo>
                <a:lnTo>
                  <a:pt x="139767" y="202377"/>
                </a:lnTo>
                <a:lnTo>
                  <a:pt x="148097" y="194342"/>
                </a:lnTo>
                <a:lnTo>
                  <a:pt x="191307" y="151369"/>
                </a:lnTo>
                <a:lnTo>
                  <a:pt x="193222" y="147549"/>
                </a:lnTo>
                <a:lnTo>
                  <a:pt x="194499" y="143097"/>
                </a:lnTo>
                <a:lnTo>
                  <a:pt x="195351" y="138224"/>
                </a:lnTo>
                <a:lnTo>
                  <a:pt x="195917" y="134023"/>
                </a:lnTo>
                <a:lnTo>
                  <a:pt x="196296" y="130270"/>
                </a:lnTo>
                <a:lnTo>
                  <a:pt x="196548" y="126815"/>
                </a:lnTo>
                <a:lnTo>
                  <a:pt x="196717" y="122608"/>
                </a:lnTo>
                <a:lnTo>
                  <a:pt x="196953" y="108536"/>
                </a:lnTo>
                <a:lnTo>
                  <a:pt x="197040" y="91715"/>
                </a:lnTo>
                <a:lnTo>
                  <a:pt x="196091" y="88730"/>
                </a:lnTo>
                <a:lnTo>
                  <a:pt x="192498" y="82872"/>
                </a:lnTo>
                <a:lnTo>
                  <a:pt x="190266" y="77094"/>
                </a:lnTo>
                <a:lnTo>
                  <a:pt x="188322" y="70399"/>
                </a:lnTo>
                <a:lnTo>
                  <a:pt x="186469" y="65946"/>
                </a:lnTo>
                <a:lnTo>
                  <a:pt x="184282" y="61073"/>
                </a:lnTo>
                <a:lnTo>
                  <a:pt x="181871" y="56871"/>
                </a:lnTo>
                <a:lnTo>
                  <a:pt x="179311" y="53118"/>
                </a:lnTo>
                <a:lnTo>
                  <a:pt x="173927" y="46408"/>
                </a:lnTo>
                <a:lnTo>
                  <a:pt x="168360" y="40250"/>
                </a:lnTo>
                <a:lnTo>
                  <a:pt x="164589" y="37275"/>
                </a:lnTo>
                <a:lnTo>
                  <a:pt x="160171" y="34339"/>
                </a:lnTo>
                <a:lnTo>
                  <a:pt x="155319" y="31428"/>
                </a:lnTo>
                <a:lnTo>
                  <a:pt x="151133" y="29488"/>
                </a:lnTo>
                <a:lnTo>
                  <a:pt x="147389" y="28195"/>
                </a:lnTo>
                <a:lnTo>
                  <a:pt x="143941" y="27333"/>
                </a:lnTo>
                <a:lnTo>
                  <a:pt x="140691" y="25806"/>
                </a:lnTo>
                <a:lnTo>
                  <a:pt x="130611" y="19105"/>
                </a:lnTo>
                <a:lnTo>
                  <a:pt x="126088" y="16511"/>
                </a:lnTo>
                <a:lnTo>
                  <a:pt x="121168" y="13828"/>
                </a:lnTo>
                <a:lnTo>
                  <a:pt x="115983" y="12040"/>
                </a:lnTo>
                <a:lnTo>
                  <a:pt x="110621" y="10848"/>
                </a:lnTo>
                <a:lnTo>
                  <a:pt x="105142" y="10053"/>
                </a:lnTo>
                <a:lnTo>
                  <a:pt x="100536" y="9524"/>
                </a:lnTo>
                <a:lnTo>
                  <a:pt x="96513" y="9170"/>
                </a:lnTo>
                <a:lnTo>
                  <a:pt x="92879" y="8935"/>
                </a:lnTo>
                <a:lnTo>
                  <a:pt x="88551" y="7825"/>
                </a:lnTo>
                <a:lnTo>
                  <a:pt x="83761" y="6133"/>
                </a:lnTo>
                <a:lnTo>
                  <a:pt x="78663" y="4052"/>
                </a:lnTo>
                <a:lnTo>
                  <a:pt x="74311" y="2665"/>
                </a:lnTo>
                <a:lnTo>
                  <a:pt x="70458" y="1740"/>
                </a:lnTo>
                <a:lnTo>
                  <a:pt x="66935" y="1124"/>
                </a:lnTo>
                <a:lnTo>
                  <a:pt x="62683" y="713"/>
                </a:lnTo>
                <a:lnTo>
                  <a:pt x="57943" y="439"/>
                </a:lnTo>
                <a:lnTo>
                  <a:pt x="48549" y="134"/>
                </a:lnTo>
                <a:lnTo>
                  <a:pt x="41199" y="0"/>
                </a:lnTo>
                <a:lnTo>
                  <a:pt x="37905" y="916"/>
                </a:lnTo>
                <a:lnTo>
                  <a:pt x="34757" y="2480"/>
                </a:lnTo>
                <a:lnTo>
                  <a:pt x="31706" y="4474"/>
                </a:lnTo>
                <a:lnTo>
                  <a:pt x="25775" y="6690"/>
                </a:lnTo>
                <a:lnTo>
                  <a:pt x="17030" y="84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849"/>
          <p:cNvSpPr/>
          <p:nvPr/>
        </p:nvSpPr>
        <p:spPr>
          <a:xfrm>
            <a:off x="5875491" y="4749174"/>
            <a:ext cx="1954050" cy="531455"/>
          </a:xfrm>
          <a:custGeom>
            <a:avLst/>
            <a:gdLst/>
            <a:ahLst/>
            <a:cxnLst/>
            <a:rect l="0" t="0" r="0" b="0"/>
            <a:pathLst>
              <a:path w="1954050" h="531455">
                <a:moveTo>
                  <a:pt x="145261" y="188586"/>
                </a:moveTo>
                <a:lnTo>
                  <a:pt x="152642" y="188586"/>
                </a:lnTo>
                <a:lnTo>
                  <a:pt x="169787" y="181800"/>
                </a:lnTo>
                <a:lnTo>
                  <a:pt x="186724" y="180366"/>
                </a:lnTo>
                <a:lnTo>
                  <a:pt x="242441" y="180019"/>
                </a:lnTo>
                <a:lnTo>
                  <a:pt x="282599" y="179062"/>
                </a:lnTo>
                <a:lnTo>
                  <a:pt x="310149" y="173229"/>
                </a:lnTo>
                <a:lnTo>
                  <a:pt x="359750" y="169058"/>
                </a:lnTo>
                <a:lnTo>
                  <a:pt x="385343" y="164702"/>
                </a:lnTo>
                <a:lnTo>
                  <a:pt x="436731" y="160489"/>
                </a:lnTo>
                <a:lnTo>
                  <a:pt x="462445" y="156130"/>
                </a:lnTo>
                <a:lnTo>
                  <a:pt x="520664" y="151917"/>
                </a:lnTo>
                <a:lnTo>
                  <a:pt x="550179" y="147558"/>
                </a:lnTo>
                <a:lnTo>
                  <a:pt x="604631" y="140073"/>
                </a:lnTo>
                <a:lnTo>
                  <a:pt x="655123" y="137536"/>
                </a:lnTo>
                <a:lnTo>
                  <a:pt x="718033" y="137185"/>
                </a:lnTo>
                <a:lnTo>
                  <a:pt x="778295" y="129773"/>
                </a:lnTo>
                <a:lnTo>
                  <a:pt x="831639" y="126195"/>
                </a:lnTo>
                <a:lnTo>
                  <a:pt x="887334" y="120821"/>
                </a:lnTo>
                <a:lnTo>
                  <a:pt x="927161" y="117626"/>
                </a:lnTo>
                <a:lnTo>
                  <a:pt x="987312" y="105192"/>
                </a:lnTo>
                <a:lnTo>
                  <a:pt x="1042772" y="102215"/>
                </a:lnTo>
                <a:lnTo>
                  <a:pt x="1099701" y="95520"/>
                </a:lnTo>
                <a:lnTo>
                  <a:pt x="1156820" y="85125"/>
                </a:lnTo>
                <a:lnTo>
                  <a:pt x="1191107" y="79508"/>
                </a:lnTo>
                <a:lnTo>
                  <a:pt x="1241377" y="73059"/>
                </a:lnTo>
                <a:lnTo>
                  <a:pt x="1297774" y="62377"/>
                </a:lnTo>
                <a:lnTo>
                  <a:pt x="1347326" y="55917"/>
                </a:lnTo>
                <a:lnTo>
                  <a:pt x="1405294" y="52017"/>
                </a:lnTo>
                <a:lnTo>
                  <a:pt x="1439672" y="49061"/>
                </a:lnTo>
                <a:lnTo>
                  <a:pt x="1496854" y="42718"/>
                </a:lnTo>
                <a:lnTo>
                  <a:pt x="1554008" y="35580"/>
                </a:lnTo>
                <a:lnTo>
                  <a:pt x="1611159" y="27666"/>
                </a:lnTo>
                <a:lnTo>
                  <a:pt x="1642909" y="23749"/>
                </a:lnTo>
                <a:lnTo>
                  <a:pt x="1703446" y="10931"/>
                </a:lnTo>
                <a:lnTo>
                  <a:pt x="1756715" y="8772"/>
                </a:lnTo>
                <a:lnTo>
                  <a:pt x="1773005" y="7703"/>
                </a:lnTo>
                <a:lnTo>
                  <a:pt x="1801526" y="1796"/>
                </a:lnTo>
                <a:lnTo>
                  <a:pt x="1860607" y="61"/>
                </a:lnTo>
                <a:lnTo>
                  <a:pt x="1883674" y="0"/>
                </a:lnTo>
                <a:lnTo>
                  <a:pt x="1894519" y="2535"/>
                </a:lnTo>
                <a:lnTo>
                  <a:pt x="1907902" y="7372"/>
                </a:lnTo>
                <a:lnTo>
                  <a:pt x="1925669" y="8458"/>
                </a:lnTo>
                <a:lnTo>
                  <a:pt x="1929693" y="11057"/>
                </a:lnTo>
                <a:lnTo>
                  <a:pt x="1932100" y="13083"/>
                </a:lnTo>
                <a:lnTo>
                  <a:pt x="1934657" y="14434"/>
                </a:lnTo>
                <a:lnTo>
                  <a:pt x="1940038" y="15935"/>
                </a:lnTo>
                <a:lnTo>
                  <a:pt x="1941855" y="17287"/>
                </a:lnTo>
                <a:lnTo>
                  <a:pt x="1943065" y="19142"/>
                </a:lnTo>
                <a:lnTo>
                  <a:pt x="1945008" y="24411"/>
                </a:lnTo>
                <a:lnTo>
                  <a:pt x="1945345" y="29874"/>
                </a:lnTo>
                <a:lnTo>
                  <a:pt x="1946344" y="32296"/>
                </a:lnTo>
                <a:lnTo>
                  <a:pt x="1951349" y="40254"/>
                </a:lnTo>
                <a:lnTo>
                  <a:pt x="1952854" y="45825"/>
                </a:lnTo>
                <a:lnTo>
                  <a:pt x="1953821" y="58116"/>
                </a:lnTo>
                <a:lnTo>
                  <a:pt x="1954012" y="77900"/>
                </a:lnTo>
                <a:lnTo>
                  <a:pt x="1954049" y="100152"/>
                </a:lnTo>
                <a:lnTo>
                  <a:pt x="1951514" y="111499"/>
                </a:lnTo>
                <a:lnTo>
                  <a:pt x="1948166" y="122893"/>
                </a:lnTo>
                <a:lnTo>
                  <a:pt x="1946677" y="134306"/>
                </a:lnTo>
                <a:lnTo>
                  <a:pt x="1946016" y="148269"/>
                </a:lnTo>
                <a:lnTo>
                  <a:pt x="1945643" y="169655"/>
                </a:lnTo>
                <a:lnTo>
                  <a:pt x="1945486" y="341194"/>
                </a:lnTo>
                <a:lnTo>
                  <a:pt x="1942946" y="344677"/>
                </a:lnTo>
                <a:lnTo>
                  <a:pt x="1932716" y="355617"/>
                </a:lnTo>
                <a:lnTo>
                  <a:pt x="1930305" y="357090"/>
                </a:lnTo>
                <a:lnTo>
                  <a:pt x="1922362" y="360116"/>
                </a:lnTo>
                <a:lnTo>
                  <a:pt x="1912854" y="367302"/>
                </a:lnTo>
                <a:lnTo>
                  <a:pt x="1892765" y="370976"/>
                </a:lnTo>
                <a:lnTo>
                  <a:pt x="1879065" y="375342"/>
                </a:lnTo>
                <a:lnTo>
                  <a:pt x="1856059" y="376938"/>
                </a:lnTo>
                <a:lnTo>
                  <a:pt x="1821588" y="378112"/>
                </a:lnTo>
                <a:lnTo>
                  <a:pt x="1786648" y="384559"/>
                </a:lnTo>
                <a:lnTo>
                  <a:pt x="1747721" y="388136"/>
                </a:lnTo>
                <a:lnTo>
                  <a:pt x="1722424" y="392492"/>
                </a:lnTo>
                <a:lnTo>
                  <a:pt x="1664365" y="396705"/>
                </a:lnTo>
                <a:lnTo>
                  <a:pt x="1613120" y="407974"/>
                </a:lnTo>
                <a:lnTo>
                  <a:pt x="1552198" y="415561"/>
                </a:lnTo>
                <a:lnTo>
                  <a:pt x="1491658" y="428778"/>
                </a:lnTo>
                <a:lnTo>
                  <a:pt x="1457007" y="434697"/>
                </a:lnTo>
                <a:lnTo>
                  <a:pt x="1399724" y="442752"/>
                </a:lnTo>
                <a:lnTo>
                  <a:pt x="1351448" y="447706"/>
                </a:lnTo>
                <a:lnTo>
                  <a:pt x="1296333" y="453024"/>
                </a:lnTo>
                <a:lnTo>
                  <a:pt x="1245475" y="459966"/>
                </a:lnTo>
                <a:lnTo>
                  <a:pt x="1190556" y="464865"/>
                </a:lnTo>
                <a:lnTo>
                  <a:pt x="1138398" y="470172"/>
                </a:lnTo>
                <a:lnTo>
                  <a:pt x="1090454" y="477112"/>
                </a:lnTo>
                <a:lnTo>
                  <a:pt x="1036111" y="482010"/>
                </a:lnTo>
                <a:lnTo>
                  <a:pt x="984066" y="487317"/>
                </a:lnTo>
                <a:lnTo>
                  <a:pt x="930252" y="494257"/>
                </a:lnTo>
                <a:lnTo>
                  <a:pt x="876302" y="496615"/>
                </a:lnTo>
                <a:lnTo>
                  <a:pt x="840338" y="499564"/>
                </a:lnTo>
                <a:lnTo>
                  <a:pt x="789502" y="504543"/>
                </a:lnTo>
                <a:lnTo>
                  <a:pt x="728739" y="508147"/>
                </a:lnTo>
                <a:lnTo>
                  <a:pt x="671113" y="513525"/>
                </a:lnTo>
                <a:lnTo>
                  <a:pt x="625336" y="516720"/>
                </a:lnTo>
                <a:lnTo>
                  <a:pt x="568173" y="522098"/>
                </a:lnTo>
                <a:lnTo>
                  <a:pt x="511021" y="522806"/>
                </a:lnTo>
                <a:lnTo>
                  <a:pt x="442441" y="522904"/>
                </a:lnTo>
                <a:lnTo>
                  <a:pt x="392076" y="516127"/>
                </a:lnTo>
                <a:lnTo>
                  <a:pt x="331912" y="514498"/>
                </a:lnTo>
                <a:lnTo>
                  <a:pt x="179666" y="514341"/>
                </a:lnTo>
                <a:lnTo>
                  <a:pt x="164997" y="516881"/>
                </a:lnTo>
                <a:lnTo>
                  <a:pt x="151175" y="520232"/>
                </a:lnTo>
                <a:lnTo>
                  <a:pt x="91234" y="523796"/>
                </a:lnTo>
                <a:lnTo>
                  <a:pt x="68161" y="529685"/>
                </a:lnTo>
                <a:lnTo>
                  <a:pt x="22891" y="531454"/>
                </a:lnTo>
                <a:lnTo>
                  <a:pt x="20818" y="530513"/>
                </a:lnTo>
                <a:lnTo>
                  <a:pt x="19437" y="528932"/>
                </a:lnTo>
                <a:lnTo>
                  <a:pt x="18516" y="526926"/>
                </a:lnTo>
                <a:lnTo>
                  <a:pt x="16949" y="525588"/>
                </a:lnTo>
                <a:lnTo>
                  <a:pt x="14952" y="524696"/>
                </a:lnTo>
                <a:lnTo>
                  <a:pt x="10193" y="523706"/>
                </a:lnTo>
                <a:lnTo>
                  <a:pt x="1121" y="523018"/>
                </a:lnTo>
                <a:lnTo>
                  <a:pt x="591" y="522030"/>
                </a:lnTo>
                <a:lnTo>
                  <a:pt x="0" y="518394"/>
                </a:lnTo>
                <a:lnTo>
                  <a:pt x="796" y="516090"/>
                </a:lnTo>
                <a:lnTo>
                  <a:pt x="5513" y="508297"/>
                </a:lnTo>
                <a:lnTo>
                  <a:pt x="6951" y="502765"/>
                </a:lnTo>
                <a:lnTo>
                  <a:pt x="7760" y="489744"/>
                </a:lnTo>
                <a:lnTo>
                  <a:pt x="8000" y="473821"/>
                </a:lnTo>
                <a:lnTo>
                  <a:pt x="10596" y="460137"/>
                </a:lnTo>
                <a:lnTo>
                  <a:pt x="14925" y="444530"/>
                </a:lnTo>
                <a:lnTo>
                  <a:pt x="20024" y="428069"/>
                </a:lnTo>
                <a:lnTo>
                  <a:pt x="21764" y="419678"/>
                </a:lnTo>
                <a:lnTo>
                  <a:pt x="22925" y="411228"/>
                </a:lnTo>
                <a:lnTo>
                  <a:pt x="23699" y="402736"/>
                </a:lnTo>
                <a:lnTo>
                  <a:pt x="25167" y="394217"/>
                </a:lnTo>
                <a:lnTo>
                  <a:pt x="27098" y="385681"/>
                </a:lnTo>
                <a:lnTo>
                  <a:pt x="37042" y="346898"/>
                </a:lnTo>
                <a:lnTo>
                  <a:pt x="39778" y="337943"/>
                </a:lnTo>
                <a:lnTo>
                  <a:pt x="45357" y="322911"/>
                </a:lnTo>
                <a:lnTo>
                  <a:pt x="48472" y="307341"/>
                </a:lnTo>
                <a:lnTo>
                  <a:pt x="50809" y="291848"/>
                </a:lnTo>
                <a:lnTo>
                  <a:pt x="55022" y="278612"/>
                </a:lnTo>
                <a:lnTo>
                  <a:pt x="57530" y="263840"/>
                </a:lnTo>
                <a:lnTo>
                  <a:pt x="58644" y="248702"/>
                </a:lnTo>
                <a:lnTo>
                  <a:pt x="59140" y="235624"/>
                </a:lnTo>
                <a:lnTo>
                  <a:pt x="59457" y="212659"/>
                </a:lnTo>
                <a:lnTo>
                  <a:pt x="59536" y="180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850"/>
          <p:cNvSpPr/>
          <p:nvPr/>
        </p:nvSpPr>
        <p:spPr>
          <a:xfrm>
            <a:off x="572617" y="3309020"/>
            <a:ext cx="561811" cy="373421"/>
          </a:xfrm>
          <a:custGeom>
            <a:avLst/>
            <a:gdLst/>
            <a:ahLst/>
            <a:cxnLst/>
            <a:rect l="0" t="0" r="0" b="0"/>
            <a:pathLst>
              <a:path w="561811" h="373421">
                <a:moveTo>
                  <a:pt x="270345" y="222850"/>
                </a:moveTo>
                <a:lnTo>
                  <a:pt x="270345" y="215469"/>
                </a:lnTo>
                <a:lnTo>
                  <a:pt x="264453" y="207668"/>
                </a:lnTo>
                <a:lnTo>
                  <a:pt x="261614" y="199725"/>
                </a:lnTo>
                <a:lnTo>
                  <a:pt x="252604" y="188507"/>
                </a:lnTo>
                <a:lnTo>
                  <a:pt x="249945" y="185667"/>
                </a:lnTo>
                <a:lnTo>
                  <a:pt x="248173" y="182821"/>
                </a:lnTo>
                <a:lnTo>
                  <a:pt x="246203" y="177119"/>
                </a:lnTo>
                <a:lnTo>
                  <a:pt x="243773" y="174265"/>
                </a:lnTo>
                <a:lnTo>
                  <a:pt x="228725" y="162841"/>
                </a:lnTo>
                <a:lnTo>
                  <a:pt x="221367" y="157126"/>
                </a:lnTo>
                <a:lnTo>
                  <a:pt x="211747" y="151412"/>
                </a:lnTo>
                <a:lnTo>
                  <a:pt x="201121" y="148237"/>
                </a:lnTo>
                <a:lnTo>
                  <a:pt x="184429" y="146450"/>
                </a:lnTo>
                <a:lnTo>
                  <a:pt x="172153" y="146032"/>
                </a:lnTo>
                <a:lnTo>
                  <a:pt x="125137" y="145717"/>
                </a:lnTo>
                <a:lnTo>
                  <a:pt x="119247" y="145710"/>
                </a:lnTo>
                <a:lnTo>
                  <a:pt x="107623" y="148243"/>
                </a:lnTo>
                <a:lnTo>
                  <a:pt x="90368" y="155024"/>
                </a:lnTo>
                <a:lnTo>
                  <a:pt x="78913" y="161272"/>
                </a:lnTo>
                <a:lnTo>
                  <a:pt x="67472" y="170400"/>
                </a:lnTo>
                <a:lnTo>
                  <a:pt x="54871" y="181697"/>
                </a:lnTo>
                <a:lnTo>
                  <a:pt x="40554" y="195628"/>
                </a:lnTo>
                <a:lnTo>
                  <a:pt x="28798" y="207270"/>
                </a:lnTo>
                <a:lnTo>
                  <a:pt x="22338" y="216243"/>
                </a:lnTo>
                <a:lnTo>
                  <a:pt x="16292" y="226581"/>
                </a:lnTo>
                <a:lnTo>
                  <a:pt x="10430" y="237525"/>
                </a:lnTo>
                <a:lnTo>
                  <a:pt x="7190" y="248740"/>
                </a:lnTo>
                <a:lnTo>
                  <a:pt x="4797" y="260074"/>
                </a:lnTo>
                <a:lnTo>
                  <a:pt x="559" y="271461"/>
                </a:lnTo>
                <a:lnTo>
                  <a:pt x="0" y="277165"/>
                </a:lnTo>
                <a:lnTo>
                  <a:pt x="1919" y="288582"/>
                </a:lnTo>
                <a:lnTo>
                  <a:pt x="3407" y="300006"/>
                </a:lnTo>
                <a:lnTo>
                  <a:pt x="3804" y="305720"/>
                </a:lnTo>
                <a:lnTo>
                  <a:pt x="5021" y="310481"/>
                </a:lnTo>
                <a:lnTo>
                  <a:pt x="8913" y="318312"/>
                </a:lnTo>
                <a:lnTo>
                  <a:pt x="11278" y="327508"/>
                </a:lnTo>
                <a:lnTo>
                  <a:pt x="11909" y="332626"/>
                </a:lnTo>
                <a:lnTo>
                  <a:pt x="15149" y="340854"/>
                </a:lnTo>
                <a:lnTo>
                  <a:pt x="22329" y="350841"/>
                </a:lnTo>
                <a:lnTo>
                  <a:pt x="30489" y="359833"/>
                </a:lnTo>
                <a:lnTo>
                  <a:pt x="33288" y="362750"/>
                </a:lnTo>
                <a:lnTo>
                  <a:pt x="36107" y="364694"/>
                </a:lnTo>
                <a:lnTo>
                  <a:pt x="41779" y="366854"/>
                </a:lnTo>
                <a:lnTo>
                  <a:pt x="54134" y="369193"/>
                </a:lnTo>
                <a:lnTo>
                  <a:pt x="63444" y="372981"/>
                </a:lnTo>
                <a:lnTo>
                  <a:pt x="66688" y="373420"/>
                </a:lnTo>
                <a:lnTo>
                  <a:pt x="68851" y="372760"/>
                </a:lnTo>
                <a:lnTo>
                  <a:pt x="70293" y="371367"/>
                </a:lnTo>
                <a:lnTo>
                  <a:pt x="73160" y="370439"/>
                </a:lnTo>
                <a:lnTo>
                  <a:pt x="85343" y="368180"/>
                </a:lnTo>
                <a:lnTo>
                  <a:pt x="92237" y="364276"/>
                </a:lnTo>
                <a:lnTo>
                  <a:pt x="94456" y="361901"/>
                </a:lnTo>
                <a:lnTo>
                  <a:pt x="95936" y="359366"/>
                </a:lnTo>
                <a:lnTo>
                  <a:pt x="96922" y="356723"/>
                </a:lnTo>
                <a:lnTo>
                  <a:pt x="99485" y="354009"/>
                </a:lnTo>
                <a:lnTo>
                  <a:pt x="114745" y="342808"/>
                </a:lnTo>
                <a:lnTo>
                  <a:pt x="126769" y="331735"/>
                </a:lnTo>
                <a:lnTo>
                  <a:pt x="164744" y="294137"/>
                </a:lnTo>
                <a:lnTo>
                  <a:pt x="169464" y="287520"/>
                </a:lnTo>
                <a:lnTo>
                  <a:pt x="173564" y="280251"/>
                </a:lnTo>
                <a:lnTo>
                  <a:pt x="177249" y="272547"/>
                </a:lnTo>
                <a:lnTo>
                  <a:pt x="181611" y="265506"/>
                </a:lnTo>
                <a:lnTo>
                  <a:pt x="186424" y="258907"/>
                </a:lnTo>
                <a:lnTo>
                  <a:pt x="191538" y="252603"/>
                </a:lnTo>
                <a:lnTo>
                  <a:pt x="195899" y="246495"/>
                </a:lnTo>
                <a:lnTo>
                  <a:pt x="199760" y="240518"/>
                </a:lnTo>
                <a:lnTo>
                  <a:pt x="203285" y="234629"/>
                </a:lnTo>
                <a:lnTo>
                  <a:pt x="209743" y="223005"/>
                </a:lnTo>
                <a:lnTo>
                  <a:pt x="212799" y="217238"/>
                </a:lnTo>
                <a:lnTo>
                  <a:pt x="215788" y="210536"/>
                </a:lnTo>
                <a:lnTo>
                  <a:pt x="218734" y="203210"/>
                </a:lnTo>
                <a:lnTo>
                  <a:pt x="221650" y="195469"/>
                </a:lnTo>
                <a:lnTo>
                  <a:pt x="224547" y="188404"/>
                </a:lnTo>
                <a:lnTo>
                  <a:pt x="227430" y="181788"/>
                </a:lnTo>
                <a:lnTo>
                  <a:pt x="230305" y="175473"/>
                </a:lnTo>
                <a:lnTo>
                  <a:pt x="232222" y="168405"/>
                </a:lnTo>
                <a:lnTo>
                  <a:pt x="233499" y="160836"/>
                </a:lnTo>
                <a:lnTo>
                  <a:pt x="234351" y="152932"/>
                </a:lnTo>
                <a:lnTo>
                  <a:pt x="235872" y="145758"/>
                </a:lnTo>
                <a:lnTo>
                  <a:pt x="237838" y="139070"/>
                </a:lnTo>
                <a:lnTo>
                  <a:pt x="240101" y="132707"/>
                </a:lnTo>
                <a:lnTo>
                  <a:pt x="239705" y="126559"/>
                </a:lnTo>
                <a:lnTo>
                  <a:pt x="237536" y="120556"/>
                </a:lnTo>
                <a:lnTo>
                  <a:pt x="234185" y="114649"/>
                </a:lnTo>
                <a:lnTo>
                  <a:pt x="230461" y="103005"/>
                </a:lnTo>
                <a:lnTo>
                  <a:pt x="229468" y="97234"/>
                </a:lnTo>
                <a:lnTo>
                  <a:pt x="230905" y="85741"/>
                </a:lnTo>
                <a:lnTo>
                  <a:pt x="233766" y="74282"/>
                </a:lnTo>
                <a:lnTo>
                  <a:pt x="235038" y="62840"/>
                </a:lnTo>
                <a:lnTo>
                  <a:pt x="235603" y="53944"/>
                </a:lnTo>
                <a:lnTo>
                  <a:pt x="235854" y="45863"/>
                </a:lnTo>
                <a:lnTo>
                  <a:pt x="235966" y="35921"/>
                </a:lnTo>
                <a:lnTo>
                  <a:pt x="235043" y="31556"/>
                </a:lnTo>
                <a:lnTo>
                  <a:pt x="230146" y="20861"/>
                </a:lnTo>
                <a:lnTo>
                  <a:pt x="227833" y="10348"/>
                </a:lnTo>
                <a:lnTo>
                  <a:pt x="227586" y="4523"/>
                </a:lnTo>
                <a:lnTo>
                  <a:pt x="228504" y="3003"/>
                </a:lnTo>
                <a:lnTo>
                  <a:pt x="230069" y="1991"/>
                </a:lnTo>
                <a:lnTo>
                  <a:pt x="235705" y="83"/>
                </a:lnTo>
                <a:lnTo>
                  <a:pt x="231400" y="0"/>
                </a:lnTo>
                <a:lnTo>
                  <a:pt x="230094" y="941"/>
                </a:lnTo>
                <a:lnTo>
                  <a:pt x="229224" y="2520"/>
                </a:lnTo>
                <a:lnTo>
                  <a:pt x="228256" y="6815"/>
                </a:lnTo>
                <a:lnTo>
                  <a:pt x="227712" y="15541"/>
                </a:lnTo>
                <a:lnTo>
                  <a:pt x="227584" y="24667"/>
                </a:lnTo>
                <a:lnTo>
                  <a:pt x="224988" y="35074"/>
                </a:lnTo>
                <a:lnTo>
                  <a:pt x="221611" y="46049"/>
                </a:lnTo>
                <a:lnTo>
                  <a:pt x="220110" y="57276"/>
                </a:lnTo>
                <a:lnTo>
                  <a:pt x="216903" y="68616"/>
                </a:lnTo>
                <a:lnTo>
                  <a:pt x="214715" y="74307"/>
                </a:lnTo>
                <a:lnTo>
                  <a:pt x="209743" y="88251"/>
                </a:lnTo>
                <a:lnTo>
                  <a:pt x="207084" y="95970"/>
                </a:lnTo>
                <a:lnTo>
                  <a:pt x="208168" y="103020"/>
                </a:lnTo>
                <a:lnTo>
                  <a:pt x="211749" y="109626"/>
                </a:lnTo>
                <a:lnTo>
                  <a:pt x="216993" y="115935"/>
                </a:lnTo>
                <a:lnTo>
                  <a:pt x="219537" y="122998"/>
                </a:lnTo>
                <a:lnTo>
                  <a:pt x="220281" y="130565"/>
                </a:lnTo>
                <a:lnTo>
                  <a:pt x="219824" y="138466"/>
                </a:lnTo>
                <a:lnTo>
                  <a:pt x="219316" y="154866"/>
                </a:lnTo>
                <a:lnTo>
                  <a:pt x="219181" y="163240"/>
                </a:lnTo>
                <a:lnTo>
                  <a:pt x="220043" y="171679"/>
                </a:lnTo>
                <a:lnTo>
                  <a:pt x="221570" y="180164"/>
                </a:lnTo>
                <a:lnTo>
                  <a:pt x="223541" y="188677"/>
                </a:lnTo>
                <a:lnTo>
                  <a:pt x="224855" y="196258"/>
                </a:lnTo>
                <a:lnTo>
                  <a:pt x="225731" y="203217"/>
                </a:lnTo>
                <a:lnTo>
                  <a:pt x="226315" y="209761"/>
                </a:lnTo>
                <a:lnTo>
                  <a:pt x="226704" y="216982"/>
                </a:lnTo>
                <a:lnTo>
                  <a:pt x="227136" y="232624"/>
                </a:lnTo>
                <a:lnTo>
                  <a:pt x="228204" y="239844"/>
                </a:lnTo>
                <a:lnTo>
                  <a:pt x="229869" y="246561"/>
                </a:lnTo>
                <a:lnTo>
                  <a:pt x="231931" y="252945"/>
                </a:lnTo>
                <a:lnTo>
                  <a:pt x="234258" y="259106"/>
                </a:lnTo>
                <a:lnTo>
                  <a:pt x="236762" y="265118"/>
                </a:lnTo>
                <a:lnTo>
                  <a:pt x="239384" y="271031"/>
                </a:lnTo>
                <a:lnTo>
                  <a:pt x="244837" y="282681"/>
                </a:lnTo>
                <a:lnTo>
                  <a:pt x="251388" y="294209"/>
                </a:lnTo>
                <a:lnTo>
                  <a:pt x="260650" y="305683"/>
                </a:lnTo>
                <a:lnTo>
                  <a:pt x="268576" y="314592"/>
                </a:lnTo>
                <a:lnTo>
                  <a:pt x="278393" y="324962"/>
                </a:lnTo>
                <a:lnTo>
                  <a:pt x="290244" y="337000"/>
                </a:lnTo>
                <a:lnTo>
                  <a:pt x="294088" y="338955"/>
                </a:lnTo>
                <a:lnTo>
                  <a:pt x="307648" y="341706"/>
                </a:lnTo>
                <a:lnTo>
                  <a:pt x="324282" y="342712"/>
                </a:lnTo>
                <a:lnTo>
                  <a:pt x="337655" y="342819"/>
                </a:lnTo>
                <a:lnTo>
                  <a:pt x="348203" y="340305"/>
                </a:lnTo>
                <a:lnTo>
                  <a:pt x="359241" y="336964"/>
                </a:lnTo>
                <a:lnTo>
                  <a:pt x="376165" y="334132"/>
                </a:lnTo>
                <a:lnTo>
                  <a:pt x="393245" y="327683"/>
                </a:lnTo>
                <a:lnTo>
                  <a:pt x="404660" y="322464"/>
                </a:lnTo>
                <a:lnTo>
                  <a:pt x="418623" y="316971"/>
                </a:lnTo>
                <a:lnTo>
                  <a:pt x="433401" y="311353"/>
                </a:lnTo>
                <a:lnTo>
                  <a:pt x="446319" y="305682"/>
                </a:lnTo>
                <a:lnTo>
                  <a:pt x="458411" y="299987"/>
                </a:lnTo>
                <a:lnTo>
                  <a:pt x="516081" y="271427"/>
                </a:lnTo>
                <a:lnTo>
                  <a:pt x="532104" y="260950"/>
                </a:lnTo>
                <a:lnTo>
                  <a:pt x="541472" y="257316"/>
                </a:lnTo>
                <a:lnTo>
                  <a:pt x="552723" y="248964"/>
                </a:lnTo>
                <a:lnTo>
                  <a:pt x="561810" y="24856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851"/>
          <p:cNvSpPr/>
          <p:nvPr/>
        </p:nvSpPr>
        <p:spPr>
          <a:xfrm>
            <a:off x="1400184" y="3523297"/>
            <a:ext cx="342739" cy="25613"/>
          </a:xfrm>
          <a:custGeom>
            <a:avLst/>
            <a:gdLst/>
            <a:ahLst/>
            <a:cxnLst/>
            <a:rect l="0" t="0" r="0" b="0"/>
            <a:pathLst>
              <a:path w="342739" h="25613">
                <a:moveTo>
                  <a:pt x="8563" y="0"/>
                </a:moveTo>
                <a:lnTo>
                  <a:pt x="0" y="0"/>
                </a:lnTo>
                <a:lnTo>
                  <a:pt x="11923" y="0"/>
                </a:lnTo>
                <a:lnTo>
                  <a:pt x="15566" y="953"/>
                </a:lnTo>
                <a:lnTo>
                  <a:pt x="19899" y="2540"/>
                </a:lnTo>
                <a:lnTo>
                  <a:pt x="24693" y="4551"/>
                </a:lnTo>
                <a:lnTo>
                  <a:pt x="29794" y="5892"/>
                </a:lnTo>
                <a:lnTo>
                  <a:pt x="35099" y="6785"/>
                </a:lnTo>
                <a:lnTo>
                  <a:pt x="40541" y="7381"/>
                </a:lnTo>
                <a:lnTo>
                  <a:pt x="46074" y="7778"/>
                </a:lnTo>
                <a:lnTo>
                  <a:pt x="51668" y="8043"/>
                </a:lnTo>
                <a:lnTo>
                  <a:pt x="57302" y="8219"/>
                </a:lnTo>
                <a:lnTo>
                  <a:pt x="63916" y="9290"/>
                </a:lnTo>
                <a:lnTo>
                  <a:pt x="71182" y="10956"/>
                </a:lnTo>
                <a:lnTo>
                  <a:pt x="78884" y="13019"/>
                </a:lnTo>
                <a:lnTo>
                  <a:pt x="86876" y="14394"/>
                </a:lnTo>
                <a:lnTo>
                  <a:pt x="95062" y="15311"/>
                </a:lnTo>
                <a:lnTo>
                  <a:pt x="103376" y="15923"/>
                </a:lnTo>
                <a:lnTo>
                  <a:pt x="111777" y="16330"/>
                </a:lnTo>
                <a:lnTo>
                  <a:pt x="128731" y="16783"/>
                </a:lnTo>
                <a:lnTo>
                  <a:pt x="158892" y="17038"/>
                </a:lnTo>
                <a:lnTo>
                  <a:pt x="168789" y="18026"/>
                </a:lnTo>
                <a:lnTo>
                  <a:pt x="178246" y="19637"/>
                </a:lnTo>
                <a:lnTo>
                  <a:pt x="187407" y="21664"/>
                </a:lnTo>
                <a:lnTo>
                  <a:pt x="196373" y="23015"/>
                </a:lnTo>
                <a:lnTo>
                  <a:pt x="205207" y="23916"/>
                </a:lnTo>
                <a:lnTo>
                  <a:pt x="213954" y="24517"/>
                </a:lnTo>
                <a:lnTo>
                  <a:pt x="222643" y="24917"/>
                </a:lnTo>
                <a:lnTo>
                  <a:pt x="239917" y="25362"/>
                </a:lnTo>
                <a:lnTo>
                  <a:pt x="265707" y="25612"/>
                </a:lnTo>
                <a:lnTo>
                  <a:pt x="273338" y="24695"/>
                </a:lnTo>
                <a:lnTo>
                  <a:pt x="280329" y="23131"/>
                </a:lnTo>
                <a:lnTo>
                  <a:pt x="286895" y="21135"/>
                </a:lnTo>
                <a:lnTo>
                  <a:pt x="293178" y="19805"/>
                </a:lnTo>
                <a:lnTo>
                  <a:pt x="299271" y="18918"/>
                </a:lnTo>
                <a:lnTo>
                  <a:pt x="305239" y="18327"/>
                </a:lnTo>
                <a:lnTo>
                  <a:pt x="314409" y="17670"/>
                </a:lnTo>
                <a:lnTo>
                  <a:pt x="324926" y="17301"/>
                </a:lnTo>
                <a:lnTo>
                  <a:pt x="342738" y="17146"/>
                </a:lnTo>
                <a:lnTo>
                  <a:pt x="334318" y="171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852"/>
          <p:cNvSpPr/>
          <p:nvPr/>
        </p:nvSpPr>
        <p:spPr>
          <a:xfrm>
            <a:off x="1923097" y="3274803"/>
            <a:ext cx="402908" cy="342793"/>
          </a:xfrm>
          <a:custGeom>
            <a:avLst/>
            <a:gdLst/>
            <a:ahLst/>
            <a:cxnLst/>
            <a:rect l="0" t="0" r="0" b="0"/>
            <a:pathLst>
              <a:path w="402908" h="342793">
                <a:moveTo>
                  <a:pt x="0" y="42754"/>
                </a:moveTo>
                <a:lnTo>
                  <a:pt x="0" y="35373"/>
                </a:lnTo>
                <a:lnTo>
                  <a:pt x="7381" y="26905"/>
                </a:lnTo>
                <a:lnTo>
                  <a:pt x="8043" y="23645"/>
                </a:lnTo>
                <a:lnTo>
                  <a:pt x="8219" y="21442"/>
                </a:lnTo>
                <a:lnTo>
                  <a:pt x="9290" y="19021"/>
                </a:lnTo>
                <a:lnTo>
                  <a:pt x="13019" y="13791"/>
                </a:lnTo>
                <a:lnTo>
                  <a:pt x="16299" y="12015"/>
                </a:lnTo>
                <a:lnTo>
                  <a:pt x="28113" y="9516"/>
                </a:lnTo>
                <a:lnTo>
                  <a:pt x="31545" y="8932"/>
                </a:lnTo>
                <a:lnTo>
                  <a:pt x="42578" y="4052"/>
                </a:lnTo>
                <a:lnTo>
                  <a:pt x="52579" y="1741"/>
                </a:lnTo>
                <a:lnTo>
                  <a:pt x="62421" y="713"/>
                </a:lnTo>
                <a:lnTo>
                  <a:pt x="74269" y="135"/>
                </a:lnTo>
                <a:lnTo>
                  <a:pt x="84126" y="0"/>
                </a:lnTo>
                <a:lnTo>
                  <a:pt x="90374" y="916"/>
                </a:lnTo>
                <a:lnTo>
                  <a:pt x="97397" y="2480"/>
                </a:lnTo>
                <a:lnTo>
                  <a:pt x="104936" y="4475"/>
                </a:lnTo>
                <a:lnTo>
                  <a:pt x="115853" y="6691"/>
                </a:lnTo>
                <a:lnTo>
                  <a:pt x="124833" y="8629"/>
                </a:lnTo>
                <a:lnTo>
                  <a:pt x="135174" y="12665"/>
                </a:lnTo>
                <a:lnTo>
                  <a:pt x="146120" y="17634"/>
                </a:lnTo>
                <a:lnTo>
                  <a:pt x="168669" y="28585"/>
                </a:lnTo>
                <a:lnTo>
                  <a:pt x="185760" y="37074"/>
                </a:lnTo>
                <a:lnTo>
                  <a:pt x="197178" y="45310"/>
                </a:lnTo>
                <a:lnTo>
                  <a:pt x="208602" y="55320"/>
                </a:lnTo>
                <a:lnTo>
                  <a:pt x="220029" y="66119"/>
                </a:lnTo>
                <a:lnTo>
                  <a:pt x="231458" y="74728"/>
                </a:lnTo>
                <a:lnTo>
                  <a:pt x="237173" y="78358"/>
                </a:lnTo>
                <a:lnTo>
                  <a:pt x="246063" y="87471"/>
                </a:lnTo>
                <a:lnTo>
                  <a:pt x="253189" y="97870"/>
                </a:lnTo>
                <a:lnTo>
                  <a:pt x="256423" y="103311"/>
                </a:lnTo>
                <a:lnTo>
                  <a:pt x="259531" y="108843"/>
                </a:lnTo>
                <a:lnTo>
                  <a:pt x="265525" y="120069"/>
                </a:lnTo>
                <a:lnTo>
                  <a:pt x="268456" y="125730"/>
                </a:lnTo>
                <a:lnTo>
                  <a:pt x="276126" y="131409"/>
                </a:lnTo>
                <a:lnTo>
                  <a:pt x="286954" y="137100"/>
                </a:lnTo>
                <a:lnTo>
                  <a:pt x="299888" y="142799"/>
                </a:lnTo>
                <a:lnTo>
                  <a:pt x="308510" y="148503"/>
                </a:lnTo>
                <a:lnTo>
                  <a:pt x="314258" y="154211"/>
                </a:lnTo>
                <a:lnTo>
                  <a:pt x="318091" y="159921"/>
                </a:lnTo>
                <a:lnTo>
                  <a:pt x="319693" y="165633"/>
                </a:lnTo>
                <a:lnTo>
                  <a:pt x="319808" y="171346"/>
                </a:lnTo>
                <a:lnTo>
                  <a:pt x="318933" y="177059"/>
                </a:lnTo>
                <a:lnTo>
                  <a:pt x="317397" y="182773"/>
                </a:lnTo>
                <a:lnTo>
                  <a:pt x="315421" y="188488"/>
                </a:lnTo>
                <a:lnTo>
                  <a:pt x="313150" y="194202"/>
                </a:lnTo>
                <a:lnTo>
                  <a:pt x="310685" y="199917"/>
                </a:lnTo>
                <a:lnTo>
                  <a:pt x="305404" y="211347"/>
                </a:lnTo>
                <a:lnTo>
                  <a:pt x="299883" y="220237"/>
                </a:lnTo>
                <a:lnTo>
                  <a:pt x="291419" y="230596"/>
                </a:lnTo>
                <a:lnTo>
                  <a:pt x="284777" y="237682"/>
                </a:lnTo>
                <a:lnTo>
                  <a:pt x="275475" y="247181"/>
                </a:lnTo>
                <a:lnTo>
                  <a:pt x="264991" y="255213"/>
                </a:lnTo>
                <a:lnTo>
                  <a:pt x="253981" y="261958"/>
                </a:lnTo>
                <a:lnTo>
                  <a:pt x="242738" y="268131"/>
                </a:lnTo>
                <a:lnTo>
                  <a:pt x="225698" y="276961"/>
                </a:lnTo>
                <a:lnTo>
                  <a:pt x="208584" y="285609"/>
                </a:lnTo>
                <a:lnTo>
                  <a:pt x="197162" y="288803"/>
                </a:lnTo>
                <a:lnTo>
                  <a:pt x="185735" y="290222"/>
                </a:lnTo>
                <a:lnTo>
                  <a:pt x="174306" y="290852"/>
                </a:lnTo>
                <a:lnTo>
                  <a:pt x="162877" y="293672"/>
                </a:lnTo>
                <a:lnTo>
                  <a:pt x="152400" y="297148"/>
                </a:lnTo>
                <a:lnTo>
                  <a:pt x="144568" y="298693"/>
                </a:lnTo>
                <a:lnTo>
                  <a:pt x="135373" y="296840"/>
                </a:lnTo>
                <a:lnTo>
                  <a:pt x="125888" y="293793"/>
                </a:lnTo>
                <a:lnTo>
                  <a:pt x="115193" y="292079"/>
                </a:lnTo>
                <a:lnTo>
                  <a:pt x="108982" y="291678"/>
                </a:lnTo>
                <a:lnTo>
                  <a:pt x="105992" y="290618"/>
                </a:lnTo>
                <a:lnTo>
                  <a:pt x="96026" y="284004"/>
                </a:lnTo>
                <a:lnTo>
                  <a:pt x="95450" y="282645"/>
                </a:lnTo>
                <a:lnTo>
                  <a:pt x="94639" y="276181"/>
                </a:lnTo>
                <a:lnTo>
                  <a:pt x="94399" y="268233"/>
                </a:lnTo>
                <a:lnTo>
                  <a:pt x="94342" y="262665"/>
                </a:lnTo>
                <a:lnTo>
                  <a:pt x="95280" y="259846"/>
                </a:lnTo>
                <a:lnTo>
                  <a:pt x="98862" y="254175"/>
                </a:lnTo>
                <a:lnTo>
                  <a:pt x="101150" y="252281"/>
                </a:lnTo>
                <a:lnTo>
                  <a:pt x="103629" y="251019"/>
                </a:lnTo>
                <a:lnTo>
                  <a:pt x="114207" y="246702"/>
                </a:lnTo>
                <a:lnTo>
                  <a:pt x="129406" y="239391"/>
                </a:lnTo>
                <a:lnTo>
                  <a:pt x="140382" y="234923"/>
                </a:lnTo>
                <a:lnTo>
                  <a:pt x="151609" y="232937"/>
                </a:lnTo>
                <a:lnTo>
                  <a:pt x="162949" y="232055"/>
                </a:lnTo>
                <a:lnTo>
                  <a:pt x="168641" y="231820"/>
                </a:lnTo>
                <a:lnTo>
                  <a:pt x="175292" y="232615"/>
                </a:lnTo>
                <a:lnTo>
                  <a:pt x="182584" y="234098"/>
                </a:lnTo>
                <a:lnTo>
                  <a:pt x="190302" y="236039"/>
                </a:lnTo>
                <a:lnTo>
                  <a:pt x="197353" y="237333"/>
                </a:lnTo>
                <a:lnTo>
                  <a:pt x="203959" y="238196"/>
                </a:lnTo>
                <a:lnTo>
                  <a:pt x="210268" y="238771"/>
                </a:lnTo>
                <a:lnTo>
                  <a:pt x="217331" y="240107"/>
                </a:lnTo>
                <a:lnTo>
                  <a:pt x="224897" y="241950"/>
                </a:lnTo>
                <a:lnTo>
                  <a:pt x="232799" y="244132"/>
                </a:lnTo>
                <a:lnTo>
                  <a:pt x="249199" y="249095"/>
                </a:lnTo>
                <a:lnTo>
                  <a:pt x="283010" y="260043"/>
                </a:lnTo>
                <a:lnTo>
                  <a:pt x="290591" y="262861"/>
                </a:lnTo>
                <a:lnTo>
                  <a:pt x="297550" y="265692"/>
                </a:lnTo>
                <a:lnTo>
                  <a:pt x="304094" y="268532"/>
                </a:lnTo>
                <a:lnTo>
                  <a:pt x="316445" y="274227"/>
                </a:lnTo>
                <a:lnTo>
                  <a:pt x="339897" y="285645"/>
                </a:lnTo>
                <a:lnTo>
                  <a:pt x="348868" y="291358"/>
                </a:lnTo>
                <a:lnTo>
                  <a:pt x="356982" y="297072"/>
                </a:lnTo>
                <a:lnTo>
                  <a:pt x="366939" y="302787"/>
                </a:lnTo>
                <a:lnTo>
                  <a:pt x="378703" y="311359"/>
                </a:lnTo>
                <a:lnTo>
                  <a:pt x="388221" y="319932"/>
                </a:lnTo>
                <a:lnTo>
                  <a:pt x="390260" y="322789"/>
                </a:lnTo>
                <a:lnTo>
                  <a:pt x="392524" y="328504"/>
                </a:lnTo>
                <a:lnTo>
                  <a:pt x="394080" y="330409"/>
                </a:lnTo>
                <a:lnTo>
                  <a:pt x="396070" y="331679"/>
                </a:lnTo>
                <a:lnTo>
                  <a:pt x="398349" y="332526"/>
                </a:lnTo>
                <a:lnTo>
                  <a:pt x="399868" y="334043"/>
                </a:lnTo>
                <a:lnTo>
                  <a:pt x="400882" y="336006"/>
                </a:lnTo>
                <a:lnTo>
                  <a:pt x="402907" y="34279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853"/>
          <p:cNvSpPr/>
          <p:nvPr/>
        </p:nvSpPr>
        <p:spPr>
          <a:xfrm>
            <a:off x="2397374" y="3326143"/>
            <a:ext cx="273989" cy="222828"/>
          </a:xfrm>
          <a:custGeom>
            <a:avLst/>
            <a:gdLst/>
            <a:ahLst/>
            <a:cxnLst/>
            <a:rect l="0" t="0" r="0" b="0"/>
            <a:pathLst>
              <a:path w="273989" h="222828">
                <a:moveTo>
                  <a:pt x="65790" y="25704"/>
                </a:moveTo>
                <a:lnTo>
                  <a:pt x="70341" y="25704"/>
                </a:lnTo>
                <a:lnTo>
                  <a:pt x="71682" y="24752"/>
                </a:lnTo>
                <a:lnTo>
                  <a:pt x="72576" y="23164"/>
                </a:lnTo>
                <a:lnTo>
                  <a:pt x="74010" y="18323"/>
                </a:lnTo>
                <a:lnTo>
                  <a:pt x="75080" y="17926"/>
                </a:lnTo>
                <a:lnTo>
                  <a:pt x="78809" y="17485"/>
                </a:lnTo>
                <a:lnTo>
                  <a:pt x="80185" y="16414"/>
                </a:lnTo>
                <a:lnTo>
                  <a:pt x="81102" y="14749"/>
                </a:lnTo>
                <a:lnTo>
                  <a:pt x="82573" y="9782"/>
                </a:lnTo>
                <a:lnTo>
                  <a:pt x="81741" y="9374"/>
                </a:lnTo>
                <a:lnTo>
                  <a:pt x="75523" y="8667"/>
                </a:lnTo>
                <a:lnTo>
                  <a:pt x="70156" y="8591"/>
                </a:lnTo>
                <a:lnTo>
                  <a:pt x="67748" y="9533"/>
                </a:lnTo>
                <a:lnTo>
                  <a:pt x="59809" y="15410"/>
                </a:lnTo>
                <a:lnTo>
                  <a:pt x="54242" y="20494"/>
                </a:lnTo>
                <a:lnTo>
                  <a:pt x="50471" y="22230"/>
                </a:lnTo>
                <a:lnTo>
                  <a:pt x="46053" y="23388"/>
                </a:lnTo>
                <a:lnTo>
                  <a:pt x="41202" y="24160"/>
                </a:lnTo>
                <a:lnTo>
                  <a:pt x="37016" y="26580"/>
                </a:lnTo>
                <a:lnTo>
                  <a:pt x="33272" y="30098"/>
                </a:lnTo>
                <a:lnTo>
                  <a:pt x="29824" y="34348"/>
                </a:lnTo>
                <a:lnTo>
                  <a:pt x="27526" y="38134"/>
                </a:lnTo>
                <a:lnTo>
                  <a:pt x="24971" y="44881"/>
                </a:lnTo>
                <a:lnTo>
                  <a:pt x="23338" y="48966"/>
                </a:lnTo>
                <a:lnTo>
                  <a:pt x="21296" y="53595"/>
                </a:lnTo>
                <a:lnTo>
                  <a:pt x="18983" y="58585"/>
                </a:lnTo>
                <a:lnTo>
                  <a:pt x="15535" y="62865"/>
                </a:lnTo>
                <a:lnTo>
                  <a:pt x="11332" y="66670"/>
                </a:lnTo>
                <a:lnTo>
                  <a:pt x="6625" y="70160"/>
                </a:lnTo>
                <a:lnTo>
                  <a:pt x="3487" y="74391"/>
                </a:lnTo>
                <a:lnTo>
                  <a:pt x="1395" y="79117"/>
                </a:lnTo>
                <a:lnTo>
                  <a:pt x="0" y="84173"/>
                </a:lnTo>
                <a:lnTo>
                  <a:pt x="2880" y="89448"/>
                </a:lnTo>
                <a:lnTo>
                  <a:pt x="8610" y="94870"/>
                </a:lnTo>
                <a:lnTo>
                  <a:pt x="16240" y="100390"/>
                </a:lnTo>
                <a:lnTo>
                  <a:pt x="21327" y="105975"/>
                </a:lnTo>
                <a:lnTo>
                  <a:pt x="24718" y="111603"/>
                </a:lnTo>
                <a:lnTo>
                  <a:pt x="26979" y="117260"/>
                </a:lnTo>
                <a:lnTo>
                  <a:pt x="28486" y="122936"/>
                </a:lnTo>
                <a:lnTo>
                  <a:pt x="29491" y="128625"/>
                </a:lnTo>
                <a:lnTo>
                  <a:pt x="30161" y="134323"/>
                </a:lnTo>
                <a:lnTo>
                  <a:pt x="30607" y="139074"/>
                </a:lnTo>
                <a:lnTo>
                  <a:pt x="30905" y="143194"/>
                </a:lnTo>
                <a:lnTo>
                  <a:pt x="31104" y="146893"/>
                </a:lnTo>
                <a:lnTo>
                  <a:pt x="31324" y="156083"/>
                </a:lnTo>
                <a:lnTo>
                  <a:pt x="31383" y="161201"/>
                </a:lnTo>
                <a:lnTo>
                  <a:pt x="32375" y="165565"/>
                </a:lnTo>
                <a:lnTo>
                  <a:pt x="33988" y="169428"/>
                </a:lnTo>
                <a:lnTo>
                  <a:pt x="36016" y="172955"/>
                </a:lnTo>
                <a:lnTo>
                  <a:pt x="40810" y="181954"/>
                </a:lnTo>
                <a:lnTo>
                  <a:pt x="43422" y="187020"/>
                </a:lnTo>
                <a:lnTo>
                  <a:pt x="46116" y="191351"/>
                </a:lnTo>
                <a:lnTo>
                  <a:pt x="48864" y="195190"/>
                </a:lnTo>
                <a:lnTo>
                  <a:pt x="51648" y="198702"/>
                </a:lnTo>
                <a:lnTo>
                  <a:pt x="59823" y="205145"/>
                </a:lnTo>
                <a:lnTo>
                  <a:pt x="64669" y="208196"/>
                </a:lnTo>
                <a:lnTo>
                  <a:pt x="72595" y="214127"/>
                </a:lnTo>
                <a:lnTo>
                  <a:pt x="76042" y="217042"/>
                </a:lnTo>
                <a:lnTo>
                  <a:pt x="82411" y="220281"/>
                </a:lnTo>
                <a:lnTo>
                  <a:pt x="89370" y="221720"/>
                </a:lnTo>
                <a:lnTo>
                  <a:pt x="93893" y="222104"/>
                </a:lnTo>
                <a:lnTo>
                  <a:pt x="98813" y="222360"/>
                </a:lnTo>
                <a:lnTo>
                  <a:pt x="109360" y="222644"/>
                </a:lnTo>
                <a:lnTo>
                  <a:pt x="131653" y="222827"/>
                </a:lnTo>
                <a:lnTo>
                  <a:pt x="137321" y="221889"/>
                </a:lnTo>
                <a:lnTo>
                  <a:pt x="143005" y="220312"/>
                </a:lnTo>
                <a:lnTo>
                  <a:pt x="148699" y="218308"/>
                </a:lnTo>
                <a:lnTo>
                  <a:pt x="154401" y="216019"/>
                </a:lnTo>
                <a:lnTo>
                  <a:pt x="160107" y="213541"/>
                </a:lnTo>
                <a:lnTo>
                  <a:pt x="165815" y="210936"/>
                </a:lnTo>
                <a:lnTo>
                  <a:pt x="172479" y="208247"/>
                </a:lnTo>
                <a:lnTo>
                  <a:pt x="187503" y="202719"/>
                </a:lnTo>
                <a:lnTo>
                  <a:pt x="194557" y="199912"/>
                </a:lnTo>
                <a:lnTo>
                  <a:pt x="201165" y="197088"/>
                </a:lnTo>
                <a:lnTo>
                  <a:pt x="207475" y="194252"/>
                </a:lnTo>
                <a:lnTo>
                  <a:pt x="213587" y="190457"/>
                </a:lnTo>
                <a:lnTo>
                  <a:pt x="219567" y="186022"/>
                </a:lnTo>
                <a:lnTo>
                  <a:pt x="225458" y="181160"/>
                </a:lnTo>
                <a:lnTo>
                  <a:pt x="230338" y="176967"/>
                </a:lnTo>
                <a:lnTo>
                  <a:pt x="234544" y="173218"/>
                </a:lnTo>
                <a:lnTo>
                  <a:pt x="238300" y="169767"/>
                </a:lnTo>
                <a:lnTo>
                  <a:pt x="247554" y="160852"/>
                </a:lnTo>
                <a:lnTo>
                  <a:pt x="252689" y="155808"/>
                </a:lnTo>
                <a:lnTo>
                  <a:pt x="257064" y="150540"/>
                </a:lnTo>
                <a:lnTo>
                  <a:pt x="260934" y="145123"/>
                </a:lnTo>
                <a:lnTo>
                  <a:pt x="264466" y="139607"/>
                </a:lnTo>
                <a:lnTo>
                  <a:pt x="267773" y="134024"/>
                </a:lnTo>
                <a:lnTo>
                  <a:pt x="270931" y="128398"/>
                </a:lnTo>
                <a:lnTo>
                  <a:pt x="273988" y="122741"/>
                </a:lnTo>
                <a:lnTo>
                  <a:pt x="271264" y="117065"/>
                </a:lnTo>
                <a:lnTo>
                  <a:pt x="264685" y="111377"/>
                </a:lnTo>
                <a:lnTo>
                  <a:pt x="255537" y="105679"/>
                </a:lnTo>
                <a:lnTo>
                  <a:pt x="249438" y="99976"/>
                </a:lnTo>
                <a:lnTo>
                  <a:pt x="245372" y="94269"/>
                </a:lnTo>
                <a:lnTo>
                  <a:pt x="242662" y="88559"/>
                </a:lnTo>
                <a:lnTo>
                  <a:pt x="240855" y="83800"/>
                </a:lnTo>
                <a:lnTo>
                  <a:pt x="239650" y="79675"/>
                </a:lnTo>
                <a:lnTo>
                  <a:pt x="238847" y="75972"/>
                </a:lnTo>
                <a:lnTo>
                  <a:pt x="237359" y="71598"/>
                </a:lnTo>
                <a:lnTo>
                  <a:pt x="235414" y="66778"/>
                </a:lnTo>
                <a:lnTo>
                  <a:pt x="233166" y="61659"/>
                </a:lnTo>
                <a:lnTo>
                  <a:pt x="228127" y="50891"/>
                </a:lnTo>
                <a:lnTo>
                  <a:pt x="225450" y="45353"/>
                </a:lnTo>
                <a:lnTo>
                  <a:pt x="221760" y="40709"/>
                </a:lnTo>
                <a:lnTo>
                  <a:pt x="217395" y="36660"/>
                </a:lnTo>
                <a:lnTo>
                  <a:pt x="212580" y="33008"/>
                </a:lnTo>
                <a:lnTo>
                  <a:pt x="204691" y="26410"/>
                </a:lnTo>
                <a:lnTo>
                  <a:pt x="197056" y="20303"/>
                </a:lnTo>
                <a:lnTo>
                  <a:pt x="192354" y="17341"/>
                </a:lnTo>
                <a:lnTo>
                  <a:pt x="187313" y="14414"/>
                </a:lnTo>
                <a:lnTo>
                  <a:pt x="176633" y="8621"/>
                </a:lnTo>
                <a:lnTo>
                  <a:pt x="171118" y="5743"/>
                </a:lnTo>
                <a:lnTo>
                  <a:pt x="165537" y="3824"/>
                </a:lnTo>
                <a:lnTo>
                  <a:pt x="159910" y="2545"/>
                </a:lnTo>
                <a:lnTo>
                  <a:pt x="154254" y="1692"/>
                </a:lnTo>
                <a:lnTo>
                  <a:pt x="148579" y="1124"/>
                </a:lnTo>
                <a:lnTo>
                  <a:pt x="142890" y="745"/>
                </a:lnTo>
                <a:lnTo>
                  <a:pt x="137193" y="492"/>
                </a:lnTo>
                <a:lnTo>
                  <a:pt x="125783" y="211"/>
                </a:lnTo>
                <a:lnTo>
                  <a:pt x="85792" y="0"/>
                </a:lnTo>
                <a:lnTo>
                  <a:pt x="80077" y="948"/>
                </a:lnTo>
                <a:lnTo>
                  <a:pt x="74363" y="2532"/>
                </a:lnTo>
                <a:lnTo>
                  <a:pt x="68648" y="4541"/>
                </a:lnTo>
                <a:lnTo>
                  <a:pt x="63885" y="5881"/>
                </a:lnTo>
                <a:lnTo>
                  <a:pt x="56054" y="7369"/>
                </a:lnTo>
                <a:lnTo>
                  <a:pt x="49398" y="10570"/>
                </a:lnTo>
                <a:lnTo>
                  <a:pt x="46290" y="12757"/>
                </a:lnTo>
                <a:lnTo>
                  <a:pt x="40296" y="15187"/>
                </a:lnTo>
                <a:lnTo>
                  <a:pt x="31501" y="1713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854"/>
          <p:cNvSpPr/>
          <p:nvPr/>
        </p:nvSpPr>
        <p:spPr>
          <a:xfrm>
            <a:off x="2731796" y="3317566"/>
            <a:ext cx="317088" cy="230945"/>
          </a:xfrm>
          <a:custGeom>
            <a:avLst/>
            <a:gdLst/>
            <a:ahLst/>
            <a:cxnLst/>
            <a:rect l="0" t="0" r="0" b="0"/>
            <a:pathLst>
              <a:path w="317088" h="230945">
                <a:moveTo>
                  <a:pt x="48551" y="8563"/>
                </a:moveTo>
                <a:lnTo>
                  <a:pt x="56770" y="344"/>
                </a:lnTo>
                <a:lnTo>
                  <a:pt x="65334" y="0"/>
                </a:lnTo>
                <a:lnTo>
                  <a:pt x="61038" y="4545"/>
                </a:lnTo>
                <a:lnTo>
                  <a:pt x="59733" y="6837"/>
                </a:lnTo>
                <a:lnTo>
                  <a:pt x="58283" y="11924"/>
                </a:lnTo>
                <a:lnTo>
                  <a:pt x="56944" y="13661"/>
                </a:lnTo>
                <a:lnTo>
                  <a:pt x="55099" y="14820"/>
                </a:lnTo>
                <a:lnTo>
                  <a:pt x="52916" y="15592"/>
                </a:lnTo>
                <a:lnTo>
                  <a:pt x="50509" y="18011"/>
                </a:lnTo>
                <a:lnTo>
                  <a:pt x="47951" y="21530"/>
                </a:lnTo>
                <a:lnTo>
                  <a:pt x="45294" y="25780"/>
                </a:lnTo>
                <a:lnTo>
                  <a:pt x="42569" y="29566"/>
                </a:lnTo>
                <a:lnTo>
                  <a:pt x="37003" y="36313"/>
                </a:lnTo>
                <a:lnTo>
                  <a:pt x="31353" y="42487"/>
                </a:lnTo>
                <a:lnTo>
                  <a:pt x="25668" y="49358"/>
                </a:lnTo>
                <a:lnTo>
                  <a:pt x="22818" y="53858"/>
                </a:lnTo>
                <a:lnTo>
                  <a:pt x="19966" y="58762"/>
                </a:lnTo>
                <a:lnTo>
                  <a:pt x="16159" y="63937"/>
                </a:lnTo>
                <a:lnTo>
                  <a:pt x="11716" y="69291"/>
                </a:lnTo>
                <a:lnTo>
                  <a:pt x="6850" y="74766"/>
                </a:lnTo>
                <a:lnTo>
                  <a:pt x="3605" y="80321"/>
                </a:lnTo>
                <a:lnTo>
                  <a:pt x="1442" y="85930"/>
                </a:lnTo>
                <a:lnTo>
                  <a:pt x="0" y="91573"/>
                </a:lnTo>
                <a:lnTo>
                  <a:pt x="3801" y="97241"/>
                </a:lnTo>
                <a:lnTo>
                  <a:pt x="11098" y="102924"/>
                </a:lnTo>
                <a:lnTo>
                  <a:pt x="20725" y="108618"/>
                </a:lnTo>
                <a:lnTo>
                  <a:pt x="27142" y="114319"/>
                </a:lnTo>
                <a:lnTo>
                  <a:pt x="31421" y="120025"/>
                </a:lnTo>
                <a:lnTo>
                  <a:pt x="34274" y="125733"/>
                </a:lnTo>
                <a:lnTo>
                  <a:pt x="36175" y="131445"/>
                </a:lnTo>
                <a:lnTo>
                  <a:pt x="37443" y="137157"/>
                </a:lnTo>
                <a:lnTo>
                  <a:pt x="38288" y="142870"/>
                </a:lnTo>
                <a:lnTo>
                  <a:pt x="38852" y="148584"/>
                </a:lnTo>
                <a:lnTo>
                  <a:pt x="39227" y="154298"/>
                </a:lnTo>
                <a:lnTo>
                  <a:pt x="39478" y="160012"/>
                </a:lnTo>
                <a:lnTo>
                  <a:pt x="40597" y="164774"/>
                </a:lnTo>
                <a:lnTo>
                  <a:pt x="42296" y="168902"/>
                </a:lnTo>
                <a:lnTo>
                  <a:pt x="44381" y="172606"/>
                </a:lnTo>
                <a:lnTo>
                  <a:pt x="49238" y="181801"/>
                </a:lnTo>
                <a:lnTo>
                  <a:pt x="51866" y="186920"/>
                </a:lnTo>
                <a:lnTo>
                  <a:pt x="55524" y="191286"/>
                </a:lnTo>
                <a:lnTo>
                  <a:pt x="59867" y="195148"/>
                </a:lnTo>
                <a:lnTo>
                  <a:pt x="69773" y="201980"/>
                </a:lnTo>
                <a:lnTo>
                  <a:pt x="75082" y="205136"/>
                </a:lnTo>
                <a:lnTo>
                  <a:pt x="80525" y="208192"/>
                </a:lnTo>
                <a:lnTo>
                  <a:pt x="91654" y="214127"/>
                </a:lnTo>
                <a:lnTo>
                  <a:pt x="114321" y="225699"/>
                </a:lnTo>
                <a:lnTo>
                  <a:pt x="120020" y="227616"/>
                </a:lnTo>
                <a:lnTo>
                  <a:pt x="125725" y="228893"/>
                </a:lnTo>
                <a:lnTo>
                  <a:pt x="131432" y="229745"/>
                </a:lnTo>
                <a:lnTo>
                  <a:pt x="138095" y="230313"/>
                </a:lnTo>
                <a:lnTo>
                  <a:pt x="145395" y="230691"/>
                </a:lnTo>
                <a:lnTo>
                  <a:pt x="153118" y="230944"/>
                </a:lnTo>
                <a:lnTo>
                  <a:pt x="160173" y="230160"/>
                </a:lnTo>
                <a:lnTo>
                  <a:pt x="166780" y="228684"/>
                </a:lnTo>
                <a:lnTo>
                  <a:pt x="173091" y="226748"/>
                </a:lnTo>
                <a:lnTo>
                  <a:pt x="180155" y="225458"/>
                </a:lnTo>
                <a:lnTo>
                  <a:pt x="187722" y="224597"/>
                </a:lnTo>
                <a:lnTo>
                  <a:pt x="195624" y="224024"/>
                </a:lnTo>
                <a:lnTo>
                  <a:pt x="202797" y="222688"/>
                </a:lnTo>
                <a:lnTo>
                  <a:pt x="209484" y="220846"/>
                </a:lnTo>
                <a:lnTo>
                  <a:pt x="238455" y="211045"/>
                </a:lnTo>
                <a:lnTo>
                  <a:pt x="244686" y="208321"/>
                </a:lnTo>
                <a:lnTo>
                  <a:pt x="254150" y="202755"/>
                </a:lnTo>
                <a:lnTo>
                  <a:pt x="273934" y="189715"/>
                </a:lnTo>
                <a:lnTo>
                  <a:pt x="279769" y="185529"/>
                </a:lnTo>
                <a:lnTo>
                  <a:pt x="288792" y="178337"/>
                </a:lnTo>
                <a:lnTo>
                  <a:pt x="292532" y="174134"/>
                </a:lnTo>
                <a:lnTo>
                  <a:pt x="295977" y="169426"/>
                </a:lnTo>
                <a:lnTo>
                  <a:pt x="299227" y="164383"/>
                </a:lnTo>
                <a:lnTo>
                  <a:pt x="302346" y="159115"/>
                </a:lnTo>
                <a:lnTo>
                  <a:pt x="305377" y="153699"/>
                </a:lnTo>
                <a:lnTo>
                  <a:pt x="311286" y="142601"/>
                </a:lnTo>
                <a:lnTo>
                  <a:pt x="317087" y="131318"/>
                </a:lnTo>
                <a:lnTo>
                  <a:pt x="314253" y="125642"/>
                </a:lnTo>
                <a:lnTo>
                  <a:pt x="307600" y="119954"/>
                </a:lnTo>
                <a:lnTo>
                  <a:pt x="298403" y="114256"/>
                </a:lnTo>
                <a:lnTo>
                  <a:pt x="291319" y="109505"/>
                </a:lnTo>
                <a:lnTo>
                  <a:pt x="285644" y="105386"/>
                </a:lnTo>
                <a:lnTo>
                  <a:pt x="280908" y="101687"/>
                </a:lnTo>
                <a:lnTo>
                  <a:pt x="276798" y="97316"/>
                </a:lnTo>
                <a:lnTo>
                  <a:pt x="273106" y="92497"/>
                </a:lnTo>
                <a:lnTo>
                  <a:pt x="269692" y="87379"/>
                </a:lnTo>
                <a:lnTo>
                  <a:pt x="265510" y="82062"/>
                </a:lnTo>
                <a:lnTo>
                  <a:pt x="260818" y="76613"/>
                </a:lnTo>
                <a:lnTo>
                  <a:pt x="255785" y="71075"/>
                </a:lnTo>
                <a:lnTo>
                  <a:pt x="250524" y="66430"/>
                </a:lnTo>
                <a:lnTo>
                  <a:pt x="245112" y="62381"/>
                </a:lnTo>
                <a:lnTo>
                  <a:pt x="239599" y="58729"/>
                </a:lnTo>
                <a:lnTo>
                  <a:pt x="233067" y="55343"/>
                </a:lnTo>
                <a:lnTo>
                  <a:pt x="225854" y="52132"/>
                </a:lnTo>
                <a:lnTo>
                  <a:pt x="218188" y="49039"/>
                </a:lnTo>
                <a:lnTo>
                  <a:pt x="202050" y="43063"/>
                </a:lnTo>
                <a:lnTo>
                  <a:pt x="159887" y="28594"/>
                </a:lnTo>
                <a:lnTo>
                  <a:pt x="142801" y="22863"/>
                </a:lnTo>
                <a:lnTo>
                  <a:pt x="133292" y="20954"/>
                </a:lnTo>
                <a:lnTo>
                  <a:pt x="123143" y="19682"/>
                </a:lnTo>
                <a:lnTo>
                  <a:pt x="112566" y="18833"/>
                </a:lnTo>
                <a:lnTo>
                  <a:pt x="102658" y="18267"/>
                </a:lnTo>
                <a:lnTo>
                  <a:pt x="84028" y="17639"/>
                </a:lnTo>
                <a:lnTo>
                  <a:pt x="52000" y="17202"/>
                </a:lnTo>
                <a:lnTo>
                  <a:pt x="37802" y="17149"/>
                </a:lnTo>
                <a:lnTo>
                  <a:pt x="29169" y="19682"/>
                </a:lnTo>
                <a:lnTo>
                  <a:pt x="17206" y="24518"/>
                </a:lnTo>
                <a:lnTo>
                  <a:pt x="13030" y="27720"/>
                </a:lnTo>
                <a:lnTo>
                  <a:pt x="5688" y="342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855"/>
          <p:cNvSpPr/>
          <p:nvPr/>
        </p:nvSpPr>
        <p:spPr>
          <a:xfrm>
            <a:off x="3157537" y="3360516"/>
            <a:ext cx="248603" cy="17050"/>
          </a:xfrm>
          <a:custGeom>
            <a:avLst/>
            <a:gdLst/>
            <a:ahLst/>
            <a:cxnLst/>
            <a:rect l="0" t="0" r="0" b="0"/>
            <a:pathLst>
              <a:path w="248603" h="17050">
                <a:moveTo>
                  <a:pt x="0" y="17049"/>
                </a:moveTo>
                <a:lnTo>
                  <a:pt x="0" y="9668"/>
                </a:lnTo>
                <a:lnTo>
                  <a:pt x="952" y="9270"/>
                </a:lnTo>
                <a:lnTo>
                  <a:pt x="4551" y="8829"/>
                </a:lnTo>
                <a:lnTo>
                  <a:pt x="11932" y="8581"/>
                </a:lnTo>
                <a:lnTo>
                  <a:pt x="15574" y="7593"/>
                </a:lnTo>
                <a:lnTo>
                  <a:pt x="19908" y="5983"/>
                </a:lnTo>
                <a:lnTo>
                  <a:pt x="24702" y="3956"/>
                </a:lnTo>
                <a:lnTo>
                  <a:pt x="29803" y="2605"/>
                </a:lnTo>
                <a:lnTo>
                  <a:pt x="35109" y="1705"/>
                </a:lnTo>
                <a:lnTo>
                  <a:pt x="40551" y="1104"/>
                </a:lnTo>
                <a:lnTo>
                  <a:pt x="46084" y="1657"/>
                </a:lnTo>
                <a:lnTo>
                  <a:pt x="51677" y="2977"/>
                </a:lnTo>
                <a:lnTo>
                  <a:pt x="57312" y="4810"/>
                </a:lnTo>
                <a:lnTo>
                  <a:pt x="62973" y="6032"/>
                </a:lnTo>
                <a:lnTo>
                  <a:pt x="68652" y="6847"/>
                </a:lnTo>
                <a:lnTo>
                  <a:pt x="74343" y="7390"/>
                </a:lnTo>
                <a:lnTo>
                  <a:pt x="80994" y="6799"/>
                </a:lnTo>
                <a:lnTo>
                  <a:pt x="88286" y="5453"/>
                </a:lnTo>
                <a:lnTo>
                  <a:pt x="96005" y="3603"/>
                </a:lnTo>
                <a:lnTo>
                  <a:pt x="103056" y="2370"/>
                </a:lnTo>
                <a:lnTo>
                  <a:pt x="109662" y="1548"/>
                </a:lnTo>
                <a:lnTo>
                  <a:pt x="115970" y="1000"/>
                </a:lnTo>
                <a:lnTo>
                  <a:pt x="123034" y="635"/>
                </a:lnTo>
                <a:lnTo>
                  <a:pt x="138502" y="228"/>
                </a:lnTo>
                <a:lnTo>
                  <a:pt x="158724" y="0"/>
                </a:lnTo>
                <a:lnTo>
                  <a:pt x="164871" y="920"/>
                </a:lnTo>
                <a:lnTo>
                  <a:pt x="170874" y="2486"/>
                </a:lnTo>
                <a:lnTo>
                  <a:pt x="176781" y="4483"/>
                </a:lnTo>
                <a:lnTo>
                  <a:pt x="182624" y="5814"/>
                </a:lnTo>
                <a:lnTo>
                  <a:pt x="188425" y="6701"/>
                </a:lnTo>
                <a:lnTo>
                  <a:pt x="194196" y="7293"/>
                </a:lnTo>
                <a:lnTo>
                  <a:pt x="199949" y="7687"/>
                </a:lnTo>
                <a:lnTo>
                  <a:pt x="205689" y="7950"/>
                </a:lnTo>
                <a:lnTo>
                  <a:pt x="220330" y="8321"/>
                </a:lnTo>
                <a:lnTo>
                  <a:pt x="248602" y="847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856"/>
          <p:cNvSpPr/>
          <p:nvPr/>
        </p:nvSpPr>
        <p:spPr>
          <a:xfrm>
            <a:off x="3114782" y="3446145"/>
            <a:ext cx="428519" cy="8573"/>
          </a:xfrm>
          <a:custGeom>
            <a:avLst/>
            <a:gdLst/>
            <a:ahLst/>
            <a:cxnLst/>
            <a:rect l="0" t="0" r="0" b="0"/>
            <a:pathLst>
              <a:path w="428519" h="8573">
                <a:moveTo>
                  <a:pt x="17037" y="0"/>
                </a:moveTo>
                <a:lnTo>
                  <a:pt x="0" y="0"/>
                </a:lnTo>
                <a:lnTo>
                  <a:pt x="231323" y="0"/>
                </a:lnTo>
                <a:lnTo>
                  <a:pt x="239904" y="952"/>
                </a:lnTo>
                <a:lnTo>
                  <a:pt x="248483" y="2540"/>
                </a:lnTo>
                <a:lnTo>
                  <a:pt x="257059" y="4550"/>
                </a:lnTo>
                <a:lnTo>
                  <a:pt x="265635" y="5891"/>
                </a:lnTo>
                <a:lnTo>
                  <a:pt x="274209" y="6785"/>
                </a:lnTo>
                <a:lnTo>
                  <a:pt x="282783" y="7381"/>
                </a:lnTo>
                <a:lnTo>
                  <a:pt x="291356" y="7778"/>
                </a:lnTo>
                <a:lnTo>
                  <a:pt x="308502" y="8219"/>
                </a:lnTo>
                <a:lnTo>
                  <a:pt x="428473" y="8572"/>
                </a:lnTo>
                <a:lnTo>
                  <a:pt x="423569" y="8572"/>
                </a:lnTo>
                <a:lnTo>
                  <a:pt x="428518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857"/>
          <p:cNvSpPr/>
          <p:nvPr/>
        </p:nvSpPr>
        <p:spPr>
          <a:xfrm>
            <a:off x="3714750" y="3257550"/>
            <a:ext cx="34197" cy="265748"/>
          </a:xfrm>
          <a:custGeom>
            <a:avLst/>
            <a:gdLst/>
            <a:ahLst/>
            <a:cxnLst/>
            <a:rect l="0" t="0" r="0" b="0"/>
            <a:pathLst>
              <a:path w="34197" h="265748">
                <a:moveTo>
                  <a:pt x="8572" y="0"/>
                </a:moveTo>
                <a:lnTo>
                  <a:pt x="353" y="0"/>
                </a:lnTo>
                <a:lnTo>
                  <a:pt x="31" y="7380"/>
                </a:lnTo>
                <a:lnTo>
                  <a:pt x="0" y="58846"/>
                </a:lnTo>
                <a:lnTo>
                  <a:pt x="952" y="63043"/>
                </a:lnTo>
                <a:lnTo>
                  <a:pt x="2540" y="66793"/>
                </a:lnTo>
                <a:lnTo>
                  <a:pt x="4550" y="70246"/>
                </a:lnTo>
                <a:lnTo>
                  <a:pt x="5891" y="74453"/>
                </a:lnTo>
                <a:lnTo>
                  <a:pt x="6785" y="79163"/>
                </a:lnTo>
                <a:lnTo>
                  <a:pt x="7380" y="84208"/>
                </a:lnTo>
                <a:lnTo>
                  <a:pt x="7778" y="89476"/>
                </a:lnTo>
                <a:lnTo>
                  <a:pt x="8042" y="94893"/>
                </a:lnTo>
                <a:lnTo>
                  <a:pt x="8415" y="109079"/>
                </a:lnTo>
                <a:lnTo>
                  <a:pt x="8563" y="143238"/>
                </a:lnTo>
                <a:lnTo>
                  <a:pt x="11424" y="148832"/>
                </a:lnTo>
                <a:lnTo>
                  <a:pt x="16188" y="154466"/>
                </a:lnTo>
                <a:lnTo>
                  <a:pt x="22222" y="160127"/>
                </a:lnTo>
                <a:lnTo>
                  <a:pt x="26244" y="165806"/>
                </a:lnTo>
                <a:lnTo>
                  <a:pt x="28926" y="171498"/>
                </a:lnTo>
                <a:lnTo>
                  <a:pt x="30714" y="177197"/>
                </a:lnTo>
                <a:lnTo>
                  <a:pt x="31906" y="182901"/>
                </a:lnTo>
                <a:lnTo>
                  <a:pt x="32701" y="188609"/>
                </a:lnTo>
                <a:lnTo>
                  <a:pt x="33230" y="194319"/>
                </a:lnTo>
                <a:lnTo>
                  <a:pt x="33583" y="199078"/>
                </a:lnTo>
                <a:lnTo>
                  <a:pt x="33975" y="206907"/>
                </a:lnTo>
                <a:lnTo>
                  <a:pt x="34150" y="216101"/>
                </a:lnTo>
                <a:lnTo>
                  <a:pt x="34196" y="221220"/>
                </a:lnTo>
                <a:lnTo>
                  <a:pt x="33275" y="225585"/>
                </a:lnTo>
                <a:lnTo>
                  <a:pt x="31708" y="229447"/>
                </a:lnTo>
                <a:lnTo>
                  <a:pt x="29711" y="232975"/>
                </a:lnTo>
                <a:lnTo>
                  <a:pt x="28380" y="236279"/>
                </a:lnTo>
                <a:lnTo>
                  <a:pt x="27492" y="239434"/>
                </a:lnTo>
                <a:lnTo>
                  <a:pt x="26506" y="245480"/>
                </a:lnTo>
                <a:lnTo>
                  <a:pt x="25951" y="253286"/>
                </a:lnTo>
                <a:lnTo>
                  <a:pt x="25748" y="261213"/>
                </a:lnTo>
                <a:lnTo>
                  <a:pt x="25717" y="26574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858"/>
          <p:cNvSpPr/>
          <p:nvPr/>
        </p:nvSpPr>
        <p:spPr>
          <a:xfrm>
            <a:off x="3845061" y="3291840"/>
            <a:ext cx="216059" cy="214278"/>
          </a:xfrm>
          <a:custGeom>
            <a:avLst/>
            <a:gdLst/>
            <a:ahLst/>
            <a:cxnLst/>
            <a:rect l="0" t="0" r="0" b="0"/>
            <a:pathLst>
              <a:path w="216059" h="214278">
                <a:moveTo>
                  <a:pt x="75428" y="0"/>
                </a:moveTo>
                <a:lnTo>
                  <a:pt x="80367" y="0"/>
                </a:lnTo>
                <a:lnTo>
                  <a:pt x="78259" y="0"/>
                </a:lnTo>
                <a:lnTo>
                  <a:pt x="77315" y="952"/>
                </a:lnTo>
                <a:lnTo>
                  <a:pt x="76686" y="2539"/>
                </a:lnTo>
                <a:lnTo>
                  <a:pt x="76267" y="4551"/>
                </a:lnTo>
                <a:lnTo>
                  <a:pt x="75035" y="5891"/>
                </a:lnTo>
                <a:lnTo>
                  <a:pt x="73261" y="6785"/>
                </a:lnTo>
                <a:lnTo>
                  <a:pt x="71126" y="7381"/>
                </a:lnTo>
                <a:lnTo>
                  <a:pt x="66214" y="10583"/>
                </a:lnTo>
                <a:lnTo>
                  <a:pt x="60856" y="15181"/>
                </a:lnTo>
                <a:lnTo>
                  <a:pt x="55299" y="20399"/>
                </a:lnTo>
                <a:lnTo>
                  <a:pt x="52484" y="24077"/>
                </a:lnTo>
                <a:lnTo>
                  <a:pt x="49654" y="28434"/>
                </a:lnTo>
                <a:lnTo>
                  <a:pt x="46816" y="33243"/>
                </a:lnTo>
                <a:lnTo>
                  <a:pt x="43018" y="38355"/>
                </a:lnTo>
                <a:lnTo>
                  <a:pt x="38582" y="43667"/>
                </a:lnTo>
                <a:lnTo>
                  <a:pt x="33719" y="49114"/>
                </a:lnTo>
                <a:lnTo>
                  <a:pt x="29525" y="54650"/>
                </a:lnTo>
                <a:lnTo>
                  <a:pt x="25776" y="60246"/>
                </a:lnTo>
                <a:lnTo>
                  <a:pt x="22325" y="65881"/>
                </a:lnTo>
                <a:lnTo>
                  <a:pt x="19071" y="71543"/>
                </a:lnTo>
                <a:lnTo>
                  <a:pt x="12916" y="82914"/>
                </a:lnTo>
                <a:lnTo>
                  <a:pt x="4095" y="100026"/>
                </a:lnTo>
                <a:lnTo>
                  <a:pt x="2156" y="105736"/>
                </a:lnTo>
                <a:lnTo>
                  <a:pt x="862" y="111448"/>
                </a:lnTo>
                <a:lnTo>
                  <a:pt x="0" y="117161"/>
                </a:lnTo>
                <a:lnTo>
                  <a:pt x="1330" y="122875"/>
                </a:lnTo>
                <a:lnTo>
                  <a:pt x="4123" y="128589"/>
                </a:lnTo>
                <a:lnTo>
                  <a:pt x="7889" y="134303"/>
                </a:lnTo>
                <a:lnTo>
                  <a:pt x="10399" y="139066"/>
                </a:lnTo>
                <a:lnTo>
                  <a:pt x="12073" y="143192"/>
                </a:lnTo>
                <a:lnTo>
                  <a:pt x="13189" y="146897"/>
                </a:lnTo>
                <a:lnTo>
                  <a:pt x="13933" y="151271"/>
                </a:lnTo>
                <a:lnTo>
                  <a:pt x="14429" y="156092"/>
                </a:lnTo>
                <a:lnTo>
                  <a:pt x="14759" y="161212"/>
                </a:lnTo>
                <a:lnTo>
                  <a:pt x="15933" y="166529"/>
                </a:lnTo>
                <a:lnTo>
                  <a:pt x="17667" y="171979"/>
                </a:lnTo>
                <a:lnTo>
                  <a:pt x="19776" y="177518"/>
                </a:lnTo>
                <a:lnTo>
                  <a:pt x="22134" y="182163"/>
                </a:lnTo>
                <a:lnTo>
                  <a:pt x="24659" y="186212"/>
                </a:lnTo>
                <a:lnTo>
                  <a:pt x="27294" y="189863"/>
                </a:lnTo>
                <a:lnTo>
                  <a:pt x="32763" y="196461"/>
                </a:lnTo>
                <a:lnTo>
                  <a:pt x="35555" y="199554"/>
                </a:lnTo>
                <a:lnTo>
                  <a:pt x="38369" y="201616"/>
                </a:lnTo>
                <a:lnTo>
                  <a:pt x="44035" y="203907"/>
                </a:lnTo>
                <a:lnTo>
                  <a:pt x="47832" y="205470"/>
                </a:lnTo>
                <a:lnTo>
                  <a:pt x="52268" y="207465"/>
                </a:lnTo>
                <a:lnTo>
                  <a:pt x="57131" y="209747"/>
                </a:lnTo>
                <a:lnTo>
                  <a:pt x="61325" y="211269"/>
                </a:lnTo>
                <a:lnTo>
                  <a:pt x="65074" y="212283"/>
                </a:lnTo>
                <a:lnTo>
                  <a:pt x="68526" y="212960"/>
                </a:lnTo>
                <a:lnTo>
                  <a:pt x="72731" y="213411"/>
                </a:lnTo>
                <a:lnTo>
                  <a:pt x="77440" y="213711"/>
                </a:lnTo>
                <a:lnTo>
                  <a:pt x="82485" y="213911"/>
                </a:lnTo>
                <a:lnTo>
                  <a:pt x="93169" y="214134"/>
                </a:lnTo>
                <a:lnTo>
                  <a:pt x="115551" y="214277"/>
                </a:lnTo>
                <a:lnTo>
                  <a:pt x="122180" y="213336"/>
                </a:lnTo>
                <a:lnTo>
                  <a:pt x="129456" y="211756"/>
                </a:lnTo>
                <a:lnTo>
                  <a:pt x="137164" y="209751"/>
                </a:lnTo>
                <a:lnTo>
                  <a:pt x="144208" y="207461"/>
                </a:lnTo>
                <a:lnTo>
                  <a:pt x="150809" y="204982"/>
                </a:lnTo>
                <a:lnTo>
                  <a:pt x="157115" y="202377"/>
                </a:lnTo>
                <a:lnTo>
                  <a:pt x="163223" y="198736"/>
                </a:lnTo>
                <a:lnTo>
                  <a:pt x="169201" y="194403"/>
                </a:lnTo>
                <a:lnTo>
                  <a:pt x="175091" y="189609"/>
                </a:lnTo>
                <a:lnTo>
                  <a:pt x="180923" y="185461"/>
                </a:lnTo>
                <a:lnTo>
                  <a:pt x="186716" y="181743"/>
                </a:lnTo>
                <a:lnTo>
                  <a:pt x="192482" y="178312"/>
                </a:lnTo>
                <a:lnTo>
                  <a:pt x="197279" y="174120"/>
                </a:lnTo>
                <a:lnTo>
                  <a:pt x="201430" y="169420"/>
                </a:lnTo>
                <a:lnTo>
                  <a:pt x="205150" y="164381"/>
                </a:lnTo>
                <a:lnTo>
                  <a:pt x="208582" y="160070"/>
                </a:lnTo>
                <a:lnTo>
                  <a:pt x="211823" y="156243"/>
                </a:lnTo>
                <a:lnTo>
                  <a:pt x="214935" y="152739"/>
                </a:lnTo>
                <a:lnTo>
                  <a:pt x="216058" y="148499"/>
                </a:lnTo>
                <a:lnTo>
                  <a:pt x="215854" y="143766"/>
                </a:lnTo>
                <a:lnTo>
                  <a:pt x="214765" y="138707"/>
                </a:lnTo>
                <a:lnTo>
                  <a:pt x="214040" y="133428"/>
                </a:lnTo>
                <a:lnTo>
                  <a:pt x="213556" y="128005"/>
                </a:lnTo>
                <a:lnTo>
                  <a:pt x="213019" y="117851"/>
                </a:lnTo>
                <a:lnTo>
                  <a:pt x="212780" y="110163"/>
                </a:lnTo>
                <a:lnTo>
                  <a:pt x="212645" y="95929"/>
                </a:lnTo>
                <a:lnTo>
                  <a:pt x="211674" y="90622"/>
                </a:lnTo>
                <a:lnTo>
                  <a:pt x="210074" y="85180"/>
                </a:lnTo>
                <a:lnTo>
                  <a:pt x="208055" y="79646"/>
                </a:lnTo>
                <a:lnTo>
                  <a:pt x="205756" y="75005"/>
                </a:lnTo>
                <a:lnTo>
                  <a:pt x="203271" y="70958"/>
                </a:lnTo>
                <a:lnTo>
                  <a:pt x="200662" y="67308"/>
                </a:lnTo>
                <a:lnTo>
                  <a:pt x="197017" y="63922"/>
                </a:lnTo>
                <a:lnTo>
                  <a:pt x="192683" y="60712"/>
                </a:lnTo>
                <a:lnTo>
                  <a:pt x="187888" y="57620"/>
                </a:lnTo>
                <a:lnTo>
                  <a:pt x="182787" y="54605"/>
                </a:lnTo>
                <a:lnTo>
                  <a:pt x="177481" y="51643"/>
                </a:lnTo>
                <a:lnTo>
                  <a:pt x="166505" y="45812"/>
                </a:lnTo>
                <a:lnTo>
                  <a:pt x="138246" y="31444"/>
                </a:lnTo>
                <a:lnTo>
                  <a:pt x="131594" y="29535"/>
                </a:lnTo>
                <a:lnTo>
                  <a:pt x="124302" y="28263"/>
                </a:lnTo>
                <a:lnTo>
                  <a:pt x="116584" y="27414"/>
                </a:lnTo>
                <a:lnTo>
                  <a:pt x="109533" y="25896"/>
                </a:lnTo>
                <a:lnTo>
                  <a:pt x="102927" y="23931"/>
                </a:lnTo>
                <a:lnTo>
                  <a:pt x="96618" y="21669"/>
                </a:lnTo>
                <a:lnTo>
                  <a:pt x="89555" y="20161"/>
                </a:lnTo>
                <a:lnTo>
                  <a:pt x="81989" y="19155"/>
                </a:lnTo>
                <a:lnTo>
                  <a:pt x="67867" y="18038"/>
                </a:lnTo>
                <a:lnTo>
                  <a:pt x="58415" y="17542"/>
                </a:lnTo>
                <a:lnTo>
                  <a:pt x="48500" y="17321"/>
                </a:lnTo>
                <a:lnTo>
                  <a:pt x="21567" y="17155"/>
                </a:lnTo>
                <a:lnTo>
                  <a:pt x="18566" y="18104"/>
                </a:lnTo>
                <a:lnTo>
                  <a:pt x="12691" y="21699"/>
                </a:lnTo>
                <a:lnTo>
                  <a:pt x="6848" y="2571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859"/>
          <p:cNvSpPr/>
          <p:nvPr/>
        </p:nvSpPr>
        <p:spPr>
          <a:xfrm>
            <a:off x="4145071" y="3266122"/>
            <a:ext cx="297806" cy="248205"/>
          </a:xfrm>
          <a:custGeom>
            <a:avLst/>
            <a:gdLst/>
            <a:ahLst/>
            <a:cxnLst/>
            <a:rect l="0" t="0" r="0" b="0"/>
            <a:pathLst>
              <a:path w="297806" h="248205">
                <a:moveTo>
                  <a:pt x="75456" y="0"/>
                </a:moveTo>
                <a:lnTo>
                  <a:pt x="83924" y="0"/>
                </a:lnTo>
                <a:lnTo>
                  <a:pt x="79447" y="4551"/>
                </a:lnTo>
                <a:lnTo>
                  <a:pt x="78116" y="6844"/>
                </a:lnTo>
                <a:lnTo>
                  <a:pt x="76639" y="11932"/>
                </a:lnTo>
                <a:lnTo>
                  <a:pt x="73442" y="17368"/>
                </a:lnTo>
                <a:lnTo>
                  <a:pt x="68846" y="22959"/>
                </a:lnTo>
                <a:lnTo>
                  <a:pt x="63628" y="28619"/>
                </a:lnTo>
                <a:lnTo>
                  <a:pt x="55595" y="34310"/>
                </a:lnTo>
                <a:lnTo>
                  <a:pt x="50785" y="37161"/>
                </a:lnTo>
                <a:lnTo>
                  <a:pt x="46627" y="40966"/>
                </a:lnTo>
                <a:lnTo>
                  <a:pt x="42901" y="45408"/>
                </a:lnTo>
                <a:lnTo>
                  <a:pt x="39465" y="50275"/>
                </a:lnTo>
                <a:lnTo>
                  <a:pt x="36222" y="55424"/>
                </a:lnTo>
                <a:lnTo>
                  <a:pt x="33108" y="60762"/>
                </a:lnTo>
                <a:lnTo>
                  <a:pt x="30079" y="66226"/>
                </a:lnTo>
                <a:lnTo>
                  <a:pt x="27107" y="70820"/>
                </a:lnTo>
                <a:lnTo>
                  <a:pt x="21265" y="78466"/>
                </a:lnTo>
                <a:lnTo>
                  <a:pt x="18374" y="82791"/>
                </a:lnTo>
                <a:lnTo>
                  <a:pt x="15494" y="87579"/>
                </a:lnTo>
                <a:lnTo>
                  <a:pt x="12621" y="92676"/>
                </a:lnTo>
                <a:lnTo>
                  <a:pt x="6889" y="103420"/>
                </a:lnTo>
                <a:lnTo>
                  <a:pt x="4028" y="108951"/>
                </a:lnTo>
                <a:lnTo>
                  <a:pt x="2119" y="114544"/>
                </a:lnTo>
                <a:lnTo>
                  <a:pt x="848" y="120178"/>
                </a:lnTo>
                <a:lnTo>
                  <a:pt x="0" y="125839"/>
                </a:lnTo>
                <a:lnTo>
                  <a:pt x="387" y="131517"/>
                </a:lnTo>
                <a:lnTo>
                  <a:pt x="1597" y="137209"/>
                </a:lnTo>
                <a:lnTo>
                  <a:pt x="3357" y="142907"/>
                </a:lnTo>
                <a:lnTo>
                  <a:pt x="6435" y="148612"/>
                </a:lnTo>
                <a:lnTo>
                  <a:pt x="10392" y="154319"/>
                </a:lnTo>
                <a:lnTo>
                  <a:pt x="14935" y="160030"/>
                </a:lnTo>
                <a:lnTo>
                  <a:pt x="19869" y="164789"/>
                </a:lnTo>
                <a:lnTo>
                  <a:pt x="25063" y="168914"/>
                </a:lnTo>
                <a:lnTo>
                  <a:pt x="30431" y="172617"/>
                </a:lnTo>
                <a:lnTo>
                  <a:pt x="34962" y="176991"/>
                </a:lnTo>
                <a:lnTo>
                  <a:pt x="38935" y="181811"/>
                </a:lnTo>
                <a:lnTo>
                  <a:pt x="42536" y="186930"/>
                </a:lnTo>
                <a:lnTo>
                  <a:pt x="46842" y="192248"/>
                </a:lnTo>
                <a:lnTo>
                  <a:pt x="51617" y="197697"/>
                </a:lnTo>
                <a:lnTo>
                  <a:pt x="56706" y="203236"/>
                </a:lnTo>
                <a:lnTo>
                  <a:pt x="62003" y="207881"/>
                </a:lnTo>
                <a:lnTo>
                  <a:pt x="67440" y="211930"/>
                </a:lnTo>
                <a:lnTo>
                  <a:pt x="72969" y="215581"/>
                </a:lnTo>
                <a:lnTo>
                  <a:pt x="78561" y="218969"/>
                </a:lnTo>
                <a:lnTo>
                  <a:pt x="84193" y="222179"/>
                </a:lnTo>
                <a:lnTo>
                  <a:pt x="89853" y="225272"/>
                </a:lnTo>
                <a:lnTo>
                  <a:pt x="96484" y="228286"/>
                </a:lnTo>
                <a:lnTo>
                  <a:pt x="103763" y="231249"/>
                </a:lnTo>
                <a:lnTo>
                  <a:pt x="111472" y="234176"/>
                </a:lnTo>
                <a:lnTo>
                  <a:pt x="118517" y="236127"/>
                </a:lnTo>
                <a:lnTo>
                  <a:pt x="125118" y="237428"/>
                </a:lnTo>
                <a:lnTo>
                  <a:pt x="131424" y="238296"/>
                </a:lnTo>
                <a:lnTo>
                  <a:pt x="138486" y="239826"/>
                </a:lnTo>
                <a:lnTo>
                  <a:pt x="146051" y="241799"/>
                </a:lnTo>
                <a:lnTo>
                  <a:pt x="153952" y="244067"/>
                </a:lnTo>
                <a:lnTo>
                  <a:pt x="161124" y="245579"/>
                </a:lnTo>
                <a:lnTo>
                  <a:pt x="167811" y="246587"/>
                </a:lnTo>
                <a:lnTo>
                  <a:pt x="174173" y="247259"/>
                </a:lnTo>
                <a:lnTo>
                  <a:pt x="181272" y="247707"/>
                </a:lnTo>
                <a:lnTo>
                  <a:pt x="188863" y="248005"/>
                </a:lnTo>
                <a:lnTo>
                  <a:pt x="196781" y="248204"/>
                </a:lnTo>
                <a:lnTo>
                  <a:pt x="203964" y="247385"/>
                </a:lnTo>
                <a:lnTo>
                  <a:pt x="210658" y="245886"/>
                </a:lnTo>
                <a:lnTo>
                  <a:pt x="217026" y="243934"/>
                </a:lnTo>
                <a:lnTo>
                  <a:pt x="222224" y="242633"/>
                </a:lnTo>
                <a:lnTo>
                  <a:pt x="230539" y="241187"/>
                </a:lnTo>
                <a:lnTo>
                  <a:pt x="235042" y="239849"/>
                </a:lnTo>
                <a:lnTo>
                  <a:pt x="239949" y="238004"/>
                </a:lnTo>
                <a:lnTo>
                  <a:pt x="245125" y="235822"/>
                </a:lnTo>
                <a:lnTo>
                  <a:pt x="253417" y="230857"/>
                </a:lnTo>
                <a:lnTo>
                  <a:pt x="261230" y="225476"/>
                </a:lnTo>
                <a:lnTo>
                  <a:pt x="265980" y="222707"/>
                </a:lnTo>
                <a:lnTo>
                  <a:pt x="271052" y="219909"/>
                </a:lnTo>
                <a:lnTo>
                  <a:pt x="279227" y="214260"/>
                </a:lnTo>
                <a:lnTo>
                  <a:pt x="286036" y="208574"/>
                </a:lnTo>
                <a:lnTo>
                  <a:pt x="292237" y="202872"/>
                </a:lnTo>
                <a:lnTo>
                  <a:pt x="294272" y="199066"/>
                </a:lnTo>
                <a:lnTo>
                  <a:pt x="295628" y="194623"/>
                </a:lnTo>
                <a:lnTo>
                  <a:pt x="296532" y="189756"/>
                </a:lnTo>
                <a:lnTo>
                  <a:pt x="297136" y="185559"/>
                </a:lnTo>
                <a:lnTo>
                  <a:pt x="297805" y="178356"/>
                </a:lnTo>
                <a:lnTo>
                  <a:pt x="297031" y="174149"/>
                </a:lnTo>
                <a:lnTo>
                  <a:pt x="295563" y="169440"/>
                </a:lnTo>
                <a:lnTo>
                  <a:pt x="293632" y="164394"/>
                </a:lnTo>
                <a:lnTo>
                  <a:pt x="291391" y="159126"/>
                </a:lnTo>
                <a:lnTo>
                  <a:pt x="286362" y="148193"/>
                </a:lnTo>
                <a:lnTo>
                  <a:pt x="283688" y="143563"/>
                </a:lnTo>
                <a:lnTo>
                  <a:pt x="278176" y="135878"/>
                </a:lnTo>
                <a:lnTo>
                  <a:pt x="275373" y="131543"/>
                </a:lnTo>
                <a:lnTo>
                  <a:pt x="272551" y="126748"/>
                </a:lnTo>
                <a:lnTo>
                  <a:pt x="269718" y="121646"/>
                </a:lnTo>
                <a:lnTo>
                  <a:pt x="265924" y="117292"/>
                </a:lnTo>
                <a:lnTo>
                  <a:pt x="256628" y="109915"/>
                </a:lnTo>
                <a:lnTo>
                  <a:pt x="251483" y="105662"/>
                </a:lnTo>
                <a:lnTo>
                  <a:pt x="246147" y="100921"/>
                </a:lnTo>
                <a:lnTo>
                  <a:pt x="240685" y="95856"/>
                </a:lnTo>
                <a:lnTo>
                  <a:pt x="235139" y="91526"/>
                </a:lnTo>
                <a:lnTo>
                  <a:pt x="229536" y="87688"/>
                </a:lnTo>
                <a:lnTo>
                  <a:pt x="223896" y="84176"/>
                </a:lnTo>
                <a:lnTo>
                  <a:pt x="217279" y="80883"/>
                </a:lnTo>
                <a:lnTo>
                  <a:pt x="210009" y="77734"/>
                </a:lnTo>
                <a:lnTo>
                  <a:pt x="202306" y="74683"/>
                </a:lnTo>
                <a:lnTo>
                  <a:pt x="195266" y="71696"/>
                </a:lnTo>
                <a:lnTo>
                  <a:pt x="182362" y="65838"/>
                </a:lnTo>
                <a:lnTo>
                  <a:pt x="175302" y="63894"/>
                </a:lnTo>
                <a:lnTo>
                  <a:pt x="167737" y="62599"/>
                </a:lnTo>
                <a:lnTo>
                  <a:pt x="159837" y="61735"/>
                </a:lnTo>
                <a:lnTo>
                  <a:pt x="152665" y="60207"/>
                </a:lnTo>
                <a:lnTo>
                  <a:pt x="145979" y="58235"/>
                </a:lnTo>
                <a:lnTo>
                  <a:pt x="139616" y="55969"/>
                </a:lnTo>
                <a:lnTo>
                  <a:pt x="133469" y="53505"/>
                </a:lnTo>
                <a:lnTo>
                  <a:pt x="127467" y="50910"/>
                </a:lnTo>
                <a:lnTo>
                  <a:pt x="121560" y="48228"/>
                </a:lnTo>
                <a:lnTo>
                  <a:pt x="115717" y="46439"/>
                </a:lnTo>
                <a:lnTo>
                  <a:pt x="109916" y="45247"/>
                </a:lnTo>
                <a:lnTo>
                  <a:pt x="104145" y="44453"/>
                </a:lnTo>
                <a:lnTo>
                  <a:pt x="95191" y="43569"/>
                </a:lnTo>
                <a:lnTo>
                  <a:pt x="91470" y="43334"/>
                </a:lnTo>
                <a:lnTo>
                  <a:pt x="88990" y="44129"/>
                </a:lnTo>
                <a:lnTo>
                  <a:pt x="87336" y="45612"/>
                </a:lnTo>
                <a:lnTo>
                  <a:pt x="86234" y="47553"/>
                </a:lnTo>
                <a:lnTo>
                  <a:pt x="84546" y="48847"/>
                </a:lnTo>
                <a:lnTo>
                  <a:pt x="82469" y="49710"/>
                </a:lnTo>
                <a:lnTo>
                  <a:pt x="74994" y="50924"/>
                </a:lnTo>
                <a:lnTo>
                  <a:pt x="72290" y="51094"/>
                </a:lnTo>
                <a:lnTo>
                  <a:pt x="70488" y="52161"/>
                </a:lnTo>
                <a:lnTo>
                  <a:pt x="69287" y="53824"/>
                </a:lnTo>
                <a:lnTo>
                  <a:pt x="66883" y="6000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860"/>
          <p:cNvSpPr/>
          <p:nvPr/>
        </p:nvSpPr>
        <p:spPr>
          <a:xfrm>
            <a:off x="1700212" y="3686175"/>
            <a:ext cx="42864" cy="300038"/>
          </a:xfrm>
          <a:custGeom>
            <a:avLst/>
            <a:gdLst/>
            <a:ahLst/>
            <a:cxnLst/>
            <a:rect l="0" t="0" r="0" b="0"/>
            <a:pathLst>
              <a:path w="42864" h="300038">
                <a:moveTo>
                  <a:pt x="0" y="0"/>
                </a:moveTo>
                <a:lnTo>
                  <a:pt x="7381" y="0"/>
                </a:lnTo>
                <a:lnTo>
                  <a:pt x="7778" y="952"/>
                </a:lnTo>
                <a:lnTo>
                  <a:pt x="8468" y="7380"/>
                </a:lnTo>
                <a:lnTo>
                  <a:pt x="7550" y="8730"/>
                </a:lnTo>
                <a:lnTo>
                  <a:pt x="5986" y="10583"/>
                </a:lnTo>
                <a:lnTo>
                  <a:pt x="3990" y="12770"/>
                </a:lnTo>
                <a:lnTo>
                  <a:pt x="2660" y="15181"/>
                </a:lnTo>
                <a:lnTo>
                  <a:pt x="1774" y="17740"/>
                </a:lnTo>
                <a:lnTo>
                  <a:pt x="788" y="24077"/>
                </a:lnTo>
                <a:lnTo>
                  <a:pt x="350" y="33243"/>
                </a:lnTo>
                <a:lnTo>
                  <a:pt x="104" y="44563"/>
                </a:lnTo>
                <a:lnTo>
                  <a:pt x="1" y="116839"/>
                </a:lnTo>
                <a:lnTo>
                  <a:pt x="953" y="122660"/>
                </a:lnTo>
                <a:lnTo>
                  <a:pt x="2540" y="128446"/>
                </a:lnTo>
                <a:lnTo>
                  <a:pt x="4551" y="134208"/>
                </a:lnTo>
                <a:lnTo>
                  <a:pt x="5892" y="139955"/>
                </a:lnTo>
                <a:lnTo>
                  <a:pt x="6785" y="145690"/>
                </a:lnTo>
                <a:lnTo>
                  <a:pt x="7381" y="151419"/>
                </a:lnTo>
                <a:lnTo>
                  <a:pt x="7778" y="157143"/>
                </a:lnTo>
                <a:lnTo>
                  <a:pt x="8043" y="162865"/>
                </a:lnTo>
                <a:lnTo>
                  <a:pt x="8337" y="174302"/>
                </a:lnTo>
                <a:lnTo>
                  <a:pt x="8542" y="202881"/>
                </a:lnTo>
                <a:lnTo>
                  <a:pt x="9504" y="208596"/>
                </a:lnTo>
                <a:lnTo>
                  <a:pt x="11099" y="214312"/>
                </a:lnTo>
                <a:lnTo>
                  <a:pt x="13114" y="220027"/>
                </a:lnTo>
                <a:lnTo>
                  <a:pt x="14458" y="224789"/>
                </a:lnTo>
                <a:lnTo>
                  <a:pt x="15353" y="228917"/>
                </a:lnTo>
                <a:lnTo>
                  <a:pt x="15951" y="232621"/>
                </a:lnTo>
                <a:lnTo>
                  <a:pt x="17301" y="236995"/>
                </a:lnTo>
                <a:lnTo>
                  <a:pt x="19154" y="241817"/>
                </a:lnTo>
                <a:lnTo>
                  <a:pt x="21342" y="246936"/>
                </a:lnTo>
                <a:lnTo>
                  <a:pt x="23753" y="251301"/>
                </a:lnTo>
                <a:lnTo>
                  <a:pt x="26313" y="255164"/>
                </a:lnTo>
                <a:lnTo>
                  <a:pt x="28972" y="258692"/>
                </a:lnTo>
                <a:lnTo>
                  <a:pt x="30745" y="261996"/>
                </a:lnTo>
                <a:lnTo>
                  <a:pt x="31926" y="265152"/>
                </a:lnTo>
                <a:lnTo>
                  <a:pt x="32714" y="268208"/>
                </a:lnTo>
                <a:lnTo>
                  <a:pt x="34192" y="271197"/>
                </a:lnTo>
                <a:lnTo>
                  <a:pt x="36130" y="274143"/>
                </a:lnTo>
                <a:lnTo>
                  <a:pt x="38374" y="277060"/>
                </a:lnTo>
                <a:lnTo>
                  <a:pt x="39870" y="279956"/>
                </a:lnTo>
                <a:lnTo>
                  <a:pt x="40868" y="282840"/>
                </a:lnTo>
                <a:lnTo>
                  <a:pt x="42468" y="289761"/>
                </a:lnTo>
                <a:lnTo>
                  <a:pt x="42811" y="298025"/>
                </a:lnTo>
                <a:lnTo>
                  <a:pt x="42863" y="30003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861"/>
          <p:cNvSpPr/>
          <p:nvPr/>
        </p:nvSpPr>
        <p:spPr>
          <a:xfrm>
            <a:off x="1537334" y="3823335"/>
            <a:ext cx="428626" cy="17145"/>
          </a:xfrm>
          <a:custGeom>
            <a:avLst/>
            <a:gdLst/>
            <a:ahLst/>
            <a:cxnLst/>
            <a:rect l="0" t="0" r="0" b="0"/>
            <a:pathLst>
              <a:path w="428626" h="17145">
                <a:moveTo>
                  <a:pt x="0" y="17144"/>
                </a:moveTo>
                <a:lnTo>
                  <a:pt x="24703" y="17144"/>
                </a:lnTo>
                <a:lnTo>
                  <a:pt x="29803" y="16192"/>
                </a:lnTo>
                <a:lnTo>
                  <a:pt x="35109" y="14605"/>
                </a:lnTo>
                <a:lnTo>
                  <a:pt x="40551" y="12594"/>
                </a:lnTo>
                <a:lnTo>
                  <a:pt x="47037" y="11253"/>
                </a:lnTo>
                <a:lnTo>
                  <a:pt x="54218" y="10360"/>
                </a:lnTo>
                <a:lnTo>
                  <a:pt x="61863" y="9764"/>
                </a:lnTo>
                <a:lnTo>
                  <a:pt x="69817" y="9367"/>
                </a:lnTo>
                <a:lnTo>
                  <a:pt x="86275" y="8925"/>
                </a:lnTo>
                <a:lnTo>
                  <a:pt x="294296" y="8572"/>
                </a:lnTo>
                <a:lnTo>
                  <a:pt x="305735" y="7620"/>
                </a:lnTo>
                <a:lnTo>
                  <a:pt x="317171" y="6032"/>
                </a:lnTo>
                <a:lnTo>
                  <a:pt x="328605" y="4021"/>
                </a:lnTo>
                <a:lnTo>
                  <a:pt x="339085" y="2681"/>
                </a:lnTo>
                <a:lnTo>
                  <a:pt x="348930" y="1787"/>
                </a:lnTo>
                <a:lnTo>
                  <a:pt x="358350" y="1191"/>
                </a:lnTo>
                <a:lnTo>
                  <a:pt x="376437" y="529"/>
                </a:lnTo>
                <a:lnTo>
                  <a:pt x="412157" y="69"/>
                </a:lnTo>
                <a:lnTo>
                  <a:pt x="42862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862"/>
          <p:cNvSpPr/>
          <p:nvPr/>
        </p:nvSpPr>
        <p:spPr>
          <a:xfrm>
            <a:off x="2111692" y="3703321"/>
            <a:ext cx="282893" cy="178796"/>
          </a:xfrm>
          <a:custGeom>
            <a:avLst/>
            <a:gdLst/>
            <a:ahLst/>
            <a:cxnLst/>
            <a:rect l="0" t="0" r="0" b="0"/>
            <a:pathLst>
              <a:path w="282893" h="178796">
                <a:moveTo>
                  <a:pt x="0" y="25716"/>
                </a:moveTo>
                <a:lnTo>
                  <a:pt x="12770" y="12946"/>
                </a:lnTo>
                <a:lnTo>
                  <a:pt x="15181" y="11487"/>
                </a:lnTo>
                <a:lnTo>
                  <a:pt x="23125" y="8483"/>
                </a:lnTo>
                <a:lnTo>
                  <a:pt x="28693" y="4405"/>
                </a:lnTo>
                <a:lnTo>
                  <a:pt x="32463" y="2936"/>
                </a:lnTo>
                <a:lnTo>
                  <a:pt x="36882" y="1957"/>
                </a:lnTo>
                <a:lnTo>
                  <a:pt x="41733" y="1304"/>
                </a:lnTo>
                <a:lnTo>
                  <a:pt x="49663" y="579"/>
                </a:lnTo>
                <a:lnTo>
                  <a:pt x="58267" y="257"/>
                </a:lnTo>
                <a:lnTo>
                  <a:pt x="138303" y="0"/>
                </a:lnTo>
                <a:lnTo>
                  <a:pt x="142685" y="952"/>
                </a:lnTo>
                <a:lnTo>
                  <a:pt x="147511" y="2539"/>
                </a:lnTo>
                <a:lnTo>
                  <a:pt x="152633" y="4550"/>
                </a:lnTo>
                <a:lnTo>
                  <a:pt x="160864" y="6784"/>
                </a:lnTo>
                <a:lnTo>
                  <a:pt x="164393" y="7380"/>
                </a:lnTo>
                <a:lnTo>
                  <a:pt x="170853" y="10582"/>
                </a:lnTo>
                <a:lnTo>
                  <a:pt x="176900" y="15180"/>
                </a:lnTo>
                <a:lnTo>
                  <a:pt x="182762" y="20398"/>
                </a:lnTo>
                <a:lnTo>
                  <a:pt x="184706" y="23124"/>
                </a:lnTo>
                <a:lnTo>
                  <a:pt x="186867" y="28691"/>
                </a:lnTo>
                <a:lnTo>
                  <a:pt x="187443" y="31509"/>
                </a:lnTo>
                <a:lnTo>
                  <a:pt x="187827" y="34341"/>
                </a:lnTo>
                <a:lnTo>
                  <a:pt x="188083" y="37181"/>
                </a:lnTo>
                <a:lnTo>
                  <a:pt x="187301" y="40027"/>
                </a:lnTo>
                <a:lnTo>
                  <a:pt x="185827" y="42877"/>
                </a:lnTo>
                <a:lnTo>
                  <a:pt x="183892" y="45729"/>
                </a:lnTo>
                <a:lnTo>
                  <a:pt x="182603" y="48583"/>
                </a:lnTo>
                <a:lnTo>
                  <a:pt x="181743" y="51438"/>
                </a:lnTo>
                <a:lnTo>
                  <a:pt x="181169" y="54294"/>
                </a:lnTo>
                <a:lnTo>
                  <a:pt x="178882" y="57151"/>
                </a:lnTo>
                <a:lnTo>
                  <a:pt x="175452" y="60007"/>
                </a:lnTo>
                <a:lnTo>
                  <a:pt x="171261" y="62865"/>
                </a:lnTo>
                <a:lnTo>
                  <a:pt x="167514" y="65722"/>
                </a:lnTo>
                <a:lnTo>
                  <a:pt x="164063" y="68579"/>
                </a:lnTo>
                <a:lnTo>
                  <a:pt x="160810" y="71436"/>
                </a:lnTo>
                <a:lnTo>
                  <a:pt x="156737" y="74294"/>
                </a:lnTo>
                <a:lnTo>
                  <a:pt x="152116" y="77151"/>
                </a:lnTo>
                <a:lnTo>
                  <a:pt x="147131" y="80009"/>
                </a:lnTo>
                <a:lnTo>
                  <a:pt x="142855" y="82866"/>
                </a:lnTo>
                <a:lnTo>
                  <a:pt x="139051" y="85724"/>
                </a:lnTo>
                <a:lnTo>
                  <a:pt x="135564" y="88581"/>
                </a:lnTo>
                <a:lnTo>
                  <a:pt x="131333" y="91438"/>
                </a:lnTo>
                <a:lnTo>
                  <a:pt x="126608" y="94296"/>
                </a:lnTo>
                <a:lnTo>
                  <a:pt x="121553" y="97154"/>
                </a:lnTo>
                <a:lnTo>
                  <a:pt x="116278" y="100963"/>
                </a:lnTo>
                <a:lnTo>
                  <a:pt x="110856" y="105408"/>
                </a:lnTo>
                <a:lnTo>
                  <a:pt x="100704" y="114475"/>
                </a:lnTo>
                <a:lnTo>
                  <a:pt x="93018" y="121680"/>
                </a:lnTo>
                <a:lnTo>
                  <a:pt x="80322" y="134066"/>
                </a:lnTo>
                <a:lnTo>
                  <a:pt x="74434" y="139911"/>
                </a:lnTo>
                <a:lnTo>
                  <a:pt x="72482" y="142804"/>
                </a:lnTo>
                <a:lnTo>
                  <a:pt x="71181" y="145685"/>
                </a:lnTo>
                <a:lnTo>
                  <a:pt x="69094" y="152601"/>
                </a:lnTo>
                <a:lnTo>
                  <a:pt x="68808" y="156087"/>
                </a:lnTo>
                <a:lnTo>
                  <a:pt x="68625" y="161535"/>
                </a:lnTo>
                <a:lnTo>
                  <a:pt x="73144" y="167030"/>
                </a:lnTo>
                <a:lnTo>
                  <a:pt x="75433" y="168503"/>
                </a:lnTo>
                <a:lnTo>
                  <a:pt x="80516" y="170139"/>
                </a:lnTo>
                <a:lnTo>
                  <a:pt x="88490" y="170867"/>
                </a:lnTo>
                <a:lnTo>
                  <a:pt x="93283" y="171061"/>
                </a:lnTo>
                <a:lnTo>
                  <a:pt x="98384" y="172143"/>
                </a:lnTo>
                <a:lnTo>
                  <a:pt x="103689" y="173816"/>
                </a:lnTo>
                <a:lnTo>
                  <a:pt x="109131" y="175884"/>
                </a:lnTo>
                <a:lnTo>
                  <a:pt x="115617" y="177263"/>
                </a:lnTo>
                <a:lnTo>
                  <a:pt x="122798" y="178183"/>
                </a:lnTo>
                <a:lnTo>
                  <a:pt x="130443" y="178795"/>
                </a:lnTo>
                <a:lnTo>
                  <a:pt x="137444" y="178252"/>
                </a:lnTo>
                <a:lnTo>
                  <a:pt x="144017" y="176936"/>
                </a:lnTo>
                <a:lnTo>
                  <a:pt x="150304" y="175107"/>
                </a:lnTo>
                <a:lnTo>
                  <a:pt x="157353" y="173888"/>
                </a:lnTo>
                <a:lnTo>
                  <a:pt x="164909" y="173075"/>
                </a:lnTo>
                <a:lnTo>
                  <a:pt x="172804" y="172533"/>
                </a:lnTo>
                <a:lnTo>
                  <a:pt x="180926" y="172171"/>
                </a:lnTo>
                <a:lnTo>
                  <a:pt x="197569" y="171770"/>
                </a:lnTo>
                <a:lnTo>
                  <a:pt x="205055" y="170710"/>
                </a:lnTo>
                <a:lnTo>
                  <a:pt x="211951" y="169051"/>
                </a:lnTo>
                <a:lnTo>
                  <a:pt x="218453" y="166993"/>
                </a:lnTo>
                <a:lnTo>
                  <a:pt x="225645" y="165621"/>
                </a:lnTo>
                <a:lnTo>
                  <a:pt x="233298" y="164706"/>
                </a:lnTo>
                <a:lnTo>
                  <a:pt x="241257" y="164096"/>
                </a:lnTo>
                <a:lnTo>
                  <a:pt x="248468" y="162737"/>
                </a:lnTo>
                <a:lnTo>
                  <a:pt x="255180" y="160878"/>
                </a:lnTo>
                <a:lnTo>
                  <a:pt x="261560" y="158687"/>
                </a:lnTo>
                <a:lnTo>
                  <a:pt x="266766" y="157226"/>
                </a:lnTo>
                <a:lnTo>
                  <a:pt x="271189" y="156252"/>
                </a:lnTo>
                <a:lnTo>
                  <a:pt x="282892" y="15430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863"/>
          <p:cNvSpPr/>
          <p:nvPr/>
        </p:nvSpPr>
        <p:spPr>
          <a:xfrm>
            <a:off x="2489276" y="3677720"/>
            <a:ext cx="213653" cy="188080"/>
          </a:xfrm>
          <a:custGeom>
            <a:avLst/>
            <a:gdLst/>
            <a:ahLst/>
            <a:cxnLst/>
            <a:rect l="0" t="0" r="0" b="0"/>
            <a:pathLst>
              <a:path w="213653" h="188080">
                <a:moveTo>
                  <a:pt x="42468" y="59890"/>
                </a:moveTo>
                <a:lnTo>
                  <a:pt x="42468" y="34175"/>
                </a:lnTo>
                <a:lnTo>
                  <a:pt x="37918" y="38724"/>
                </a:lnTo>
                <a:lnTo>
                  <a:pt x="36577" y="41016"/>
                </a:lnTo>
                <a:lnTo>
                  <a:pt x="33738" y="49747"/>
                </a:lnTo>
                <a:lnTo>
                  <a:pt x="31886" y="54080"/>
                </a:lnTo>
                <a:lnTo>
                  <a:pt x="29698" y="58874"/>
                </a:lnTo>
                <a:lnTo>
                  <a:pt x="28240" y="63975"/>
                </a:lnTo>
                <a:lnTo>
                  <a:pt x="27268" y="69281"/>
                </a:lnTo>
                <a:lnTo>
                  <a:pt x="26620" y="74723"/>
                </a:lnTo>
                <a:lnTo>
                  <a:pt x="25235" y="79304"/>
                </a:lnTo>
                <a:lnTo>
                  <a:pt x="23359" y="83310"/>
                </a:lnTo>
                <a:lnTo>
                  <a:pt x="21157" y="86933"/>
                </a:lnTo>
                <a:lnTo>
                  <a:pt x="18736" y="91254"/>
                </a:lnTo>
                <a:lnTo>
                  <a:pt x="13506" y="101134"/>
                </a:lnTo>
                <a:lnTo>
                  <a:pt x="11730" y="106436"/>
                </a:lnTo>
                <a:lnTo>
                  <a:pt x="10546" y="111876"/>
                </a:lnTo>
                <a:lnTo>
                  <a:pt x="9757" y="117407"/>
                </a:lnTo>
                <a:lnTo>
                  <a:pt x="8278" y="122047"/>
                </a:lnTo>
                <a:lnTo>
                  <a:pt x="6340" y="126093"/>
                </a:lnTo>
                <a:lnTo>
                  <a:pt x="4095" y="129742"/>
                </a:lnTo>
                <a:lnTo>
                  <a:pt x="2599" y="134081"/>
                </a:lnTo>
                <a:lnTo>
                  <a:pt x="1601" y="138878"/>
                </a:lnTo>
                <a:lnTo>
                  <a:pt x="936" y="143981"/>
                </a:lnTo>
                <a:lnTo>
                  <a:pt x="493" y="148335"/>
                </a:lnTo>
                <a:lnTo>
                  <a:pt x="197" y="152191"/>
                </a:lnTo>
                <a:lnTo>
                  <a:pt x="0" y="155714"/>
                </a:lnTo>
                <a:lnTo>
                  <a:pt x="821" y="159015"/>
                </a:lnTo>
                <a:lnTo>
                  <a:pt x="2321" y="162168"/>
                </a:lnTo>
                <a:lnTo>
                  <a:pt x="4274" y="165223"/>
                </a:lnTo>
                <a:lnTo>
                  <a:pt x="5575" y="168212"/>
                </a:lnTo>
                <a:lnTo>
                  <a:pt x="7022" y="174073"/>
                </a:lnTo>
                <a:lnTo>
                  <a:pt x="8360" y="176017"/>
                </a:lnTo>
                <a:lnTo>
                  <a:pt x="10204" y="177313"/>
                </a:lnTo>
                <a:lnTo>
                  <a:pt x="12386" y="178177"/>
                </a:lnTo>
                <a:lnTo>
                  <a:pt x="17351" y="181677"/>
                </a:lnTo>
                <a:lnTo>
                  <a:pt x="20009" y="183943"/>
                </a:lnTo>
                <a:lnTo>
                  <a:pt x="23685" y="185455"/>
                </a:lnTo>
                <a:lnTo>
                  <a:pt x="28041" y="186462"/>
                </a:lnTo>
                <a:lnTo>
                  <a:pt x="32851" y="187134"/>
                </a:lnTo>
                <a:lnTo>
                  <a:pt x="37961" y="187582"/>
                </a:lnTo>
                <a:lnTo>
                  <a:pt x="43274" y="187880"/>
                </a:lnTo>
                <a:lnTo>
                  <a:pt x="48721" y="188079"/>
                </a:lnTo>
                <a:lnTo>
                  <a:pt x="54256" y="187259"/>
                </a:lnTo>
                <a:lnTo>
                  <a:pt x="59852" y="185760"/>
                </a:lnTo>
                <a:lnTo>
                  <a:pt x="65487" y="183809"/>
                </a:lnTo>
                <a:lnTo>
                  <a:pt x="71149" y="182507"/>
                </a:lnTo>
                <a:lnTo>
                  <a:pt x="76829" y="181640"/>
                </a:lnTo>
                <a:lnTo>
                  <a:pt x="82521" y="181061"/>
                </a:lnTo>
                <a:lnTo>
                  <a:pt x="88220" y="179723"/>
                </a:lnTo>
                <a:lnTo>
                  <a:pt x="93924" y="177879"/>
                </a:lnTo>
                <a:lnTo>
                  <a:pt x="99633" y="175697"/>
                </a:lnTo>
                <a:lnTo>
                  <a:pt x="113595" y="170732"/>
                </a:lnTo>
                <a:lnTo>
                  <a:pt x="121318" y="168075"/>
                </a:lnTo>
                <a:lnTo>
                  <a:pt x="128373" y="165350"/>
                </a:lnTo>
                <a:lnTo>
                  <a:pt x="134980" y="162582"/>
                </a:lnTo>
                <a:lnTo>
                  <a:pt x="141291" y="159784"/>
                </a:lnTo>
                <a:lnTo>
                  <a:pt x="147402" y="156013"/>
                </a:lnTo>
                <a:lnTo>
                  <a:pt x="153382" y="151595"/>
                </a:lnTo>
                <a:lnTo>
                  <a:pt x="159273" y="146744"/>
                </a:lnTo>
                <a:lnTo>
                  <a:pt x="165106" y="142558"/>
                </a:lnTo>
                <a:lnTo>
                  <a:pt x="170899" y="138814"/>
                </a:lnTo>
                <a:lnTo>
                  <a:pt x="176666" y="135366"/>
                </a:lnTo>
                <a:lnTo>
                  <a:pt x="181464" y="131162"/>
                </a:lnTo>
                <a:lnTo>
                  <a:pt x="185615" y="126455"/>
                </a:lnTo>
                <a:lnTo>
                  <a:pt x="189334" y="121411"/>
                </a:lnTo>
                <a:lnTo>
                  <a:pt x="193719" y="117096"/>
                </a:lnTo>
                <a:lnTo>
                  <a:pt x="198547" y="113267"/>
                </a:lnTo>
                <a:lnTo>
                  <a:pt x="203671" y="109763"/>
                </a:lnTo>
                <a:lnTo>
                  <a:pt x="207087" y="105521"/>
                </a:lnTo>
                <a:lnTo>
                  <a:pt x="209364" y="100788"/>
                </a:lnTo>
                <a:lnTo>
                  <a:pt x="210882" y="95727"/>
                </a:lnTo>
                <a:lnTo>
                  <a:pt x="211894" y="91401"/>
                </a:lnTo>
                <a:lnTo>
                  <a:pt x="212569" y="87565"/>
                </a:lnTo>
                <a:lnTo>
                  <a:pt x="213019" y="84055"/>
                </a:lnTo>
                <a:lnTo>
                  <a:pt x="213319" y="79810"/>
                </a:lnTo>
                <a:lnTo>
                  <a:pt x="213519" y="75075"/>
                </a:lnTo>
                <a:lnTo>
                  <a:pt x="213652" y="70013"/>
                </a:lnTo>
                <a:lnTo>
                  <a:pt x="212788" y="65686"/>
                </a:lnTo>
                <a:lnTo>
                  <a:pt x="211260" y="61849"/>
                </a:lnTo>
                <a:lnTo>
                  <a:pt x="209289" y="58338"/>
                </a:lnTo>
                <a:lnTo>
                  <a:pt x="204558" y="49357"/>
                </a:lnTo>
                <a:lnTo>
                  <a:pt x="201963" y="44296"/>
                </a:lnTo>
                <a:lnTo>
                  <a:pt x="199281" y="39969"/>
                </a:lnTo>
                <a:lnTo>
                  <a:pt x="196540" y="36131"/>
                </a:lnTo>
                <a:lnTo>
                  <a:pt x="193761" y="32621"/>
                </a:lnTo>
                <a:lnTo>
                  <a:pt x="190955" y="29328"/>
                </a:lnTo>
                <a:lnTo>
                  <a:pt x="188132" y="26180"/>
                </a:lnTo>
                <a:lnTo>
                  <a:pt x="182455" y="20143"/>
                </a:lnTo>
                <a:lnTo>
                  <a:pt x="176757" y="14284"/>
                </a:lnTo>
                <a:lnTo>
                  <a:pt x="172952" y="12341"/>
                </a:lnTo>
                <a:lnTo>
                  <a:pt x="168510" y="11045"/>
                </a:lnTo>
                <a:lnTo>
                  <a:pt x="163643" y="10182"/>
                </a:lnTo>
                <a:lnTo>
                  <a:pt x="158494" y="8654"/>
                </a:lnTo>
                <a:lnTo>
                  <a:pt x="153157" y="6683"/>
                </a:lnTo>
                <a:lnTo>
                  <a:pt x="147693" y="4416"/>
                </a:lnTo>
                <a:lnTo>
                  <a:pt x="143098" y="2904"/>
                </a:lnTo>
                <a:lnTo>
                  <a:pt x="139082" y="1897"/>
                </a:lnTo>
                <a:lnTo>
                  <a:pt x="135453" y="1225"/>
                </a:lnTo>
                <a:lnTo>
                  <a:pt x="128880" y="479"/>
                </a:lnTo>
                <a:lnTo>
                  <a:pt x="121450" y="0"/>
                </a:lnTo>
                <a:lnTo>
                  <a:pt x="117894" y="2475"/>
                </a:lnTo>
                <a:lnTo>
                  <a:pt x="115612" y="4468"/>
                </a:lnTo>
                <a:lnTo>
                  <a:pt x="113138" y="5797"/>
                </a:lnTo>
                <a:lnTo>
                  <a:pt x="107850" y="7274"/>
                </a:lnTo>
                <a:lnTo>
                  <a:pt x="102324" y="10470"/>
                </a:lnTo>
                <a:lnTo>
                  <a:pt x="96694" y="15065"/>
                </a:lnTo>
                <a:lnTo>
                  <a:pt x="91016" y="20283"/>
                </a:lnTo>
                <a:lnTo>
                  <a:pt x="82465" y="28575"/>
                </a:lnTo>
                <a:lnTo>
                  <a:pt x="79610" y="30441"/>
                </a:lnTo>
                <a:lnTo>
                  <a:pt x="73898" y="32514"/>
                </a:lnTo>
                <a:lnTo>
                  <a:pt x="71994" y="34019"/>
                </a:lnTo>
                <a:lnTo>
                  <a:pt x="70725" y="35975"/>
                </a:lnTo>
                <a:lnTo>
                  <a:pt x="68186" y="427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864"/>
          <p:cNvSpPr/>
          <p:nvPr/>
        </p:nvSpPr>
        <p:spPr>
          <a:xfrm>
            <a:off x="2850652" y="3634740"/>
            <a:ext cx="322176" cy="188475"/>
          </a:xfrm>
          <a:custGeom>
            <a:avLst/>
            <a:gdLst/>
            <a:ahLst/>
            <a:cxnLst/>
            <a:rect l="0" t="0" r="0" b="0"/>
            <a:pathLst>
              <a:path w="322176" h="188475">
                <a:moveTo>
                  <a:pt x="84000" y="51435"/>
                </a:moveTo>
                <a:lnTo>
                  <a:pt x="84000" y="46884"/>
                </a:lnTo>
                <a:lnTo>
                  <a:pt x="84952" y="45543"/>
                </a:lnTo>
                <a:lnTo>
                  <a:pt x="86540" y="44649"/>
                </a:lnTo>
                <a:lnTo>
                  <a:pt x="92563" y="42865"/>
                </a:lnTo>
                <a:lnTo>
                  <a:pt x="88019" y="47414"/>
                </a:lnTo>
                <a:lnTo>
                  <a:pt x="85727" y="48754"/>
                </a:lnTo>
                <a:lnTo>
                  <a:pt x="76997" y="51593"/>
                </a:lnTo>
                <a:lnTo>
                  <a:pt x="67870" y="55632"/>
                </a:lnTo>
                <a:lnTo>
                  <a:pt x="63722" y="58996"/>
                </a:lnTo>
                <a:lnTo>
                  <a:pt x="60004" y="63143"/>
                </a:lnTo>
                <a:lnTo>
                  <a:pt x="56573" y="67813"/>
                </a:lnTo>
                <a:lnTo>
                  <a:pt x="53332" y="71878"/>
                </a:lnTo>
                <a:lnTo>
                  <a:pt x="50220" y="75541"/>
                </a:lnTo>
                <a:lnTo>
                  <a:pt x="47193" y="78936"/>
                </a:lnTo>
                <a:lnTo>
                  <a:pt x="38749" y="87787"/>
                </a:lnTo>
                <a:lnTo>
                  <a:pt x="22356" y="104441"/>
                </a:lnTo>
                <a:lnTo>
                  <a:pt x="19092" y="108680"/>
                </a:lnTo>
                <a:lnTo>
                  <a:pt x="15963" y="113411"/>
                </a:lnTo>
                <a:lnTo>
                  <a:pt x="12924" y="118470"/>
                </a:lnTo>
                <a:lnTo>
                  <a:pt x="9946" y="122794"/>
                </a:lnTo>
                <a:lnTo>
                  <a:pt x="7008" y="126630"/>
                </a:lnTo>
                <a:lnTo>
                  <a:pt x="4097" y="130140"/>
                </a:lnTo>
                <a:lnTo>
                  <a:pt x="2157" y="133432"/>
                </a:lnTo>
                <a:lnTo>
                  <a:pt x="863" y="136580"/>
                </a:lnTo>
                <a:lnTo>
                  <a:pt x="0" y="139631"/>
                </a:lnTo>
                <a:lnTo>
                  <a:pt x="378" y="142617"/>
                </a:lnTo>
                <a:lnTo>
                  <a:pt x="1582" y="145561"/>
                </a:lnTo>
                <a:lnTo>
                  <a:pt x="3337" y="148475"/>
                </a:lnTo>
                <a:lnTo>
                  <a:pt x="4507" y="152323"/>
                </a:lnTo>
                <a:lnTo>
                  <a:pt x="5287" y="156794"/>
                </a:lnTo>
                <a:lnTo>
                  <a:pt x="5807" y="161679"/>
                </a:lnTo>
                <a:lnTo>
                  <a:pt x="8059" y="165888"/>
                </a:lnTo>
                <a:lnTo>
                  <a:pt x="11465" y="169647"/>
                </a:lnTo>
                <a:lnTo>
                  <a:pt x="15641" y="173106"/>
                </a:lnTo>
                <a:lnTo>
                  <a:pt x="20330" y="175411"/>
                </a:lnTo>
                <a:lnTo>
                  <a:pt x="25361" y="176948"/>
                </a:lnTo>
                <a:lnTo>
                  <a:pt x="30620" y="177973"/>
                </a:lnTo>
                <a:lnTo>
                  <a:pt x="36983" y="179608"/>
                </a:lnTo>
                <a:lnTo>
                  <a:pt x="44083" y="181651"/>
                </a:lnTo>
                <a:lnTo>
                  <a:pt x="51674" y="183966"/>
                </a:lnTo>
                <a:lnTo>
                  <a:pt x="59592" y="185508"/>
                </a:lnTo>
                <a:lnTo>
                  <a:pt x="67728" y="186537"/>
                </a:lnTo>
                <a:lnTo>
                  <a:pt x="76009" y="187223"/>
                </a:lnTo>
                <a:lnTo>
                  <a:pt x="86293" y="187680"/>
                </a:lnTo>
                <a:lnTo>
                  <a:pt x="121615" y="188324"/>
                </a:lnTo>
                <a:lnTo>
                  <a:pt x="141676" y="188474"/>
                </a:lnTo>
                <a:lnTo>
                  <a:pt x="151978" y="187562"/>
                </a:lnTo>
                <a:lnTo>
                  <a:pt x="162656" y="186001"/>
                </a:lnTo>
                <a:lnTo>
                  <a:pt x="173585" y="184008"/>
                </a:lnTo>
                <a:lnTo>
                  <a:pt x="183728" y="182680"/>
                </a:lnTo>
                <a:lnTo>
                  <a:pt x="193348" y="181794"/>
                </a:lnTo>
                <a:lnTo>
                  <a:pt x="202619" y="181203"/>
                </a:lnTo>
                <a:lnTo>
                  <a:pt x="211657" y="179857"/>
                </a:lnTo>
                <a:lnTo>
                  <a:pt x="220539" y="178007"/>
                </a:lnTo>
                <a:lnTo>
                  <a:pt x="229319" y="175821"/>
                </a:lnTo>
                <a:lnTo>
                  <a:pt x="238029" y="172459"/>
                </a:lnTo>
                <a:lnTo>
                  <a:pt x="246694" y="168313"/>
                </a:lnTo>
                <a:lnTo>
                  <a:pt x="262988" y="159578"/>
                </a:lnTo>
                <a:lnTo>
                  <a:pt x="276580" y="152521"/>
                </a:lnTo>
                <a:lnTo>
                  <a:pt x="282872" y="148353"/>
                </a:lnTo>
                <a:lnTo>
                  <a:pt x="288971" y="143669"/>
                </a:lnTo>
                <a:lnTo>
                  <a:pt x="294942" y="138642"/>
                </a:lnTo>
                <a:lnTo>
                  <a:pt x="299876" y="134338"/>
                </a:lnTo>
                <a:lnTo>
                  <a:pt x="307897" y="127016"/>
                </a:lnTo>
                <a:lnTo>
                  <a:pt x="311370" y="122777"/>
                </a:lnTo>
                <a:lnTo>
                  <a:pt x="314638" y="118046"/>
                </a:lnTo>
                <a:lnTo>
                  <a:pt x="317768" y="112987"/>
                </a:lnTo>
                <a:lnTo>
                  <a:pt x="319856" y="108662"/>
                </a:lnTo>
                <a:lnTo>
                  <a:pt x="321247" y="104827"/>
                </a:lnTo>
                <a:lnTo>
                  <a:pt x="322175" y="101317"/>
                </a:lnTo>
                <a:lnTo>
                  <a:pt x="320888" y="97072"/>
                </a:lnTo>
                <a:lnTo>
                  <a:pt x="318125" y="92337"/>
                </a:lnTo>
                <a:lnTo>
                  <a:pt x="314379" y="87275"/>
                </a:lnTo>
                <a:lnTo>
                  <a:pt x="310928" y="81996"/>
                </a:lnTo>
                <a:lnTo>
                  <a:pt x="307675" y="76571"/>
                </a:lnTo>
                <a:lnTo>
                  <a:pt x="304555" y="71050"/>
                </a:lnTo>
                <a:lnTo>
                  <a:pt x="299616" y="66417"/>
                </a:lnTo>
                <a:lnTo>
                  <a:pt x="293467" y="62375"/>
                </a:lnTo>
                <a:lnTo>
                  <a:pt x="268619" y="49596"/>
                </a:lnTo>
                <a:lnTo>
                  <a:pt x="258515" y="44494"/>
                </a:lnTo>
                <a:lnTo>
                  <a:pt x="248921" y="40140"/>
                </a:lnTo>
                <a:lnTo>
                  <a:pt x="239667" y="36285"/>
                </a:lnTo>
                <a:lnTo>
                  <a:pt x="230641" y="32762"/>
                </a:lnTo>
                <a:lnTo>
                  <a:pt x="220813" y="29461"/>
                </a:lnTo>
                <a:lnTo>
                  <a:pt x="210451" y="26308"/>
                </a:lnTo>
                <a:lnTo>
                  <a:pt x="199733" y="23254"/>
                </a:lnTo>
                <a:lnTo>
                  <a:pt x="190683" y="20265"/>
                </a:lnTo>
                <a:lnTo>
                  <a:pt x="182745" y="17320"/>
                </a:lnTo>
                <a:lnTo>
                  <a:pt x="175547" y="14404"/>
                </a:lnTo>
                <a:lnTo>
                  <a:pt x="167892" y="12460"/>
                </a:lnTo>
                <a:lnTo>
                  <a:pt x="159930" y="11164"/>
                </a:lnTo>
                <a:lnTo>
                  <a:pt x="151765" y="10300"/>
                </a:lnTo>
                <a:lnTo>
                  <a:pt x="143464" y="9724"/>
                </a:lnTo>
                <a:lnTo>
                  <a:pt x="135073" y="9340"/>
                </a:lnTo>
                <a:lnTo>
                  <a:pt x="126621" y="9084"/>
                </a:lnTo>
                <a:lnTo>
                  <a:pt x="120034" y="7961"/>
                </a:lnTo>
                <a:lnTo>
                  <a:pt x="110175" y="4173"/>
                </a:lnTo>
                <a:lnTo>
                  <a:pt x="102618" y="1855"/>
                </a:lnTo>
                <a:lnTo>
                  <a:pt x="9257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865"/>
          <p:cNvSpPr/>
          <p:nvPr/>
        </p:nvSpPr>
        <p:spPr>
          <a:xfrm>
            <a:off x="3611879" y="3711892"/>
            <a:ext cx="325756" cy="17146"/>
          </a:xfrm>
          <a:custGeom>
            <a:avLst/>
            <a:gdLst/>
            <a:ahLst/>
            <a:cxnLst/>
            <a:rect l="0" t="0" r="0" b="0"/>
            <a:pathLst>
              <a:path w="325756" h="17146">
                <a:moveTo>
                  <a:pt x="0" y="17145"/>
                </a:moveTo>
                <a:lnTo>
                  <a:pt x="7382" y="9764"/>
                </a:lnTo>
                <a:lnTo>
                  <a:pt x="9684" y="9367"/>
                </a:lnTo>
                <a:lnTo>
                  <a:pt x="17322" y="8925"/>
                </a:lnTo>
                <a:lnTo>
                  <a:pt x="24526" y="8730"/>
                </a:lnTo>
                <a:lnTo>
                  <a:pt x="46014" y="8604"/>
                </a:lnTo>
                <a:lnTo>
                  <a:pt x="94575" y="8575"/>
                </a:lnTo>
                <a:lnTo>
                  <a:pt x="104007" y="7622"/>
                </a:lnTo>
                <a:lnTo>
                  <a:pt x="114106" y="6034"/>
                </a:lnTo>
                <a:lnTo>
                  <a:pt x="124649" y="4023"/>
                </a:lnTo>
                <a:lnTo>
                  <a:pt x="135487" y="2682"/>
                </a:lnTo>
                <a:lnTo>
                  <a:pt x="146522" y="1788"/>
                </a:lnTo>
                <a:lnTo>
                  <a:pt x="157689" y="1192"/>
                </a:lnTo>
                <a:lnTo>
                  <a:pt x="177717" y="530"/>
                </a:lnTo>
                <a:lnTo>
                  <a:pt x="213858" y="105"/>
                </a:lnTo>
                <a:lnTo>
                  <a:pt x="32575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866"/>
          <p:cNvSpPr/>
          <p:nvPr/>
        </p:nvSpPr>
        <p:spPr>
          <a:xfrm>
            <a:off x="3749039" y="3617595"/>
            <a:ext cx="25719" cy="257176"/>
          </a:xfrm>
          <a:custGeom>
            <a:avLst/>
            <a:gdLst/>
            <a:ahLst/>
            <a:cxnLst/>
            <a:rect l="0" t="0" r="0" b="0"/>
            <a:pathLst>
              <a:path w="25719" h="257176">
                <a:moveTo>
                  <a:pt x="25718" y="0"/>
                </a:moveTo>
                <a:lnTo>
                  <a:pt x="12948" y="12770"/>
                </a:lnTo>
                <a:lnTo>
                  <a:pt x="11489" y="15181"/>
                </a:lnTo>
                <a:lnTo>
                  <a:pt x="10517" y="17740"/>
                </a:lnTo>
                <a:lnTo>
                  <a:pt x="9869" y="20399"/>
                </a:lnTo>
                <a:lnTo>
                  <a:pt x="9149" y="28434"/>
                </a:lnTo>
                <a:lnTo>
                  <a:pt x="8957" y="33243"/>
                </a:lnTo>
                <a:lnTo>
                  <a:pt x="7877" y="38355"/>
                </a:lnTo>
                <a:lnTo>
                  <a:pt x="6204" y="43667"/>
                </a:lnTo>
                <a:lnTo>
                  <a:pt x="4136" y="49114"/>
                </a:lnTo>
                <a:lnTo>
                  <a:pt x="2757" y="54650"/>
                </a:lnTo>
                <a:lnTo>
                  <a:pt x="1839" y="60246"/>
                </a:lnTo>
                <a:lnTo>
                  <a:pt x="1226" y="65881"/>
                </a:lnTo>
                <a:lnTo>
                  <a:pt x="817" y="71543"/>
                </a:lnTo>
                <a:lnTo>
                  <a:pt x="545" y="77223"/>
                </a:lnTo>
                <a:lnTo>
                  <a:pt x="243" y="88614"/>
                </a:lnTo>
                <a:lnTo>
                  <a:pt x="0" y="215476"/>
                </a:lnTo>
                <a:lnTo>
                  <a:pt x="953" y="218898"/>
                </a:lnTo>
                <a:lnTo>
                  <a:pt x="2541" y="222132"/>
                </a:lnTo>
                <a:lnTo>
                  <a:pt x="4552" y="225240"/>
                </a:lnTo>
                <a:lnTo>
                  <a:pt x="5892" y="228265"/>
                </a:lnTo>
                <a:lnTo>
                  <a:pt x="6786" y="231234"/>
                </a:lnTo>
                <a:lnTo>
                  <a:pt x="7382" y="234166"/>
                </a:lnTo>
                <a:lnTo>
                  <a:pt x="8044" y="239964"/>
                </a:lnTo>
                <a:lnTo>
                  <a:pt x="8220" y="242843"/>
                </a:lnTo>
                <a:lnTo>
                  <a:pt x="9290" y="245715"/>
                </a:lnTo>
                <a:lnTo>
                  <a:pt x="10956" y="248582"/>
                </a:lnTo>
                <a:lnTo>
                  <a:pt x="15923" y="255477"/>
                </a:lnTo>
                <a:lnTo>
                  <a:pt x="17283" y="256043"/>
                </a:lnTo>
                <a:lnTo>
                  <a:pt x="19142" y="256420"/>
                </a:lnTo>
                <a:lnTo>
                  <a:pt x="25718" y="2571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867"/>
          <p:cNvSpPr/>
          <p:nvPr/>
        </p:nvSpPr>
        <p:spPr>
          <a:xfrm>
            <a:off x="3963352" y="3612755"/>
            <a:ext cx="197169" cy="210570"/>
          </a:xfrm>
          <a:custGeom>
            <a:avLst/>
            <a:gdLst/>
            <a:ahLst/>
            <a:cxnLst/>
            <a:rect l="0" t="0" r="0" b="0"/>
            <a:pathLst>
              <a:path w="197169" h="210570">
                <a:moveTo>
                  <a:pt x="0" y="90565"/>
                </a:moveTo>
                <a:lnTo>
                  <a:pt x="4551" y="86014"/>
                </a:lnTo>
                <a:lnTo>
                  <a:pt x="6844" y="82768"/>
                </a:lnTo>
                <a:lnTo>
                  <a:pt x="9325" y="78699"/>
                </a:lnTo>
                <a:lnTo>
                  <a:pt x="15600" y="67583"/>
                </a:lnTo>
                <a:lnTo>
                  <a:pt x="21538" y="63523"/>
                </a:lnTo>
                <a:lnTo>
                  <a:pt x="25789" y="61107"/>
                </a:lnTo>
                <a:lnTo>
                  <a:pt x="29575" y="58544"/>
                </a:lnTo>
                <a:lnTo>
                  <a:pt x="33052" y="55883"/>
                </a:lnTo>
                <a:lnTo>
                  <a:pt x="36322" y="53156"/>
                </a:lnTo>
                <a:lnTo>
                  <a:pt x="39455" y="50385"/>
                </a:lnTo>
                <a:lnTo>
                  <a:pt x="45475" y="44767"/>
                </a:lnTo>
                <a:lnTo>
                  <a:pt x="49367" y="41935"/>
                </a:lnTo>
                <a:lnTo>
                  <a:pt x="53866" y="39095"/>
                </a:lnTo>
                <a:lnTo>
                  <a:pt x="58771" y="36249"/>
                </a:lnTo>
                <a:lnTo>
                  <a:pt x="62993" y="33399"/>
                </a:lnTo>
                <a:lnTo>
                  <a:pt x="66761" y="30547"/>
                </a:lnTo>
                <a:lnTo>
                  <a:pt x="70225" y="27693"/>
                </a:lnTo>
                <a:lnTo>
                  <a:pt x="74439" y="24838"/>
                </a:lnTo>
                <a:lnTo>
                  <a:pt x="79153" y="21982"/>
                </a:lnTo>
                <a:lnTo>
                  <a:pt x="84201" y="19125"/>
                </a:lnTo>
                <a:lnTo>
                  <a:pt x="88520" y="16268"/>
                </a:lnTo>
                <a:lnTo>
                  <a:pt x="92351" y="13411"/>
                </a:lnTo>
                <a:lnTo>
                  <a:pt x="95857" y="10554"/>
                </a:lnTo>
                <a:lnTo>
                  <a:pt x="100099" y="8649"/>
                </a:lnTo>
                <a:lnTo>
                  <a:pt x="104833" y="7379"/>
                </a:lnTo>
                <a:lnTo>
                  <a:pt x="109894" y="6533"/>
                </a:lnTo>
                <a:lnTo>
                  <a:pt x="114220" y="5969"/>
                </a:lnTo>
                <a:lnTo>
                  <a:pt x="118057" y="5592"/>
                </a:lnTo>
                <a:lnTo>
                  <a:pt x="121567" y="5341"/>
                </a:lnTo>
                <a:lnTo>
                  <a:pt x="124860" y="4222"/>
                </a:lnTo>
                <a:lnTo>
                  <a:pt x="128007" y="2522"/>
                </a:lnTo>
                <a:lnTo>
                  <a:pt x="131058" y="438"/>
                </a:lnTo>
                <a:lnTo>
                  <a:pt x="134997" y="0"/>
                </a:lnTo>
                <a:lnTo>
                  <a:pt x="139528" y="661"/>
                </a:lnTo>
                <a:lnTo>
                  <a:pt x="144454" y="2054"/>
                </a:lnTo>
                <a:lnTo>
                  <a:pt x="148690" y="2982"/>
                </a:lnTo>
                <a:lnTo>
                  <a:pt x="152467" y="3601"/>
                </a:lnTo>
                <a:lnTo>
                  <a:pt x="155937" y="4014"/>
                </a:lnTo>
                <a:lnTo>
                  <a:pt x="159203" y="4289"/>
                </a:lnTo>
                <a:lnTo>
                  <a:pt x="162333" y="4473"/>
                </a:lnTo>
                <a:lnTo>
                  <a:pt x="165372" y="4595"/>
                </a:lnTo>
                <a:lnTo>
                  <a:pt x="167398" y="5629"/>
                </a:lnTo>
                <a:lnTo>
                  <a:pt x="168748" y="7271"/>
                </a:lnTo>
                <a:lnTo>
                  <a:pt x="169649" y="9318"/>
                </a:lnTo>
                <a:lnTo>
                  <a:pt x="173190" y="14132"/>
                </a:lnTo>
                <a:lnTo>
                  <a:pt x="178673" y="20434"/>
                </a:lnTo>
                <a:lnTo>
                  <a:pt x="178170" y="21903"/>
                </a:lnTo>
                <a:lnTo>
                  <a:pt x="175072" y="26076"/>
                </a:lnTo>
                <a:lnTo>
                  <a:pt x="170520" y="31105"/>
                </a:lnTo>
                <a:lnTo>
                  <a:pt x="165321" y="37468"/>
                </a:lnTo>
                <a:lnTo>
                  <a:pt x="162602" y="41832"/>
                </a:lnTo>
                <a:lnTo>
                  <a:pt x="159836" y="46646"/>
                </a:lnTo>
                <a:lnTo>
                  <a:pt x="156088" y="50808"/>
                </a:lnTo>
                <a:lnTo>
                  <a:pt x="151683" y="54535"/>
                </a:lnTo>
                <a:lnTo>
                  <a:pt x="146842" y="57973"/>
                </a:lnTo>
                <a:lnTo>
                  <a:pt x="142662" y="62169"/>
                </a:lnTo>
                <a:lnTo>
                  <a:pt x="138923" y="66872"/>
                </a:lnTo>
                <a:lnTo>
                  <a:pt x="135478" y="71912"/>
                </a:lnTo>
                <a:lnTo>
                  <a:pt x="131276" y="77177"/>
                </a:lnTo>
                <a:lnTo>
                  <a:pt x="126570" y="82592"/>
                </a:lnTo>
                <a:lnTo>
                  <a:pt x="121528" y="88107"/>
                </a:lnTo>
                <a:lnTo>
                  <a:pt x="116261" y="92736"/>
                </a:lnTo>
                <a:lnTo>
                  <a:pt x="110845" y="96775"/>
                </a:lnTo>
                <a:lnTo>
                  <a:pt x="105329" y="100420"/>
                </a:lnTo>
                <a:lnTo>
                  <a:pt x="100700" y="104755"/>
                </a:lnTo>
                <a:lnTo>
                  <a:pt x="96661" y="109550"/>
                </a:lnTo>
                <a:lnTo>
                  <a:pt x="93015" y="114651"/>
                </a:lnTo>
                <a:lnTo>
                  <a:pt x="88680" y="119005"/>
                </a:lnTo>
                <a:lnTo>
                  <a:pt x="83885" y="122860"/>
                </a:lnTo>
                <a:lnTo>
                  <a:pt x="78783" y="126383"/>
                </a:lnTo>
                <a:lnTo>
                  <a:pt x="74430" y="130635"/>
                </a:lnTo>
                <a:lnTo>
                  <a:pt x="70575" y="135376"/>
                </a:lnTo>
                <a:lnTo>
                  <a:pt x="67052" y="140441"/>
                </a:lnTo>
                <a:lnTo>
                  <a:pt x="63752" y="145723"/>
                </a:lnTo>
                <a:lnTo>
                  <a:pt x="60599" y="151150"/>
                </a:lnTo>
                <a:lnTo>
                  <a:pt x="57544" y="156672"/>
                </a:lnTo>
                <a:lnTo>
                  <a:pt x="55508" y="161306"/>
                </a:lnTo>
                <a:lnTo>
                  <a:pt x="54150" y="165348"/>
                </a:lnTo>
                <a:lnTo>
                  <a:pt x="53245" y="168995"/>
                </a:lnTo>
                <a:lnTo>
                  <a:pt x="51689" y="172379"/>
                </a:lnTo>
                <a:lnTo>
                  <a:pt x="47421" y="178679"/>
                </a:lnTo>
                <a:lnTo>
                  <a:pt x="46853" y="181693"/>
                </a:lnTo>
                <a:lnTo>
                  <a:pt x="47429" y="184654"/>
                </a:lnTo>
                <a:lnTo>
                  <a:pt x="49654" y="190484"/>
                </a:lnTo>
                <a:lnTo>
                  <a:pt x="50643" y="196251"/>
                </a:lnTo>
                <a:lnTo>
                  <a:pt x="51201" y="200302"/>
                </a:lnTo>
                <a:lnTo>
                  <a:pt x="55917" y="206052"/>
                </a:lnTo>
                <a:lnTo>
                  <a:pt x="58233" y="207562"/>
                </a:lnTo>
                <a:lnTo>
                  <a:pt x="63346" y="209238"/>
                </a:lnTo>
                <a:lnTo>
                  <a:pt x="66996" y="209685"/>
                </a:lnTo>
                <a:lnTo>
                  <a:pt x="71334" y="209984"/>
                </a:lnTo>
                <a:lnTo>
                  <a:pt x="80281" y="210315"/>
                </a:lnTo>
                <a:lnTo>
                  <a:pt x="87433" y="210462"/>
                </a:lnTo>
                <a:lnTo>
                  <a:pt x="124939" y="210569"/>
                </a:lnTo>
                <a:lnTo>
                  <a:pt x="130918" y="209620"/>
                </a:lnTo>
                <a:lnTo>
                  <a:pt x="136809" y="208035"/>
                </a:lnTo>
                <a:lnTo>
                  <a:pt x="142641" y="206026"/>
                </a:lnTo>
                <a:lnTo>
                  <a:pt x="148434" y="203734"/>
                </a:lnTo>
                <a:lnTo>
                  <a:pt x="154201" y="201253"/>
                </a:lnTo>
                <a:lnTo>
                  <a:pt x="159950" y="198647"/>
                </a:lnTo>
                <a:lnTo>
                  <a:pt x="164736" y="195957"/>
                </a:lnTo>
                <a:lnTo>
                  <a:pt x="168879" y="193211"/>
                </a:lnTo>
                <a:lnTo>
                  <a:pt x="172594" y="190428"/>
                </a:lnTo>
                <a:lnTo>
                  <a:pt x="176975" y="187621"/>
                </a:lnTo>
                <a:lnTo>
                  <a:pt x="181801" y="184796"/>
                </a:lnTo>
                <a:lnTo>
                  <a:pt x="197168" y="17629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868"/>
          <p:cNvSpPr/>
          <p:nvPr/>
        </p:nvSpPr>
        <p:spPr>
          <a:xfrm>
            <a:off x="4212425" y="3634774"/>
            <a:ext cx="188109" cy="179945"/>
          </a:xfrm>
          <a:custGeom>
            <a:avLst/>
            <a:gdLst/>
            <a:ahLst/>
            <a:cxnLst/>
            <a:rect l="0" t="0" r="0" b="0"/>
            <a:pathLst>
              <a:path w="188109" h="179945">
                <a:moveTo>
                  <a:pt x="68109" y="34255"/>
                </a:moveTo>
                <a:lnTo>
                  <a:pt x="68109" y="29705"/>
                </a:lnTo>
                <a:lnTo>
                  <a:pt x="69062" y="28364"/>
                </a:lnTo>
                <a:lnTo>
                  <a:pt x="70650" y="27471"/>
                </a:lnTo>
                <a:lnTo>
                  <a:pt x="72661" y="26875"/>
                </a:lnTo>
                <a:lnTo>
                  <a:pt x="74001" y="25525"/>
                </a:lnTo>
                <a:lnTo>
                  <a:pt x="74895" y="23673"/>
                </a:lnTo>
                <a:lnTo>
                  <a:pt x="75491" y="21485"/>
                </a:lnTo>
                <a:lnTo>
                  <a:pt x="78693" y="16515"/>
                </a:lnTo>
                <a:lnTo>
                  <a:pt x="83958" y="10114"/>
                </a:lnTo>
                <a:lnTo>
                  <a:pt x="87219" y="6699"/>
                </a:lnTo>
                <a:lnTo>
                  <a:pt x="93712" y="82"/>
                </a:lnTo>
                <a:lnTo>
                  <a:pt x="89242" y="0"/>
                </a:lnTo>
                <a:lnTo>
                  <a:pt x="87913" y="941"/>
                </a:lnTo>
                <a:lnTo>
                  <a:pt x="87027" y="2521"/>
                </a:lnTo>
                <a:lnTo>
                  <a:pt x="86436" y="4527"/>
                </a:lnTo>
                <a:lnTo>
                  <a:pt x="83239" y="9295"/>
                </a:lnTo>
                <a:lnTo>
                  <a:pt x="78644" y="14590"/>
                </a:lnTo>
                <a:lnTo>
                  <a:pt x="73426" y="20118"/>
                </a:lnTo>
                <a:lnTo>
                  <a:pt x="52094" y="41677"/>
                </a:lnTo>
                <a:lnTo>
                  <a:pt x="40716" y="53071"/>
                </a:lnTo>
                <a:lnTo>
                  <a:pt x="37465" y="57276"/>
                </a:lnTo>
                <a:lnTo>
                  <a:pt x="34345" y="61986"/>
                </a:lnTo>
                <a:lnTo>
                  <a:pt x="31312" y="67029"/>
                </a:lnTo>
                <a:lnTo>
                  <a:pt x="28338" y="71345"/>
                </a:lnTo>
                <a:lnTo>
                  <a:pt x="25402" y="75174"/>
                </a:lnTo>
                <a:lnTo>
                  <a:pt x="22493" y="78679"/>
                </a:lnTo>
                <a:lnTo>
                  <a:pt x="20554" y="82922"/>
                </a:lnTo>
                <a:lnTo>
                  <a:pt x="19261" y="87655"/>
                </a:lnTo>
                <a:lnTo>
                  <a:pt x="18398" y="92715"/>
                </a:lnTo>
                <a:lnTo>
                  <a:pt x="16872" y="97041"/>
                </a:lnTo>
                <a:lnTo>
                  <a:pt x="14901" y="100878"/>
                </a:lnTo>
                <a:lnTo>
                  <a:pt x="12635" y="104388"/>
                </a:lnTo>
                <a:lnTo>
                  <a:pt x="10171" y="108633"/>
                </a:lnTo>
                <a:lnTo>
                  <a:pt x="4894" y="118430"/>
                </a:lnTo>
                <a:lnTo>
                  <a:pt x="3106" y="122757"/>
                </a:lnTo>
                <a:lnTo>
                  <a:pt x="1914" y="126594"/>
                </a:lnTo>
                <a:lnTo>
                  <a:pt x="1119" y="130105"/>
                </a:lnTo>
                <a:lnTo>
                  <a:pt x="589" y="133397"/>
                </a:lnTo>
                <a:lnTo>
                  <a:pt x="236" y="136545"/>
                </a:lnTo>
                <a:lnTo>
                  <a:pt x="0" y="139596"/>
                </a:lnTo>
                <a:lnTo>
                  <a:pt x="796" y="142583"/>
                </a:lnTo>
                <a:lnTo>
                  <a:pt x="2279" y="145526"/>
                </a:lnTo>
                <a:lnTo>
                  <a:pt x="4220" y="148441"/>
                </a:lnTo>
                <a:lnTo>
                  <a:pt x="6466" y="151337"/>
                </a:lnTo>
                <a:lnTo>
                  <a:pt x="8916" y="154220"/>
                </a:lnTo>
                <a:lnTo>
                  <a:pt x="11502" y="157094"/>
                </a:lnTo>
                <a:lnTo>
                  <a:pt x="15132" y="159963"/>
                </a:lnTo>
                <a:lnTo>
                  <a:pt x="19456" y="162828"/>
                </a:lnTo>
                <a:lnTo>
                  <a:pt x="24243" y="165690"/>
                </a:lnTo>
                <a:lnTo>
                  <a:pt x="28388" y="168551"/>
                </a:lnTo>
                <a:lnTo>
                  <a:pt x="32104" y="171411"/>
                </a:lnTo>
                <a:lnTo>
                  <a:pt x="35533" y="174270"/>
                </a:lnTo>
                <a:lnTo>
                  <a:pt x="39725" y="176176"/>
                </a:lnTo>
                <a:lnTo>
                  <a:pt x="44424" y="177447"/>
                </a:lnTo>
                <a:lnTo>
                  <a:pt x="49461" y="178294"/>
                </a:lnTo>
                <a:lnTo>
                  <a:pt x="54725" y="178859"/>
                </a:lnTo>
                <a:lnTo>
                  <a:pt x="60139" y="179235"/>
                </a:lnTo>
                <a:lnTo>
                  <a:pt x="65653" y="179486"/>
                </a:lnTo>
                <a:lnTo>
                  <a:pt x="76860" y="179765"/>
                </a:lnTo>
                <a:lnTo>
                  <a:pt x="99577" y="179944"/>
                </a:lnTo>
                <a:lnTo>
                  <a:pt x="104328" y="179006"/>
                </a:lnTo>
                <a:lnTo>
                  <a:pt x="108448" y="177428"/>
                </a:lnTo>
                <a:lnTo>
                  <a:pt x="112147" y="175424"/>
                </a:lnTo>
                <a:lnTo>
                  <a:pt x="131771" y="165363"/>
                </a:lnTo>
                <a:lnTo>
                  <a:pt x="142758" y="159836"/>
                </a:lnTo>
                <a:lnTo>
                  <a:pt x="147403" y="157028"/>
                </a:lnTo>
                <a:lnTo>
                  <a:pt x="151452" y="154204"/>
                </a:lnTo>
                <a:lnTo>
                  <a:pt x="155104" y="151369"/>
                </a:lnTo>
                <a:lnTo>
                  <a:pt x="159443" y="147574"/>
                </a:lnTo>
                <a:lnTo>
                  <a:pt x="164241" y="143138"/>
                </a:lnTo>
                <a:lnTo>
                  <a:pt x="181078" y="126883"/>
                </a:lnTo>
                <a:lnTo>
                  <a:pt x="183427" y="122677"/>
                </a:lnTo>
                <a:lnTo>
                  <a:pt x="184993" y="117969"/>
                </a:lnTo>
                <a:lnTo>
                  <a:pt x="186037" y="112924"/>
                </a:lnTo>
                <a:lnTo>
                  <a:pt x="186733" y="108609"/>
                </a:lnTo>
                <a:lnTo>
                  <a:pt x="187197" y="104779"/>
                </a:lnTo>
                <a:lnTo>
                  <a:pt x="187506" y="101274"/>
                </a:lnTo>
                <a:lnTo>
                  <a:pt x="187712" y="97032"/>
                </a:lnTo>
                <a:lnTo>
                  <a:pt x="187941" y="87239"/>
                </a:lnTo>
                <a:lnTo>
                  <a:pt x="188108" y="66075"/>
                </a:lnTo>
                <a:lnTo>
                  <a:pt x="187161" y="62136"/>
                </a:lnTo>
                <a:lnTo>
                  <a:pt x="185577" y="57605"/>
                </a:lnTo>
                <a:lnTo>
                  <a:pt x="183569" y="52679"/>
                </a:lnTo>
                <a:lnTo>
                  <a:pt x="181278" y="48443"/>
                </a:lnTo>
                <a:lnTo>
                  <a:pt x="178798" y="44666"/>
                </a:lnTo>
                <a:lnTo>
                  <a:pt x="176191" y="41196"/>
                </a:lnTo>
                <a:lnTo>
                  <a:pt x="174454" y="37930"/>
                </a:lnTo>
                <a:lnTo>
                  <a:pt x="173296" y="34800"/>
                </a:lnTo>
                <a:lnTo>
                  <a:pt x="172524" y="31761"/>
                </a:lnTo>
                <a:lnTo>
                  <a:pt x="171057" y="29735"/>
                </a:lnTo>
                <a:lnTo>
                  <a:pt x="169126" y="28384"/>
                </a:lnTo>
                <a:lnTo>
                  <a:pt x="163488" y="25932"/>
                </a:lnTo>
                <a:lnTo>
                  <a:pt x="154632" y="21666"/>
                </a:lnTo>
                <a:lnTo>
                  <a:pt x="150557" y="20148"/>
                </a:lnTo>
                <a:lnTo>
                  <a:pt x="146887" y="19135"/>
                </a:lnTo>
                <a:lnTo>
                  <a:pt x="143488" y="18460"/>
                </a:lnTo>
                <a:lnTo>
                  <a:pt x="139317" y="17058"/>
                </a:lnTo>
                <a:lnTo>
                  <a:pt x="134631" y="15171"/>
                </a:lnTo>
                <a:lnTo>
                  <a:pt x="129602" y="12959"/>
                </a:lnTo>
                <a:lnTo>
                  <a:pt x="125297" y="11486"/>
                </a:lnTo>
                <a:lnTo>
                  <a:pt x="121475" y="10503"/>
                </a:lnTo>
                <a:lnTo>
                  <a:pt x="117974" y="9848"/>
                </a:lnTo>
                <a:lnTo>
                  <a:pt x="114688" y="9412"/>
                </a:lnTo>
                <a:lnTo>
                  <a:pt x="111544" y="9121"/>
                </a:lnTo>
                <a:lnTo>
                  <a:pt x="108496" y="8926"/>
                </a:lnTo>
                <a:lnTo>
                  <a:pt x="100029" y="8711"/>
                </a:lnTo>
                <a:lnTo>
                  <a:pt x="59537" y="853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869"/>
          <p:cNvSpPr/>
          <p:nvPr/>
        </p:nvSpPr>
        <p:spPr>
          <a:xfrm>
            <a:off x="4443456" y="3643312"/>
            <a:ext cx="186846" cy="137012"/>
          </a:xfrm>
          <a:custGeom>
            <a:avLst/>
            <a:gdLst/>
            <a:ahLst/>
            <a:cxnLst/>
            <a:rect l="0" t="0" r="0" b="0"/>
            <a:pathLst>
              <a:path w="186846" h="137012">
                <a:moveTo>
                  <a:pt x="34246" y="0"/>
                </a:moveTo>
                <a:lnTo>
                  <a:pt x="51284" y="0"/>
                </a:lnTo>
                <a:lnTo>
                  <a:pt x="48804" y="2540"/>
                </a:lnTo>
                <a:lnTo>
                  <a:pt x="5661" y="45731"/>
                </a:lnTo>
                <a:lnTo>
                  <a:pt x="3759" y="48585"/>
                </a:lnTo>
                <a:lnTo>
                  <a:pt x="2492" y="51440"/>
                </a:lnTo>
                <a:lnTo>
                  <a:pt x="1647" y="54296"/>
                </a:lnTo>
                <a:lnTo>
                  <a:pt x="1083" y="57152"/>
                </a:lnTo>
                <a:lnTo>
                  <a:pt x="708" y="60009"/>
                </a:lnTo>
                <a:lnTo>
                  <a:pt x="457" y="62866"/>
                </a:lnTo>
                <a:lnTo>
                  <a:pt x="290" y="66676"/>
                </a:lnTo>
                <a:lnTo>
                  <a:pt x="55" y="80187"/>
                </a:lnTo>
                <a:lnTo>
                  <a:pt x="0" y="87391"/>
                </a:lnTo>
                <a:lnTo>
                  <a:pt x="938" y="90646"/>
                </a:lnTo>
                <a:lnTo>
                  <a:pt x="2516" y="93768"/>
                </a:lnTo>
                <a:lnTo>
                  <a:pt x="4520" y="96802"/>
                </a:lnTo>
                <a:lnTo>
                  <a:pt x="6809" y="99777"/>
                </a:lnTo>
                <a:lnTo>
                  <a:pt x="9287" y="102713"/>
                </a:lnTo>
                <a:lnTo>
                  <a:pt x="11892" y="105623"/>
                </a:lnTo>
                <a:lnTo>
                  <a:pt x="15533" y="108515"/>
                </a:lnTo>
                <a:lnTo>
                  <a:pt x="19866" y="111396"/>
                </a:lnTo>
                <a:lnTo>
                  <a:pt x="24660" y="114269"/>
                </a:lnTo>
                <a:lnTo>
                  <a:pt x="29760" y="117137"/>
                </a:lnTo>
                <a:lnTo>
                  <a:pt x="40507" y="122863"/>
                </a:lnTo>
                <a:lnTo>
                  <a:pt x="57268" y="131442"/>
                </a:lnTo>
                <a:lnTo>
                  <a:pt x="62929" y="133348"/>
                </a:lnTo>
                <a:lnTo>
                  <a:pt x="68608" y="134619"/>
                </a:lnTo>
                <a:lnTo>
                  <a:pt x="74299" y="135466"/>
                </a:lnTo>
                <a:lnTo>
                  <a:pt x="79998" y="136031"/>
                </a:lnTo>
                <a:lnTo>
                  <a:pt x="85702" y="136407"/>
                </a:lnTo>
                <a:lnTo>
                  <a:pt x="91410" y="136658"/>
                </a:lnTo>
                <a:lnTo>
                  <a:pt x="102832" y="136937"/>
                </a:lnTo>
                <a:lnTo>
                  <a:pt x="108545" y="137011"/>
                </a:lnTo>
                <a:lnTo>
                  <a:pt x="114259" y="135156"/>
                </a:lnTo>
                <a:lnTo>
                  <a:pt x="119973" y="132014"/>
                </a:lnTo>
                <a:lnTo>
                  <a:pt x="125687" y="128014"/>
                </a:lnTo>
                <a:lnTo>
                  <a:pt x="131402" y="125348"/>
                </a:lnTo>
                <a:lnTo>
                  <a:pt x="137117" y="123570"/>
                </a:lnTo>
                <a:lnTo>
                  <a:pt x="142831" y="122385"/>
                </a:lnTo>
                <a:lnTo>
                  <a:pt x="147594" y="120643"/>
                </a:lnTo>
                <a:lnTo>
                  <a:pt x="151721" y="118528"/>
                </a:lnTo>
                <a:lnTo>
                  <a:pt x="155425" y="116167"/>
                </a:lnTo>
                <a:lnTo>
                  <a:pt x="158847" y="113640"/>
                </a:lnTo>
                <a:lnTo>
                  <a:pt x="162081" y="111002"/>
                </a:lnTo>
                <a:lnTo>
                  <a:pt x="165190" y="108291"/>
                </a:lnTo>
                <a:lnTo>
                  <a:pt x="168214" y="105532"/>
                </a:lnTo>
                <a:lnTo>
                  <a:pt x="174115" y="99926"/>
                </a:lnTo>
                <a:lnTo>
                  <a:pt x="182792" y="91414"/>
                </a:lnTo>
                <a:lnTo>
                  <a:pt x="184711" y="87613"/>
                </a:lnTo>
                <a:lnTo>
                  <a:pt x="185992" y="83174"/>
                </a:lnTo>
                <a:lnTo>
                  <a:pt x="186845" y="78309"/>
                </a:lnTo>
                <a:lnTo>
                  <a:pt x="186461" y="74114"/>
                </a:lnTo>
                <a:lnTo>
                  <a:pt x="185252" y="70364"/>
                </a:lnTo>
                <a:lnTo>
                  <a:pt x="168355" y="36750"/>
                </a:lnTo>
                <a:lnTo>
                  <a:pt x="163658" y="32120"/>
                </a:lnTo>
                <a:lnTo>
                  <a:pt x="157668" y="28081"/>
                </a:lnTo>
                <a:lnTo>
                  <a:pt x="150817" y="24436"/>
                </a:lnTo>
                <a:lnTo>
                  <a:pt x="145298" y="21053"/>
                </a:lnTo>
                <a:lnTo>
                  <a:pt x="140666" y="17845"/>
                </a:lnTo>
                <a:lnTo>
                  <a:pt x="136625" y="14755"/>
                </a:lnTo>
                <a:lnTo>
                  <a:pt x="131074" y="12694"/>
                </a:lnTo>
                <a:lnTo>
                  <a:pt x="124515" y="11320"/>
                </a:lnTo>
                <a:lnTo>
                  <a:pt x="117286" y="10404"/>
                </a:lnTo>
                <a:lnTo>
                  <a:pt x="110561" y="8841"/>
                </a:lnTo>
                <a:lnTo>
                  <a:pt x="104173" y="6847"/>
                </a:lnTo>
                <a:lnTo>
                  <a:pt x="98009" y="4564"/>
                </a:lnTo>
                <a:lnTo>
                  <a:pt x="91994" y="3043"/>
                </a:lnTo>
                <a:lnTo>
                  <a:pt x="86080" y="2029"/>
                </a:lnTo>
                <a:lnTo>
                  <a:pt x="80232" y="1353"/>
                </a:lnTo>
                <a:lnTo>
                  <a:pt x="74429" y="902"/>
                </a:lnTo>
                <a:lnTo>
                  <a:pt x="68654" y="601"/>
                </a:lnTo>
                <a:lnTo>
                  <a:pt x="53966" y="178"/>
                </a:lnTo>
                <a:lnTo>
                  <a:pt x="35919" y="35"/>
                </a:lnTo>
                <a:lnTo>
                  <a:pt x="31551" y="976"/>
                </a:lnTo>
                <a:lnTo>
                  <a:pt x="27687" y="2556"/>
                </a:lnTo>
                <a:lnTo>
                  <a:pt x="17101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870"/>
          <p:cNvSpPr/>
          <p:nvPr/>
        </p:nvSpPr>
        <p:spPr>
          <a:xfrm>
            <a:off x="1384380" y="4158062"/>
            <a:ext cx="530146" cy="342447"/>
          </a:xfrm>
          <a:custGeom>
            <a:avLst/>
            <a:gdLst/>
            <a:ahLst/>
            <a:cxnLst/>
            <a:rect l="0" t="0" r="0" b="0"/>
            <a:pathLst>
              <a:path w="530146" h="342447">
                <a:moveTo>
                  <a:pt x="230107" y="179623"/>
                </a:moveTo>
                <a:lnTo>
                  <a:pt x="230107" y="138443"/>
                </a:lnTo>
                <a:lnTo>
                  <a:pt x="227567" y="134968"/>
                </a:lnTo>
                <a:lnTo>
                  <a:pt x="225556" y="132708"/>
                </a:lnTo>
                <a:lnTo>
                  <a:pt x="224215" y="130249"/>
                </a:lnTo>
                <a:lnTo>
                  <a:pt x="222726" y="124976"/>
                </a:lnTo>
                <a:lnTo>
                  <a:pt x="221887" y="116653"/>
                </a:lnTo>
                <a:lnTo>
                  <a:pt x="220817" y="113830"/>
                </a:lnTo>
                <a:lnTo>
                  <a:pt x="217088" y="108154"/>
                </a:lnTo>
                <a:lnTo>
                  <a:pt x="214760" y="106259"/>
                </a:lnTo>
                <a:lnTo>
                  <a:pt x="212256" y="104996"/>
                </a:lnTo>
                <a:lnTo>
                  <a:pt x="206933" y="103593"/>
                </a:lnTo>
                <a:lnTo>
                  <a:pt x="201393" y="102969"/>
                </a:lnTo>
                <a:lnTo>
                  <a:pt x="198582" y="101850"/>
                </a:lnTo>
                <a:lnTo>
                  <a:pt x="192918" y="98067"/>
                </a:lnTo>
                <a:lnTo>
                  <a:pt x="184686" y="95751"/>
                </a:lnTo>
                <a:lnTo>
                  <a:pt x="169342" y="94447"/>
                </a:lnTo>
                <a:lnTo>
                  <a:pt x="163879" y="94264"/>
                </a:lnTo>
                <a:lnTo>
                  <a:pt x="152730" y="96600"/>
                </a:lnTo>
                <a:lnTo>
                  <a:pt x="141425" y="99861"/>
                </a:lnTo>
                <a:lnTo>
                  <a:pt x="130050" y="101311"/>
                </a:lnTo>
                <a:lnTo>
                  <a:pt x="118645" y="104495"/>
                </a:lnTo>
                <a:lnTo>
                  <a:pt x="107226" y="109085"/>
                </a:lnTo>
                <a:lnTo>
                  <a:pt x="95801" y="114300"/>
                </a:lnTo>
                <a:lnTo>
                  <a:pt x="72944" y="125409"/>
                </a:lnTo>
                <a:lnTo>
                  <a:pt x="56752" y="133926"/>
                </a:lnTo>
                <a:lnTo>
                  <a:pt x="44546" y="143435"/>
                </a:lnTo>
                <a:lnTo>
                  <a:pt x="34605" y="152744"/>
                </a:lnTo>
                <a:lnTo>
                  <a:pt x="26377" y="163231"/>
                </a:lnTo>
                <a:lnTo>
                  <a:pt x="22850" y="168695"/>
                </a:lnTo>
                <a:lnTo>
                  <a:pt x="19545" y="174243"/>
                </a:lnTo>
                <a:lnTo>
                  <a:pt x="16390" y="179846"/>
                </a:lnTo>
                <a:lnTo>
                  <a:pt x="11297" y="190199"/>
                </a:lnTo>
                <a:lnTo>
                  <a:pt x="9033" y="197976"/>
                </a:lnTo>
                <a:lnTo>
                  <a:pt x="5487" y="207147"/>
                </a:lnTo>
                <a:lnTo>
                  <a:pt x="1688" y="217573"/>
                </a:lnTo>
                <a:lnTo>
                  <a:pt x="675" y="223020"/>
                </a:lnTo>
                <a:lnTo>
                  <a:pt x="0" y="228557"/>
                </a:lnTo>
                <a:lnTo>
                  <a:pt x="502" y="234153"/>
                </a:lnTo>
                <a:lnTo>
                  <a:pt x="1790" y="239788"/>
                </a:lnTo>
                <a:lnTo>
                  <a:pt x="3600" y="245451"/>
                </a:lnTo>
                <a:lnTo>
                  <a:pt x="4807" y="251130"/>
                </a:lnTo>
                <a:lnTo>
                  <a:pt x="5612" y="256822"/>
                </a:lnTo>
                <a:lnTo>
                  <a:pt x="6149" y="262522"/>
                </a:lnTo>
                <a:lnTo>
                  <a:pt x="7459" y="268226"/>
                </a:lnTo>
                <a:lnTo>
                  <a:pt x="9285" y="273934"/>
                </a:lnTo>
                <a:lnTo>
                  <a:pt x="11455" y="279645"/>
                </a:lnTo>
                <a:lnTo>
                  <a:pt x="13854" y="285356"/>
                </a:lnTo>
                <a:lnTo>
                  <a:pt x="16406" y="291069"/>
                </a:lnTo>
                <a:lnTo>
                  <a:pt x="21781" y="301545"/>
                </a:lnTo>
                <a:lnTo>
                  <a:pt x="27345" y="309375"/>
                </a:lnTo>
                <a:lnTo>
                  <a:pt x="29210" y="313749"/>
                </a:lnTo>
                <a:lnTo>
                  <a:pt x="31282" y="323690"/>
                </a:lnTo>
                <a:lnTo>
                  <a:pt x="33739" y="328055"/>
                </a:lnTo>
                <a:lnTo>
                  <a:pt x="41550" y="335445"/>
                </a:lnTo>
                <a:lnTo>
                  <a:pt x="48831" y="339365"/>
                </a:lnTo>
                <a:lnTo>
                  <a:pt x="56195" y="341107"/>
                </a:lnTo>
                <a:lnTo>
                  <a:pt x="70098" y="342087"/>
                </a:lnTo>
                <a:lnTo>
                  <a:pt x="86352" y="342419"/>
                </a:lnTo>
                <a:lnTo>
                  <a:pt x="91408" y="342446"/>
                </a:lnTo>
                <a:lnTo>
                  <a:pt x="95731" y="341511"/>
                </a:lnTo>
                <a:lnTo>
                  <a:pt x="103074" y="337933"/>
                </a:lnTo>
                <a:lnTo>
                  <a:pt x="116502" y="327875"/>
                </a:lnTo>
                <a:lnTo>
                  <a:pt x="130195" y="319540"/>
                </a:lnTo>
                <a:lnTo>
                  <a:pt x="141660" y="310085"/>
                </a:lnTo>
                <a:lnTo>
                  <a:pt x="151427" y="300789"/>
                </a:lnTo>
                <a:lnTo>
                  <a:pt x="159578" y="290307"/>
                </a:lnTo>
                <a:lnTo>
                  <a:pt x="163085" y="284845"/>
                </a:lnTo>
                <a:lnTo>
                  <a:pt x="167328" y="279298"/>
                </a:lnTo>
                <a:lnTo>
                  <a:pt x="172062" y="273696"/>
                </a:lnTo>
                <a:lnTo>
                  <a:pt x="177123" y="268055"/>
                </a:lnTo>
                <a:lnTo>
                  <a:pt x="187826" y="256709"/>
                </a:lnTo>
                <a:lnTo>
                  <a:pt x="193347" y="251016"/>
                </a:lnTo>
                <a:lnTo>
                  <a:pt x="197980" y="245316"/>
                </a:lnTo>
                <a:lnTo>
                  <a:pt x="202022" y="239610"/>
                </a:lnTo>
                <a:lnTo>
                  <a:pt x="205668" y="233902"/>
                </a:lnTo>
                <a:lnTo>
                  <a:pt x="209052" y="227239"/>
                </a:lnTo>
                <a:lnTo>
                  <a:pt x="212260" y="219939"/>
                </a:lnTo>
                <a:lnTo>
                  <a:pt x="215352" y="212215"/>
                </a:lnTo>
                <a:lnTo>
                  <a:pt x="218365" y="205161"/>
                </a:lnTo>
                <a:lnTo>
                  <a:pt x="224253" y="192243"/>
                </a:lnTo>
                <a:lnTo>
                  <a:pt x="232923" y="174261"/>
                </a:lnTo>
                <a:lnTo>
                  <a:pt x="235795" y="167475"/>
                </a:lnTo>
                <a:lnTo>
                  <a:pt x="238661" y="160094"/>
                </a:lnTo>
                <a:lnTo>
                  <a:pt x="241525" y="152316"/>
                </a:lnTo>
                <a:lnTo>
                  <a:pt x="243434" y="145226"/>
                </a:lnTo>
                <a:lnTo>
                  <a:pt x="244707" y="138594"/>
                </a:lnTo>
                <a:lnTo>
                  <a:pt x="245555" y="132267"/>
                </a:lnTo>
                <a:lnTo>
                  <a:pt x="247073" y="126145"/>
                </a:lnTo>
                <a:lnTo>
                  <a:pt x="249038" y="120159"/>
                </a:lnTo>
                <a:lnTo>
                  <a:pt x="251300" y="114262"/>
                </a:lnTo>
                <a:lnTo>
                  <a:pt x="252808" y="108426"/>
                </a:lnTo>
                <a:lnTo>
                  <a:pt x="253814" y="102631"/>
                </a:lnTo>
                <a:lnTo>
                  <a:pt x="254484" y="96862"/>
                </a:lnTo>
                <a:lnTo>
                  <a:pt x="255883" y="91112"/>
                </a:lnTo>
                <a:lnTo>
                  <a:pt x="257769" y="85373"/>
                </a:lnTo>
                <a:lnTo>
                  <a:pt x="259978" y="79642"/>
                </a:lnTo>
                <a:lnTo>
                  <a:pt x="261451" y="73916"/>
                </a:lnTo>
                <a:lnTo>
                  <a:pt x="262433" y="68194"/>
                </a:lnTo>
                <a:lnTo>
                  <a:pt x="263524" y="57709"/>
                </a:lnTo>
                <a:lnTo>
                  <a:pt x="264009" y="49874"/>
                </a:lnTo>
                <a:lnTo>
                  <a:pt x="266764" y="40677"/>
                </a:lnTo>
                <a:lnTo>
                  <a:pt x="268833" y="35557"/>
                </a:lnTo>
                <a:lnTo>
                  <a:pt x="269259" y="31191"/>
                </a:lnTo>
                <a:lnTo>
                  <a:pt x="268591" y="27329"/>
                </a:lnTo>
                <a:lnTo>
                  <a:pt x="266261" y="20496"/>
                </a:lnTo>
                <a:lnTo>
                  <a:pt x="264642" y="9984"/>
                </a:lnTo>
                <a:lnTo>
                  <a:pt x="264403" y="0"/>
                </a:lnTo>
                <a:lnTo>
                  <a:pt x="264399" y="4269"/>
                </a:lnTo>
                <a:lnTo>
                  <a:pt x="263446" y="5571"/>
                </a:lnTo>
                <a:lnTo>
                  <a:pt x="261858" y="6438"/>
                </a:lnTo>
                <a:lnTo>
                  <a:pt x="259847" y="7016"/>
                </a:lnTo>
                <a:lnTo>
                  <a:pt x="258506" y="8354"/>
                </a:lnTo>
                <a:lnTo>
                  <a:pt x="257612" y="10199"/>
                </a:lnTo>
                <a:lnTo>
                  <a:pt x="257016" y="12381"/>
                </a:lnTo>
                <a:lnTo>
                  <a:pt x="253814" y="17345"/>
                </a:lnTo>
                <a:lnTo>
                  <a:pt x="251627" y="20003"/>
                </a:lnTo>
                <a:lnTo>
                  <a:pt x="250168" y="22727"/>
                </a:lnTo>
                <a:lnTo>
                  <a:pt x="247164" y="32064"/>
                </a:lnTo>
                <a:lnTo>
                  <a:pt x="243085" y="41334"/>
                </a:lnTo>
                <a:lnTo>
                  <a:pt x="235434" y="57262"/>
                </a:lnTo>
                <a:lnTo>
                  <a:pt x="233658" y="62807"/>
                </a:lnTo>
                <a:lnTo>
                  <a:pt x="232474" y="68408"/>
                </a:lnTo>
                <a:lnTo>
                  <a:pt x="231685" y="74047"/>
                </a:lnTo>
                <a:lnTo>
                  <a:pt x="230207" y="80664"/>
                </a:lnTo>
                <a:lnTo>
                  <a:pt x="228269" y="87933"/>
                </a:lnTo>
                <a:lnTo>
                  <a:pt x="226024" y="95636"/>
                </a:lnTo>
                <a:lnTo>
                  <a:pt x="224527" y="102677"/>
                </a:lnTo>
                <a:lnTo>
                  <a:pt x="223530" y="109275"/>
                </a:lnTo>
                <a:lnTo>
                  <a:pt x="222865" y="115579"/>
                </a:lnTo>
                <a:lnTo>
                  <a:pt x="223374" y="121687"/>
                </a:lnTo>
                <a:lnTo>
                  <a:pt x="224666" y="127664"/>
                </a:lnTo>
                <a:lnTo>
                  <a:pt x="226479" y="133553"/>
                </a:lnTo>
                <a:lnTo>
                  <a:pt x="227689" y="140338"/>
                </a:lnTo>
                <a:lnTo>
                  <a:pt x="228495" y="147717"/>
                </a:lnTo>
                <a:lnTo>
                  <a:pt x="229032" y="155495"/>
                </a:lnTo>
                <a:lnTo>
                  <a:pt x="229390" y="163538"/>
                </a:lnTo>
                <a:lnTo>
                  <a:pt x="229789" y="180094"/>
                </a:lnTo>
                <a:lnTo>
                  <a:pt x="230079" y="219167"/>
                </a:lnTo>
                <a:lnTo>
                  <a:pt x="231041" y="225035"/>
                </a:lnTo>
                <a:lnTo>
                  <a:pt x="232635" y="230853"/>
                </a:lnTo>
                <a:lnTo>
                  <a:pt x="234650" y="236636"/>
                </a:lnTo>
                <a:lnTo>
                  <a:pt x="237898" y="242397"/>
                </a:lnTo>
                <a:lnTo>
                  <a:pt x="241968" y="248142"/>
                </a:lnTo>
                <a:lnTo>
                  <a:pt x="246587" y="253878"/>
                </a:lnTo>
                <a:lnTo>
                  <a:pt x="250619" y="259606"/>
                </a:lnTo>
                <a:lnTo>
                  <a:pt x="254259" y="265330"/>
                </a:lnTo>
                <a:lnTo>
                  <a:pt x="257638" y="271051"/>
                </a:lnTo>
                <a:lnTo>
                  <a:pt x="266473" y="279948"/>
                </a:lnTo>
                <a:lnTo>
                  <a:pt x="276750" y="288029"/>
                </a:lnTo>
                <a:lnTo>
                  <a:pt x="287667" y="297971"/>
                </a:lnTo>
                <a:lnTo>
                  <a:pt x="298869" y="306200"/>
                </a:lnTo>
                <a:lnTo>
                  <a:pt x="310198" y="313032"/>
                </a:lnTo>
                <a:lnTo>
                  <a:pt x="321583" y="319243"/>
                </a:lnTo>
                <a:lnTo>
                  <a:pt x="335533" y="322638"/>
                </a:lnTo>
                <a:lnTo>
                  <a:pt x="350305" y="324148"/>
                </a:lnTo>
                <a:lnTo>
                  <a:pt x="363221" y="324818"/>
                </a:lnTo>
                <a:lnTo>
                  <a:pt x="375311" y="327657"/>
                </a:lnTo>
                <a:lnTo>
                  <a:pt x="381202" y="329747"/>
                </a:lnTo>
                <a:lnTo>
                  <a:pt x="387035" y="330188"/>
                </a:lnTo>
                <a:lnTo>
                  <a:pt x="398595" y="328138"/>
                </a:lnTo>
                <a:lnTo>
                  <a:pt x="412623" y="326592"/>
                </a:lnTo>
                <a:lnTo>
                  <a:pt x="427430" y="325905"/>
                </a:lnTo>
                <a:lnTo>
                  <a:pt x="440361" y="325599"/>
                </a:lnTo>
                <a:lnTo>
                  <a:pt x="452458" y="322924"/>
                </a:lnTo>
                <a:lnTo>
                  <a:pt x="464185" y="318560"/>
                </a:lnTo>
                <a:lnTo>
                  <a:pt x="480544" y="311700"/>
                </a:lnTo>
                <a:lnTo>
                  <a:pt x="491847" y="308292"/>
                </a:lnTo>
                <a:lnTo>
                  <a:pt x="506740" y="299089"/>
                </a:lnTo>
                <a:lnTo>
                  <a:pt x="511684" y="296414"/>
                </a:lnTo>
                <a:lnTo>
                  <a:pt x="514980" y="293679"/>
                </a:lnTo>
                <a:lnTo>
                  <a:pt x="517177" y="290903"/>
                </a:lnTo>
                <a:lnTo>
                  <a:pt x="518642" y="288099"/>
                </a:lnTo>
                <a:lnTo>
                  <a:pt x="520571" y="286231"/>
                </a:lnTo>
                <a:lnTo>
                  <a:pt x="522810" y="284985"/>
                </a:lnTo>
                <a:lnTo>
                  <a:pt x="530145" y="28249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871"/>
          <p:cNvSpPr/>
          <p:nvPr/>
        </p:nvSpPr>
        <p:spPr>
          <a:xfrm>
            <a:off x="1820227" y="4286250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17145"/>
                </a:moveTo>
                <a:lnTo>
                  <a:pt x="7381" y="9764"/>
                </a:lnTo>
                <a:lnTo>
                  <a:pt x="8731" y="9367"/>
                </a:lnTo>
                <a:lnTo>
                  <a:pt x="12770" y="8925"/>
                </a:lnTo>
                <a:lnTo>
                  <a:pt x="16133" y="8807"/>
                </a:lnTo>
                <a:lnTo>
                  <a:pt x="29969" y="8642"/>
                </a:lnTo>
                <a:lnTo>
                  <a:pt x="57333" y="8582"/>
                </a:lnTo>
                <a:lnTo>
                  <a:pt x="62987" y="7626"/>
                </a:lnTo>
                <a:lnTo>
                  <a:pt x="68661" y="6036"/>
                </a:lnTo>
                <a:lnTo>
                  <a:pt x="74349" y="4024"/>
                </a:lnTo>
                <a:lnTo>
                  <a:pt x="80046" y="2683"/>
                </a:lnTo>
                <a:lnTo>
                  <a:pt x="85749" y="1788"/>
                </a:lnTo>
                <a:lnTo>
                  <a:pt x="91456" y="1192"/>
                </a:lnTo>
                <a:lnTo>
                  <a:pt x="98118" y="795"/>
                </a:lnTo>
                <a:lnTo>
                  <a:pt x="113141" y="353"/>
                </a:lnTo>
                <a:lnTo>
                  <a:pt x="151095" y="31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872"/>
          <p:cNvSpPr/>
          <p:nvPr/>
        </p:nvSpPr>
        <p:spPr>
          <a:xfrm>
            <a:off x="1905952" y="4354829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0"/>
                </a:moveTo>
                <a:lnTo>
                  <a:pt x="0" y="7381"/>
                </a:lnTo>
                <a:lnTo>
                  <a:pt x="952" y="7779"/>
                </a:lnTo>
                <a:lnTo>
                  <a:pt x="4551" y="8220"/>
                </a:lnTo>
                <a:lnTo>
                  <a:pt x="11932" y="8469"/>
                </a:lnTo>
                <a:lnTo>
                  <a:pt x="15574" y="9456"/>
                </a:lnTo>
                <a:lnTo>
                  <a:pt x="19908" y="11067"/>
                </a:lnTo>
                <a:lnTo>
                  <a:pt x="24702" y="13093"/>
                </a:lnTo>
                <a:lnTo>
                  <a:pt x="29803" y="14444"/>
                </a:lnTo>
                <a:lnTo>
                  <a:pt x="35109" y="15344"/>
                </a:lnTo>
                <a:lnTo>
                  <a:pt x="40551" y="15945"/>
                </a:lnTo>
                <a:lnTo>
                  <a:pt x="46084" y="16345"/>
                </a:lnTo>
                <a:lnTo>
                  <a:pt x="51678" y="16612"/>
                </a:lnTo>
                <a:lnTo>
                  <a:pt x="62973" y="16909"/>
                </a:lnTo>
                <a:lnTo>
                  <a:pt x="158724" y="17145"/>
                </a:lnTo>
                <a:lnTo>
                  <a:pt x="164871" y="16192"/>
                </a:lnTo>
                <a:lnTo>
                  <a:pt x="170874" y="14605"/>
                </a:lnTo>
                <a:lnTo>
                  <a:pt x="176781" y="12595"/>
                </a:lnTo>
                <a:lnTo>
                  <a:pt x="182624" y="11254"/>
                </a:lnTo>
                <a:lnTo>
                  <a:pt x="188424" y="10360"/>
                </a:lnTo>
                <a:lnTo>
                  <a:pt x="194196" y="9765"/>
                </a:lnTo>
                <a:lnTo>
                  <a:pt x="199949" y="9368"/>
                </a:lnTo>
                <a:lnTo>
                  <a:pt x="205689" y="9103"/>
                </a:lnTo>
                <a:lnTo>
                  <a:pt x="220330" y="8730"/>
                </a:lnTo>
                <a:lnTo>
                  <a:pt x="240030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873"/>
          <p:cNvSpPr/>
          <p:nvPr/>
        </p:nvSpPr>
        <p:spPr>
          <a:xfrm>
            <a:off x="2265997" y="4176042"/>
            <a:ext cx="316633" cy="230221"/>
          </a:xfrm>
          <a:custGeom>
            <a:avLst/>
            <a:gdLst/>
            <a:ahLst/>
            <a:cxnLst/>
            <a:rect l="0" t="0" r="0" b="0"/>
            <a:pathLst>
              <a:path w="316633" h="230221">
                <a:moveTo>
                  <a:pt x="0" y="50200"/>
                </a:moveTo>
                <a:lnTo>
                  <a:pt x="0" y="45649"/>
                </a:lnTo>
                <a:lnTo>
                  <a:pt x="953" y="44309"/>
                </a:lnTo>
                <a:lnTo>
                  <a:pt x="2540" y="43415"/>
                </a:lnTo>
                <a:lnTo>
                  <a:pt x="4551" y="42819"/>
                </a:lnTo>
                <a:lnTo>
                  <a:pt x="5891" y="41469"/>
                </a:lnTo>
                <a:lnTo>
                  <a:pt x="6785" y="39617"/>
                </a:lnTo>
                <a:lnTo>
                  <a:pt x="7381" y="37430"/>
                </a:lnTo>
                <a:lnTo>
                  <a:pt x="8731" y="35971"/>
                </a:lnTo>
                <a:lnTo>
                  <a:pt x="10583" y="34999"/>
                </a:lnTo>
                <a:lnTo>
                  <a:pt x="20281" y="31091"/>
                </a:lnTo>
                <a:lnTo>
                  <a:pt x="35219" y="23901"/>
                </a:lnTo>
                <a:lnTo>
                  <a:pt x="57334" y="12937"/>
                </a:lnTo>
                <a:lnTo>
                  <a:pt x="62987" y="11071"/>
                </a:lnTo>
                <a:lnTo>
                  <a:pt x="68662" y="9826"/>
                </a:lnTo>
                <a:lnTo>
                  <a:pt x="74349" y="8997"/>
                </a:lnTo>
                <a:lnTo>
                  <a:pt x="83209" y="8075"/>
                </a:lnTo>
                <a:lnTo>
                  <a:pt x="92227" y="6713"/>
                </a:lnTo>
                <a:lnTo>
                  <a:pt x="98632" y="5016"/>
                </a:lnTo>
                <a:lnTo>
                  <a:pt x="105760" y="2933"/>
                </a:lnTo>
                <a:lnTo>
                  <a:pt x="112416" y="1543"/>
                </a:lnTo>
                <a:lnTo>
                  <a:pt x="118759" y="617"/>
                </a:lnTo>
                <a:lnTo>
                  <a:pt x="124893" y="0"/>
                </a:lnTo>
                <a:lnTo>
                  <a:pt x="130887" y="541"/>
                </a:lnTo>
                <a:lnTo>
                  <a:pt x="136788" y="1854"/>
                </a:lnTo>
                <a:lnTo>
                  <a:pt x="142627" y="3682"/>
                </a:lnTo>
                <a:lnTo>
                  <a:pt x="151655" y="5713"/>
                </a:lnTo>
                <a:lnTo>
                  <a:pt x="158842" y="6615"/>
                </a:lnTo>
                <a:lnTo>
                  <a:pt x="165211" y="7017"/>
                </a:lnTo>
                <a:lnTo>
                  <a:pt x="168243" y="8076"/>
                </a:lnTo>
                <a:lnTo>
                  <a:pt x="177414" y="14081"/>
                </a:lnTo>
                <a:lnTo>
                  <a:pt x="178283" y="14690"/>
                </a:lnTo>
                <a:lnTo>
                  <a:pt x="178863" y="16050"/>
                </a:lnTo>
                <a:lnTo>
                  <a:pt x="179507" y="20099"/>
                </a:lnTo>
                <a:lnTo>
                  <a:pt x="178726" y="21561"/>
                </a:lnTo>
                <a:lnTo>
                  <a:pt x="177254" y="22535"/>
                </a:lnTo>
                <a:lnTo>
                  <a:pt x="175319" y="23184"/>
                </a:lnTo>
                <a:lnTo>
                  <a:pt x="174029" y="24569"/>
                </a:lnTo>
                <a:lnTo>
                  <a:pt x="173170" y="26446"/>
                </a:lnTo>
                <a:lnTo>
                  <a:pt x="172596" y="28649"/>
                </a:lnTo>
                <a:lnTo>
                  <a:pt x="171262" y="30118"/>
                </a:lnTo>
                <a:lnTo>
                  <a:pt x="169420" y="31097"/>
                </a:lnTo>
                <a:lnTo>
                  <a:pt x="159736" y="35015"/>
                </a:lnTo>
                <a:lnTo>
                  <a:pt x="151004" y="38689"/>
                </a:lnTo>
                <a:lnTo>
                  <a:pt x="143948" y="40321"/>
                </a:lnTo>
                <a:lnTo>
                  <a:pt x="135097" y="43587"/>
                </a:lnTo>
                <a:lnTo>
                  <a:pt x="130069" y="45791"/>
                </a:lnTo>
                <a:lnTo>
                  <a:pt x="119404" y="50781"/>
                </a:lnTo>
                <a:lnTo>
                  <a:pt x="113893" y="53445"/>
                </a:lnTo>
                <a:lnTo>
                  <a:pt x="105229" y="56405"/>
                </a:lnTo>
                <a:lnTo>
                  <a:pt x="98203" y="57720"/>
                </a:lnTo>
                <a:lnTo>
                  <a:pt x="91906" y="58305"/>
                </a:lnTo>
                <a:lnTo>
                  <a:pt x="88893" y="59414"/>
                </a:lnTo>
                <a:lnTo>
                  <a:pt x="83005" y="63185"/>
                </a:lnTo>
                <a:lnTo>
                  <a:pt x="81055" y="65524"/>
                </a:lnTo>
                <a:lnTo>
                  <a:pt x="79754" y="68036"/>
                </a:lnTo>
                <a:lnTo>
                  <a:pt x="77666" y="74361"/>
                </a:lnTo>
                <a:lnTo>
                  <a:pt x="77305" y="80007"/>
                </a:lnTo>
                <a:lnTo>
                  <a:pt x="79159" y="81502"/>
                </a:lnTo>
                <a:lnTo>
                  <a:pt x="90870" y="84557"/>
                </a:lnTo>
                <a:lnTo>
                  <a:pt x="95823" y="86440"/>
                </a:lnTo>
                <a:lnTo>
                  <a:pt x="101029" y="88647"/>
                </a:lnTo>
                <a:lnTo>
                  <a:pt x="111895" y="93640"/>
                </a:lnTo>
                <a:lnTo>
                  <a:pt x="117459" y="96305"/>
                </a:lnTo>
                <a:lnTo>
                  <a:pt x="124026" y="99035"/>
                </a:lnTo>
                <a:lnTo>
                  <a:pt x="131261" y="101806"/>
                </a:lnTo>
                <a:lnTo>
                  <a:pt x="138943" y="104607"/>
                </a:lnTo>
                <a:lnTo>
                  <a:pt x="146921" y="108379"/>
                </a:lnTo>
                <a:lnTo>
                  <a:pt x="155097" y="112798"/>
                </a:lnTo>
                <a:lnTo>
                  <a:pt x="163406" y="117650"/>
                </a:lnTo>
                <a:lnTo>
                  <a:pt x="171802" y="121837"/>
                </a:lnTo>
                <a:lnTo>
                  <a:pt x="180257" y="125580"/>
                </a:lnTo>
                <a:lnTo>
                  <a:pt x="188752" y="129028"/>
                </a:lnTo>
                <a:lnTo>
                  <a:pt x="198224" y="132280"/>
                </a:lnTo>
                <a:lnTo>
                  <a:pt x="208350" y="135400"/>
                </a:lnTo>
                <a:lnTo>
                  <a:pt x="218910" y="138433"/>
                </a:lnTo>
                <a:lnTo>
                  <a:pt x="228807" y="142359"/>
                </a:lnTo>
                <a:lnTo>
                  <a:pt x="238263" y="146882"/>
                </a:lnTo>
                <a:lnTo>
                  <a:pt x="262684" y="159809"/>
                </a:lnTo>
                <a:lnTo>
                  <a:pt x="288002" y="172710"/>
                </a:lnTo>
                <a:lnTo>
                  <a:pt x="297229" y="178627"/>
                </a:lnTo>
                <a:lnTo>
                  <a:pt x="304504" y="184431"/>
                </a:lnTo>
                <a:lnTo>
                  <a:pt x="310913" y="190186"/>
                </a:lnTo>
                <a:lnTo>
                  <a:pt x="313003" y="193054"/>
                </a:lnTo>
                <a:lnTo>
                  <a:pt x="315325" y="198781"/>
                </a:lnTo>
                <a:lnTo>
                  <a:pt x="316357" y="204501"/>
                </a:lnTo>
                <a:lnTo>
                  <a:pt x="316632" y="207360"/>
                </a:lnTo>
                <a:lnTo>
                  <a:pt x="314911" y="210218"/>
                </a:lnTo>
                <a:lnTo>
                  <a:pt x="307918" y="215934"/>
                </a:lnTo>
                <a:lnTo>
                  <a:pt x="301000" y="219110"/>
                </a:lnTo>
                <a:lnTo>
                  <a:pt x="297822" y="219956"/>
                </a:lnTo>
                <a:lnTo>
                  <a:pt x="291750" y="223437"/>
                </a:lnTo>
                <a:lnTo>
                  <a:pt x="288798" y="225699"/>
                </a:lnTo>
                <a:lnTo>
                  <a:pt x="283972" y="227207"/>
                </a:lnTo>
                <a:lnTo>
                  <a:pt x="277897" y="228212"/>
                </a:lnTo>
                <a:lnTo>
                  <a:pt x="270990" y="228882"/>
                </a:lnTo>
                <a:lnTo>
                  <a:pt x="263527" y="229329"/>
                </a:lnTo>
                <a:lnTo>
                  <a:pt x="247616" y="229825"/>
                </a:lnTo>
                <a:lnTo>
                  <a:pt x="197081" y="230188"/>
                </a:lnTo>
                <a:lnTo>
                  <a:pt x="145725" y="230220"/>
                </a:lnTo>
                <a:lnTo>
                  <a:pt x="139060" y="229268"/>
                </a:lnTo>
                <a:lnTo>
                  <a:pt x="133664" y="227681"/>
                </a:lnTo>
                <a:lnTo>
                  <a:pt x="129114" y="225671"/>
                </a:lnTo>
                <a:lnTo>
                  <a:pt x="124176" y="224330"/>
                </a:lnTo>
                <a:lnTo>
                  <a:pt x="118979" y="223437"/>
                </a:lnTo>
                <a:lnTo>
                  <a:pt x="106052" y="222003"/>
                </a:lnTo>
                <a:lnTo>
                  <a:pt x="96504" y="221697"/>
                </a:lnTo>
                <a:lnTo>
                  <a:pt x="94297" y="2216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874"/>
          <p:cNvSpPr/>
          <p:nvPr/>
        </p:nvSpPr>
        <p:spPr>
          <a:xfrm>
            <a:off x="2635021" y="4200525"/>
            <a:ext cx="256255" cy="197114"/>
          </a:xfrm>
          <a:custGeom>
            <a:avLst/>
            <a:gdLst/>
            <a:ahLst/>
            <a:cxnLst/>
            <a:rect l="0" t="0" r="0" b="0"/>
            <a:pathLst>
              <a:path w="256255" h="197114">
                <a:moveTo>
                  <a:pt x="102463" y="42862"/>
                </a:moveTo>
                <a:lnTo>
                  <a:pt x="102463" y="38312"/>
                </a:lnTo>
                <a:lnTo>
                  <a:pt x="103416" y="36018"/>
                </a:lnTo>
                <a:lnTo>
                  <a:pt x="107014" y="30931"/>
                </a:lnTo>
                <a:lnTo>
                  <a:pt x="109844" y="27262"/>
                </a:lnTo>
                <a:lnTo>
                  <a:pt x="110506" y="23864"/>
                </a:lnTo>
                <a:lnTo>
                  <a:pt x="110801" y="19178"/>
                </a:lnTo>
                <a:lnTo>
                  <a:pt x="111027" y="9042"/>
                </a:lnTo>
                <a:lnTo>
                  <a:pt x="103654" y="8613"/>
                </a:lnTo>
                <a:lnTo>
                  <a:pt x="77792" y="8573"/>
                </a:lnTo>
                <a:lnTo>
                  <a:pt x="73634" y="9525"/>
                </a:lnTo>
                <a:lnTo>
                  <a:pt x="66473" y="13124"/>
                </a:lnTo>
                <a:lnTo>
                  <a:pt x="62277" y="15416"/>
                </a:lnTo>
                <a:lnTo>
                  <a:pt x="52535" y="20504"/>
                </a:lnTo>
                <a:lnTo>
                  <a:pt x="48223" y="23194"/>
                </a:lnTo>
                <a:lnTo>
                  <a:pt x="40892" y="28723"/>
                </a:lnTo>
                <a:lnTo>
                  <a:pt x="36651" y="32484"/>
                </a:lnTo>
                <a:lnTo>
                  <a:pt x="26858" y="41742"/>
                </a:lnTo>
                <a:lnTo>
                  <a:pt x="22533" y="46878"/>
                </a:lnTo>
                <a:lnTo>
                  <a:pt x="18696" y="52207"/>
                </a:lnTo>
                <a:lnTo>
                  <a:pt x="15186" y="57665"/>
                </a:lnTo>
                <a:lnTo>
                  <a:pt x="12846" y="62255"/>
                </a:lnTo>
                <a:lnTo>
                  <a:pt x="11286" y="66268"/>
                </a:lnTo>
                <a:lnTo>
                  <a:pt x="10246" y="69896"/>
                </a:lnTo>
                <a:lnTo>
                  <a:pt x="8600" y="74220"/>
                </a:lnTo>
                <a:lnTo>
                  <a:pt x="6550" y="79007"/>
                </a:lnTo>
                <a:lnTo>
                  <a:pt x="4232" y="84104"/>
                </a:lnTo>
                <a:lnTo>
                  <a:pt x="2686" y="89407"/>
                </a:lnTo>
                <a:lnTo>
                  <a:pt x="1655" y="94847"/>
                </a:lnTo>
                <a:lnTo>
                  <a:pt x="968" y="100379"/>
                </a:lnTo>
                <a:lnTo>
                  <a:pt x="510" y="105019"/>
                </a:lnTo>
                <a:lnTo>
                  <a:pt x="204" y="109065"/>
                </a:lnTo>
                <a:lnTo>
                  <a:pt x="0" y="112715"/>
                </a:lnTo>
                <a:lnTo>
                  <a:pt x="817" y="117053"/>
                </a:lnTo>
                <a:lnTo>
                  <a:pt x="2314" y="121850"/>
                </a:lnTo>
                <a:lnTo>
                  <a:pt x="4265" y="126953"/>
                </a:lnTo>
                <a:lnTo>
                  <a:pt x="6518" y="131308"/>
                </a:lnTo>
                <a:lnTo>
                  <a:pt x="8972" y="135163"/>
                </a:lnTo>
                <a:lnTo>
                  <a:pt x="11561" y="138686"/>
                </a:lnTo>
                <a:lnTo>
                  <a:pt x="14239" y="142940"/>
                </a:lnTo>
                <a:lnTo>
                  <a:pt x="16977" y="147680"/>
                </a:lnTo>
                <a:lnTo>
                  <a:pt x="19755" y="152746"/>
                </a:lnTo>
                <a:lnTo>
                  <a:pt x="23512" y="157076"/>
                </a:lnTo>
                <a:lnTo>
                  <a:pt x="27922" y="160914"/>
                </a:lnTo>
                <a:lnTo>
                  <a:pt x="32766" y="164426"/>
                </a:lnTo>
                <a:lnTo>
                  <a:pt x="53237" y="178470"/>
                </a:lnTo>
                <a:lnTo>
                  <a:pt x="60121" y="182798"/>
                </a:lnTo>
                <a:lnTo>
                  <a:pt x="66615" y="186635"/>
                </a:lnTo>
                <a:lnTo>
                  <a:pt x="72849" y="190145"/>
                </a:lnTo>
                <a:lnTo>
                  <a:pt x="79863" y="192486"/>
                </a:lnTo>
                <a:lnTo>
                  <a:pt x="87397" y="194047"/>
                </a:lnTo>
                <a:lnTo>
                  <a:pt x="95276" y="195087"/>
                </a:lnTo>
                <a:lnTo>
                  <a:pt x="103387" y="195780"/>
                </a:lnTo>
                <a:lnTo>
                  <a:pt x="111652" y="196243"/>
                </a:lnTo>
                <a:lnTo>
                  <a:pt x="127502" y="196756"/>
                </a:lnTo>
                <a:lnTo>
                  <a:pt x="148088" y="197045"/>
                </a:lnTo>
                <a:lnTo>
                  <a:pt x="163699" y="197113"/>
                </a:lnTo>
                <a:lnTo>
                  <a:pt x="170910" y="196179"/>
                </a:lnTo>
                <a:lnTo>
                  <a:pt x="177622" y="194603"/>
                </a:lnTo>
                <a:lnTo>
                  <a:pt x="184001" y="192601"/>
                </a:lnTo>
                <a:lnTo>
                  <a:pt x="190160" y="190312"/>
                </a:lnTo>
                <a:lnTo>
                  <a:pt x="196170" y="187835"/>
                </a:lnTo>
                <a:lnTo>
                  <a:pt x="202082" y="185231"/>
                </a:lnTo>
                <a:lnTo>
                  <a:pt x="213731" y="179797"/>
                </a:lnTo>
                <a:lnTo>
                  <a:pt x="219504" y="177015"/>
                </a:lnTo>
                <a:lnTo>
                  <a:pt x="224306" y="174207"/>
                </a:lnTo>
                <a:lnTo>
                  <a:pt x="232181" y="168548"/>
                </a:lnTo>
                <a:lnTo>
                  <a:pt x="238856" y="162857"/>
                </a:lnTo>
                <a:lnTo>
                  <a:pt x="241969" y="160007"/>
                </a:lnTo>
                <a:lnTo>
                  <a:pt x="244997" y="156201"/>
                </a:lnTo>
                <a:lnTo>
                  <a:pt x="247969" y="151759"/>
                </a:lnTo>
                <a:lnTo>
                  <a:pt x="250902" y="146892"/>
                </a:lnTo>
                <a:lnTo>
                  <a:pt x="252857" y="141743"/>
                </a:lnTo>
                <a:lnTo>
                  <a:pt x="254161" y="136406"/>
                </a:lnTo>
                <a:lnTo>
                  <a:pt x="255030" y="130942"/>
                </a:lnTo>
                <a:lnTo>
                  <a:pt x="255610" y="125394"/>
                </a:lnTo>
                <a:lnTo>
                  <a:pt x="255996" y="119791"/>
                </a:lnTo>
                <a:lnTo>
                  <a:pt x="256254" y="114151"/>
                </a:lnTo>
                <a:lnTo>
                  <a:pt x="255473" y="108485"/>
                </a:lnTo>
                <a:lnTo>
                  <a:pt x="254000" y="102803"/>
                </a:lnTo>
                <a:lnTo>
                  <a:pt x="252065" y="97111"/>
                </a:lnTo>
                <a:lnTo>
                  <a:pt x="248870" y="92363"/>
                </a:lnTo>
                <a:lnTo>
                  <a:pt x="244835" y="88245"/>
                </a:lnTo>
                <a:lnTo>
                  <a:pt x="240241" y="84547"/>
                </a:lnTo>
                <a:lnTo>
                  <a:pt x="236225" y="80177"/>
                </a:lnTo>
                <a:lnTo>
                  <a:pt x="232595" y="75359"/>
                </a:lnTo>
                <a:lnTo>
                  <a:pt x="229223" y="70242"/>
                </a:lnTo>
                <a:lnTo>
                  <a:pt x="225070" y="64925"/>
                </a:lnTo>
                <a:lnTo>
                  <a:pt x="220396" y="59476"/>
                </a:lnTo>
                <a:lnTo>
                  <a:pt x="215375" y="53938"/>
                </a:lnTo>
                <a:lnTo>
                  <a:pt x="209171" y="49293"/>
                </a:lnTo>
                <a:lnTo>
                  <a:pt x="202177" y="45245"/>
                </a:lnTo>
                <a:lnTo>
                  <a:pt x="194656" y="41593"/>
                </a:lnTo>
                <a:lnTo>
                  <a:pt x="187738" y="37254"/>
                </a:lnTo>
                <a:lnTo>
                  <a:pt x="181221" y="32456"/>
                </a:lnTo>
                <a:lnTo>
                  <a:pt x="174971" y="27352"/>
                </a:lnTo>
                <a:lnTo>
                  <a:pt x="168899" y="22997"/>
                </a:lnTo>
                <a:lnTo>
                  <a:pt x="162946" y="19141"/>
                </a:lnTo>
                <a:lnTo>
                  <a:pt x="157073" y="15618"/>
                </a:lnTo>
                <a:lnTo>
                  <a:pt x="151252" y="13270"/>
                </a:lnTo>
                <a:lnTo>
                  <a:pt x="145467" y="11704"/>
                </a:lnTo>
                <a:lnTo>
                  <a:pt x="139705" y="10660"/>
                </a:lnTo>
                <a:lnTo>
                  <a:pt x="133959" y="9011"/>
                </a:lnTo>
                <a:lnTo>
                  <a:pt x="128223" y="6960"/>
                </a:lnTo>
                <a:lnTo>
                  <a:pt x="122494" y="4640"/>
                </a:lnTo>
                <a:lnTo>
                  <a:pt x="117722" y="3093"/>
                </a:lnTo>
                <a:lnTo>
                  <a:pt x="109880" y="1374"/>
                </a:lnTo>
                <a:lnTo>
                  <a:pt x="103220" y="611"/>
                </a:lnTo>
                <a:lnTo>
                  <a:pt x="97085" y="271"/>
                </a:lnTo>
                <a:lnTo>
                  <a:pt x="87056" y="35"/>
                </a:lnTo>
                <a:lnTo>
                  <a:pt x="76746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875"/>
          <p:cNvSpPr/>
          <p:nvPr/>
        </p:nvSpPr>
        <p:spPr>
          <a:xfrm>
            <a:off x="2960369" y="4191952"/>
            <a:ext cx="274162" cy="221546"/>
          </a:xfrm>
          <a:custGeom>
            <a:avLst/>
            <a:gdLst/>
            <a:ahLst/>
            <a:cxnLst/>
            <a:rect l="0" t="0" r="0" b="0"/>
            <a:pathLst>
              <a:path w="274162" h="221546">
                <a:moveTo>
                  <a:pt x="68581" y="25718"/>
                </a:moveTo>
                <a:lnTo>
                  <a:pt x="68581" y="30268"/>
                </a:lnTo>
                <a:lnTo>
                  <a:pt x="67628" y="31609"/>
                </a:lnTo>
                <a:lnTo>
                  <a:pt x="66041" y="32503"/>
                </a:lnTo>
                <a:lnTo>
                  <a:pt x="64030" y="33099"/>
                </a:lnTo>
                <a:lnTo>
                  <a:pt x="62689" y="34448"/>
                </a:lnTo>
                <a:lnTo>
                  <a:pt x="61795" y="36301"/>
                </a:lnTo>
                <a:lnTo>
                  <a:pt x="61200" y="38488"/>
                </a:lnTo>
                <a:lnTo>
                  <a:pt x="57997" y="43458"/>
                </a:lnTo>
                <a:lnTo>
                  <a:pt x="55810" y="46117"/>
                </a:lnTo>
                <a:lnTo>
                  <a:pt x="52447" y="47890"/>
                </a:lnTo>
                <a:lnTo>
                  <a:pt x="48300" y="49072"/>
                </a:lnTo>
                <a:lnTo>
                  <a:pt x="43630" y="49860"/>
                </a:lnTo>
                <a:lnTo>
                  <a:pt x="40517" y="52290"/>
                </a:lnTo>
                <a:lnTo>
                  <a:pt x="38441" y="55815"/>
                </a:lnTo>
                <a:lnTo>
                  <a:pt x="37058" y="60070"/>
                </a:lnTo>
                <a:lnTo>
                  <a:pt x="35183" y="63859"/>
                </a:lnTo>
                <a:lnTo>
                  <a:pt x="30560" y="70609"/>
                </a:lnTo>
                <a:lnTo>
                  <a:pt x="25330" y="76785"/>
                </a:lnTo>
                <a:lnTo>
                  <a:pt x="22602" y="79765"/>
                </a:lnTo>
                <a:lnTo>
                  <a:pt x="20783" y="83657"/>
                </a:lnTo>
                <a:lnTo>
                  <a:pt x="19571" y="88156"/>
                </a:lnTo>
                <a:lnTo>
                  <a:pt x="18762" y="93061"/>
                </a:lnTo>
                <a:lnTo>
                  <a:pt x="18223" y="97283"/>
                </a:lnTo>
                <a:lnTo>
                  <a:pt x="17864" y="101051"/>
                </a:lnTo>
                <a:lnTo>
                  <a:pt x="17625" y="104514"/>
                </a:lnTo>
                <a:lnTo>
                  <a:pt x="17465" y="108729"/>
                </a:lnTo>
                <a:lnTo>
                  <a:pt x="17240" y="123762"/>
                </a:lnTo>
                <a:lnTo>
                  <a:pt x="17188" y="134698"/>
                </a:lnTo>
                <a:lnTo>
                  <a:pt x="18126" y="139328"/>
                </a:lnTo>
                <a:lnTo>
                  <a:pt x="19704" y="143369"/>
                </a:lnTo>
                <a:lnTo>
                  <a:pt x="21709" y="147014"/>
                </a:lnTo>
                <a:lnTo>
                  <a:pt x="29081" y="161247"/>
                </a:lnTo>
                <a:lnTo>
                  <a:pt x="31770" y="165600"/>
                </a:lnTo>
                <a:lnTo>
                  <a:pt x="34515" y="169455"/>
                </a:lnTo>
                <a:lnTo>
                  <a:pt x="37298" y="172978"/>
                </a:lnTo>
                <a:lnTo>
                  <a:pt x="45470" y="179431"/>
                </a:lnTo>
                <a:lnTo>
                  <a:pt x="50316" y="182486"/>
                </a:lnTo>
                <a:lnTo>
                  <a:pt x="55451" y="185475"/>
                </a:lnTo>
                <a:lnTo>
                  <a:pt x="60780" y="188420"/>
                </a:lnTo>
                <a:lnTo>
                  <a:pt x="66238" y="191336"/>
                </a:lnTo>
                <a:lnTo>
                  <a:pt x="72734" y="194232"/>
                </a:lnTo>
                <a:lnTo>
                  <a:pt x="79922" y="197116"/>
                </a:lnTo>
                <a:lnTo>
                  <a:pt x="87572" y="199990"/>
                </a:lnTo>
                <a:lnTo>
                  <a:pt x="94576" y="202859"/>
                </a:lnTo>
                <a:lnTo>
                  <a:pt x="101151" y="205725"/>
                </a:lnTo>
                <a:lnTo>
                  <a:pt x="107439" y="208587"/>
                </a:lnTo>
                <a:lnTo>
                  <a:pt x="114489" y="210496"/>
                </a:lnTo>
                <a:lnTo>
                  <a:pt x="122046" y="211768"/>
                </a:lnTo>
                <a:lnTo>
                  <a:pt x="129942" y="212616"/>
                </a:lnTo>
                <a:lnTo>
                  <a:pt x="137110" y="214134"/>
                </a:lnTo>
                <a:lnTo>
                  <a:pt x="143795" y="216099"/>
                </a:lnTo>
                <a:lnTo>
                  <a:pt x="150156" y="218361"/>
                </a:lnTo>
                <a:lnTo>
                  <a:pt x="157254" y="219869"/>
                </a:lnTo>
                <a:lnTo>
                  <a:pt x="164844" y="220874"/>
                </a:lnTo>
                <a:lnTo>
                  <a:pt x="172761" y="221545"/>
                </a:lnTo>
                <a:lnTo>
                  <a:pt x="179944" y="221039"/>
                </a:lnTo>
                <a:lnTo>
                  <a:pt x="186638" y="219750"/>
                </a:lnTo>
                <a:lnTo>
                  <a:pt x="193005" y="217937"/>
                </a:lnTo>
                <a:lnTo>
                  <a:pt x="200108" y="216729"/>
                </a:lnTo>
                <a:lnTo>
                  <a:pt x="207700" y="215923"/>
                </a:lnTo>
                <a:lnTo>
                  <a:pt x="221852" y="215029"/>
                </a:lnTo>
                <a:lnTo>
                  <a:pt x="231316" y="214631"/>
                </a:lnTo>
                <a:lnTo>
                  <a:pt x="236126" y="213572"/>
                </a:lnTo>
                <a:lnTo>
                  <a:pt x="241238" y="211914"/>
                </a:lnTo>
                <a:lnTo>
                  <a:pt x="246550" y="209856"/>
                </a:lnTo>
                <a:lnTo>
                  <a:pt x="254993" y="205030"/>
                </a:lnTo>
                <a:lnTo>
                  <a:pt x="258578" y="202409"/>
                </a:lnTo>
                <a:lnTo>
                  <a:pt x="261921" y="198757"/>
                </a:lnTo>
                <a:lnTo>
                  <a:pt x="265101" y="194417"/>
                </a:lnTo>
                <a:lnTo>
                  <a:pt x="268174" y="189619"/>
                </a:lnTo>
                <a:lnTo>
                  <a:pt x="270223" y="185468"/>
                </a:lnTo>
                <a:lnTo>
                  <a:pt x="271589" y="181748"/>
                </a:lnTo>
                <a:lnTo>
                  <a:pt x="272500" y="178315"/>
                </a:lnTo>
                <a:lnTo>
                  <a:pt x="273107" y="174122"/>
                </a:lnTo>
                <a:lnTo>
                  <a:pt x="273511" y="169421"/>
                </a:lnTo>
                <a:lnTo>
                  <a:pt x="273961" y="160071"/>
                </a:lnTo>
                <a:lnTo>
                  <a:pt x="274161" y="152740"/>
                </a:lnTo>
                <a:lnTo>
                  <a:pt x="273261" y="148499"/>
                </a:lnTo>
                <a:lnTo>
                  <a:pt x="271710" y="143767"/>
                </a:lnTo>
                <a:lnTo>
                  <a:pt x="269722" y="138707"/>
                </a:lnTo>
                <a:lnTo>
                  <a:pt x="266492" y="133429"/>
                </a:lnTo>
                <a:lnTo>
                  <a:pt x="262434" y="128005"/>
                </a:lnTo>
                <a:lnTo>
                  <a:pt x="257824" y="122485"/>
                </a:lnTo>
                <a:lnTo>
                  <a:pt x="252845" y="116899"/>
                </a:lnTo>
                <a:lnTo>
                  <a:pt x="242233" y="105613"/>
                </a:lnTo>
                <a:lnTo>
                  <a:pt x="236737" y="100888"/>
                </a:lnTo>
                <a:lnTo>
                  <a:pt x="231167" y="96786"/>
                </a:lnTo>
                <a:lnTo>
                  <a:pt x="225549" y="93099"/>
                </a:lnTo>
                <a:lnTo>
                  <a:pt x="219899" y="88736"/>
                </a:lnTo>
                <a:lnTo>
                  <a:pt x="214227" y="83923"/>
                </a:lnTo>
                <a:lnTo>
                  <a:pt x="208541" y="78808"/>
                </a:lnTo>
                <a:lnTo>
                  <a:pt x="201892" y="74446"/>
                </a:lnTo>
                <a:lnTo>
                  <a:pt x="194603" y="70586"/>
                </a:lnTo>
                <a:lnTo>
                  <a:pt x="186885" y="67060"/>
                </a:lnTo>
                <a:lnTo>
                  <a:pt x="179835" y="62804"/>
                </a:lnTo>
                <a:lnTo>
                  <a:pt x="173231" y="58062"/>
                </a:lnTo>
                <a:lnTo>
                  <a:pt x="166922" y="52996"/>
                </a:lnTo>
                <a:lnTo>
                  <a:pt x="159859" y="48665"/>
                </a:lnTo>
                <a:lnTo>
                  <a:pt x="152293" y="44826"/>
                </a:lnTo>
                <a:lnTo>
                  <a:pt x="144391" y="41314"/>
                </a:lnTo>
                <a:lnTo>
                  <a:pt x="136266" y="38020"/>
                </a:lnTo>
                <a:lnTo>
                  <a:pt x="127992" y="34872"/>
                </a:lnTo>
                <a:lnTo>
                  <a:pt x="111178" y="28834"/>
                </a:lnTo>
                <a:lnTo>
                  <a:pt x="94180" y="22975"/>
                </a:lnTo>
                <a:lnTo>
                  <a:pt x="86600" y="21032"/>
                </a:lnTo>
                <a:lnTo>
                  <a:pt x="79641" y="19736"/>
                </a:lnTo>
                <a:lnTo>
                  <a:pt x="73096" y="18873"/>
                </a:lnTo>
                <a:lnTo>
                  <a:pt x="65876" y="17344"/>
                </a:lnTo>
                <a:lnTo>
                  <a:pt x="58205" y="15373"/>
                </a:lnTo>
                <a:lnTo>
                  <a:pt x="50234" y="13106"/>
                </a:lnTo>
                <a:lnTo>
                  <a:pt x="43014" y="11595"/>
                </a:lnTo>
                <a:lnTo>
                  <a:pt x="36296" y="10587"/>
                </a:lnTo>
                <a:lnTo>
                  <a:pt x="29913" y="9916"/>
                </a:lnTo>
                <a:lnTo>
                  <a:pt x="24704" y="9468"/>
                </a:lnTo>
                <a:lnTo>
                  <a:pt x="16378" y="8971"/>
                </a:lnTo>
                <a:lnTo>
                  <a:pt x="12824" y="7886"/>
                </a:lnTo>
                <a:lnTo>
                  <a:pt x="9502" y="6210"/>
                </a:ln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876"/>
          <p:cNvSpPr/>
          <p:nvPr/>
        </p:nvSpPr>
        <p:spPr>
          <a:xfrm>
            <a:off x="1065847" y="4011929"/>
            <a:ext cx="2554212" cy="675886"/>
          </a:xfrm>
          <a:custGeom>
            <a:avLst/>
            <a:gdLst/>
            <a:ahLst/>
            <a:cxnLst/>
            <a:rect l="0" t="0" r="0" b="0"/>
            <a:pathLst>
              <a:path w="2554212" h="675886">
                <a:moveTo>
                  <a:pt x="102870" y="77153"/>
                </a:moveTo>
                <a:lnTo>
                  <a:pt x="102870" y="72602"/>
                </a:lnTo>
                <a:lnTo>
                  <a:pt x="103822" y="71262"/>
                </a:lnTo>
                <a:lnTo>
                  <a:pt x="105410" y="70368"/>
                </a:lnTo>
                <a:lnTo>
                  <a:pt x="110251" y="68934"/>
                </a:lnTo>
                <a:lnTo>
                  <a:pt x="115640" y="64134"/>
                </a:lnTo>
                <a:lnTo>
                  <a:pt x="119003" y="62759"/>
                </a:lnTo>
                <a:lnTo>
                  <a:pt x="132838" y="60823"/>
                </a:lnTo>
                <a:lnTo>
                  <a:pt x="149003" y="59297"/>
                </a:lnTo>
                <a:lnTo>
                  <a:pt x="166810" y="54188"/>
                </a:lnTo>
                <a:lnTo>
                  <a:pt x="246976" y="42777"/>
                </a:lnTo>
                <a:lnTo>
                  <a:pt x="325827" y="34871"/>
                </a:lnTo>
                <a:lnTo>
                  <a:pt x="403666" y="27556"/>
                </a:lnTo>
                <a:lnTo>
                  <a:pt x="481289" y="20069"/>
                </a:lnTo>
                <a:lnTo>
                  <a:pt x="548883" y="17723"/>
                </a:lnTo>
                <a:lnTo>
                  <a:pt x="612717" y="12709"/>
                </a:lnTo>
                <a:lnTo>
                  <a:pt x="683923" y="9390"/>
                </a:lnTo>
                <a:lnTo>
                  <a:pt x="805705" y="8621"/>
                </a:lnTo>
                <a:lnTo>
                  <a:pt x="874373" y="8583"/>
                </a:lnTo>
                <a:lnTo>
                  <a:pt x="960117" y="1789"/>
                </a:lnTo>
                <a:lnTo>
                  <a:pt x="1028699" y="354"/>
                </a:lnTo>
                <a:lnTo>
                  <a:pt x="1517227" y="0"/>
                </a:lnTo>
                <a:lnTo>
                  <a:pt x="1609829" y="6786"/>
                </a:lnTo>
                <a:lnTo>
                  <a:pt x="1679854" y="8220"/>
                </a:lnTo>
                <a:lnTo>
                  <a:pt x="1754611" y="9456"/>
                </a:lnTo>
                <a:lnTo>
                  <a:pt x="1825399" y="15344"/>
                </a:lnTo>
                <a:lnTo>
                  <a:pt x="1894415" y="21341"/>
                </a:lnTo>
                <a:lnTo>
                  <a:pt x="1970908" y="25142"/>
                </a:lnTo>
                <a:lnTo>
                  <a:pt x="2043011" y="31533"/>
                </a:lnTo>
                <a:lnTo>
                  <a:pt x="2128829" y="35001"/>
                </a:lnTo>
                <a:lnTo>
                  <a:pt x="2195723" y="41639"/>
                </a:lnTo>
                <a:lnTo>
                  <a:pt x="2273230" y="42756"/>
                </a:lnTo>
                <a:lnTo>
                  <a:pt x="2347658" y="50635"/>
                </a:lnTo>
                <a:lnTo>
                  <a:pt x="2425244" y="51422"/>
                </a:lnTo>
                <a:lnTo>
                  <a:pt x="2448725" y="51433"/>
                </a:lnTo>
                <a:lnTo>
                  <a:pt x="2453538" y="52386"/>
                </a:lnTo>
                <a:lnTo>
                  <a:pt x="2468107" y="58221"/>
                </a:lnTo>
                <a:lnTo>
                  <a:pt x="2476906" y="59904"/>
                </a:lnTo>
                <a:lnTo>
                  <a:pt x="2477290" y="64528"/>
                </a:lnTo>
                <a:lnTo>
                  <a:pt x="2477443" y="83918"/>
                </a:lnTo>
                <a:lnTo>
                  <a:pt x="2477453" y="151566"/>
                </a:lnTo>
                <a:lnTo>
                  <a:pt x="2474913" y="162931"/>
                </a:lnTo>
                <a:lnTo>
                  <a:pt x="2471561" y="175284"/>
                </a:lnTo>
                <a:lnTo>
                  <a:pt x="2470071" y="190299"/>
                </a:lnTo>
                <a:lnTo>
                  <a:pt x="2469233" y="210267"/>
                </a:lnTo>
                <a:lnTo>
                  <a:pt x="2468984" y="232799"/>
                </a:lnTo>
                <a:lnTo>
                  <a:pt x="2471467" y="249199"/>
                </a:lnTo>
                <a:lnTo>
                  <a:pt x="2474792" y="266013"/>
                </a:lnTo>
                <a:lnTo>
                  <a:pt x="2476270" y="283011"/>
                </a:lnTo>
                <a:lnTo>
                  <a:pt x="2479467" y="302630"/>
                </a:lnTo>
                <a:lnTo>
                  <a:pt x="2484063" y="323098"/>
                </a:lnTo>
                <a:lnTo>
                  <a:pt x="2489280" y="341719"/>
                </a:lnTo>
                <a:lnTo>
                  <a:pt x="2492235" y="359520"/>
                </a:lnTo>
                <a:lnTo>
                  <a:pt x="2494500" y="376957"/>
                </a:lnTo>
                <a:lnTo>
                  <a:pt x="2498682" y="394232"/>
                </a:lnTo>
                <a:lnTo>
                  <a:pt x="2503715" y="411435"/>
                </a:lnTo>
                <a:lnTo>
                  <a:pt x="2514708" y="445762"/>
                </a:lnTo>
                <a:lnTo>
                  <a:pt x="2523204" y="471486"/>
                </a:lnTo>
                <a:lnTo>
                  <a:pt x="2526362" y="488632"/>
                </a:lnTo>
                <a:lnTo>
                  <a:pt x="2528718" y="505778"/>
                </a:lnTo>
                <a:lnTo>
                  <a:pt x="2532939" y="522922"/>
                </a:lnTo>
                <a:lnTo>
                  <a:pt x="2537991" y="540068"/>
                </a:lnTo>
                <a:lnTo>
                  <a:pt x="2542458" y="556261"/>
                </a:lnTo>
                <a:lnTo>
                  <a:pt x="2545926" y="576087"/>
                </a:lnTo>
                <a:lnTo>
                  <a:pt x="2551610" y="594026"/>
                </a:lnTo>
                <a:lnTo>
                  <a:pt x="2554013" y="614614"/>
                </a:lnTo>
                <a:lnTo>
                  <a:pt x="2554211" y="618341"/>
                </a:lnTo>
                <a:lnTo>
                  <a:pt x="2551890" y="627561"/>
                </a:lnTo>
                <a:lnTo>
                  <a:pt x="2547768" y="640922"/>
                </a:lnTo>
                <a:lnTo>
                  <a:pt x="2547190" y="644452"/>
                </a:lnTo>
                <a:lnTo>
                  <a:pt x="2544007" y="650913"/>
                </a:lnTo>
                <a:lnTo>
                  <a:pt x="2541825" y="653970"/>
                </a:lnTo>
                <a:lnTo>
                  <a:pt x="2534320" y="659906"/>
                </a:lnTo>
                <a:lnTo>
                  <a:pt x="2525587" y="664767"/>
                </a:lnTo>
                <a:lnTo>
                  <a:pt x="2499395" y="674205"/>
                </a:lnTo>
                <a:lnTo>
                  <a:pt x="2488475" y="675885"/>
                </a:lnTo>
                <a:lnTo>
                  <a:pt x="2477272" y="674091"/>
                </a:lnTo>
                <a:lnTo>
                  <a:pt x="2464990" y="671071"/>
                </a:lnTo>
                <a:lnTo>
                  <a:pt x="2395597" y="656818"/>
                </a:lnTo>
                <a:lnTo>
                  <a:pt x="2316372" y="637200"/>
                </a:lnTo>
                <a:lnTo>
                  <a:pt x="2248337" y="618382"/>
                </a:lnTo>
                <a:lnTo>
                  <a:pt x="2184757" y="603727"/>
                </a:lnTo>
                <a:lnTo>
                  <a:pt x="2117164" y="589120"/>
                </a:lnTo>
                <a:lnTo>
                  <a:pt x="2048779" y="572723"/>
                </a:lnTo>
                <a:lnTo>
                  <a:pt x="1979285" y="560312"/>
                </a:lnTo>
                <a:lnTo>
                  <a:pt x="1827487" y="537220"/>
                </a:lnTo>
                <a:lnTo>
                  <a:pt x="1765863" y="533192"/>
                </a:lnTo>
                <a:lnTo>
                  <a:pt x="1689509" y="524987"/>
                </a:lnTo>
                <a:lnTo>
                  <a:pt x="1613749" y="516734"/>
                </a:lnTo>
                <a:lnTo>
                  <a:pt x="1534367" y="514821"/>
                </a:lnTo>
                <a:lnTo>
                  <a:pt x="1171599" y="514351"/>
                </a:lnTo>
                <a:lnTo>
                  <a:pt x="1111574" y="518902"/>
                </a:lnTo>
                <a:lnTo>
                  <a:pt x="1051562" y="526282"/>
                </a:lnTo>
                <a:lnTo>
                  <a:pt x="991553" y="529951"/>
                </a:lnTo>
                <a:lnTo>
                  <a:pt x="912495" y="532143"/>
                </a:lnTo>
                <a:lnTo>
                  <a:pt x="838318" y="538221"/>
                </a:lnTo>
                <a:lnTo>
                  <a:pt x="759742" y="544254"/>
                </a:lnTo>
                <a:lnTo>
                  <a:pt x="686859" y="548726"/>
                </a:lnTo>
                <a:lnTo>
                  <a:pt x="614889" y="555255"/>
                </a:lnTo>
                <a:lnTo>
                  <a:pt x="545851" y="561377"/>
                </a:lnTo>
                <a:lnTo>
                  <a:pt x="480462" y="565867"/>
                </a:lnTo>
                <a:lnTo>
                  <a:pt x="391764" y="579378"/>
                </a:lnTo>
                <a:lnTo>
                  <a:pt x="320078" y="587014"/>
                </a:lnTo>
                <a:lnTo>
                  <a:pt x="246250" y="598490"/>
                </a:lnTo>
                <a:lnTo>
                  <a:pt x="171656" y="608714"/>
                </a:lnTo>
                <a:lnTo>
                  <a:pt x="133144" y="617798"/>
                </a:lnTo>
                <a:lnTo>
                  <a:pt x="118230" y="622240"/>
                </a:lnTo>
                <a:lnTo>
                  <a:pt x="69228" y="628125"/>
                </a:lnTo>
                <a:lnTo>
                  <a:pt x="57438" y="631592"/>
                </a:lnTo>
                <a:lnTo>
                  <a:pt x="37715" y="634000"/>
                </a:lnTo>
                <a:lnTo>
                  <a:pt x="35620" y="633170"/>
                </a:lnTo>
                <a:lnTo>
                  <a:pt x="28123" y="628402"/>
                </a:lnTo>
                <a:lnTo>
                  <a:pt x="22659" y="626952"/>
                </a:lnTo>
                <a:lnTo>
                  <a:pt x="21773" y="625614"/>
                </a:lnTo>
                <a:lnTo>
                  <a:pt x="22136" y="623769"/>
                </a:lnTo>
                <a:lnTo>
                  <a:pt x="23330" y="621586"/>
                </a:lnTo>
                <a:lnTo>
                  <a:pt x="24656" y="616621"/>
                </a:lnTo>
                <a:lnTo>
                  <a:pt x="25655" y="597183"/>
                </a:lnTo>
                <a:lnTo>
                  <a:pt x="25699" y="584084"/>
                </a:lnTo>
                <a:lnTo>
                  <a:pt x="28249" y="573601"/>
                </a:lnTo>
                <a:lnTo>
                  <a:pt x="35040" y="556989"/>
                </a:lnTo>
                <a:lnTo>
                  <a:pt x="43085" y="540002"/>
                </a:lnTo>
                <a:lnTo>
                  <a:pt x="47724" y="528608"/>
                </a:lnTo>
                <a:lnTo>
                  <a:pt x="51288" y="510532"/>
                </a:lnTo>
                <a:lnTo>
                  <a:pt x="55497" y="495508"/>
                </a:lnTo>
                <a:lnTo>
                  <a:pt x="58003" y="479306"/>
                </a:lnTo>
                <a:lnTo>
                  <a:pt x="60069" y="462580"/>
                </a:lnTo>
                <a:lnTo>
                  <a:pt x="64162" y="445621"/>
                </a:lnTo>
                <a:lnTo>
                  <a:pt x="66617" y="428559"/>
                </a:lnTo>
                <a:lnTo>
                  <a:pt x="66755" y="411451"/>
                </a:lnTo>
                <a:lnTo>
                  <a:pt x="62430" y="385754"/>
                </a:lnTo>
                <a:lnTo>
                  <a:pt x="61084" y="368614"/>
                </a:lnTo>
                <a:lnTo>
                  <a:pt x="57946" y="348931"/>
                </a:lnTo>
                <a:lnTo>
                  <a:pt x="53376" y="328436"/>
                </a:lnTo>
                <a:lnTo>
                  <a:pt x="48170" y="309802"/>
                </a:lnTo>
                <a:lnTo>
                  <a:pt x="45222" y="291995"/>
                </a:lnTo>
                <a:lnTo>
                  <a:pt x="42958" y="274556"/>
                </a:lnTo>
                <a:lnTo>
                  <a:pt x="38778" y="257280"/>
                </a:lnTo>
                <a:lnTo>
                  <a:pt x="36284" y="242617"/>
                </a:lnTo>
                <a:lnTo>
                  <a:pt x="34224" y="228797"/>
                </a:lnTo>
                <a:lnTo>
                  <a:pt x="30133" y="213130"/>
                </a:lnTo>
                <a:lnTo>
                  <a:pt x="27026" y="192796"/>
                </a:lnTo>
                <a:lnTo>
                  <a:pt x="21554" y="174706"/>
                </a:lnTo>
                <a:lnTo>
                  <a:pt x="13901" y="157281"/>
                </a:lnTo>
                <a:lnTo>
                  <a:pt x="10151" y="144604"/>
                </a:lnTo>
                <a:lnTo>
                  <a:pt x="8780" y="124570"/>
                </a:lnTo>
                <a:lnTo>
                  <a:pt x="8711" y="123052"/>
                </a:lnTo>
                <a:lnTo>
                  <a:pt x="7712" y="121088"/>
                </a:lnTo>
                <a:lnTo>
                  <a:pt x="2708" y="113772"/>
                </a:lnTo>
                <a:lnTo>
                  <a:pt x="0" y="10287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595"/>
          <p:cNvSpPr/>
          <p:nvPr/>
        </p:nvSpPr>
        <p:spPr>
          <a:xfrm>
            <a:off x="705803" y="1157301"/>
            <a:ext cx="8572" cy="58160"/>
          </a:xfrm>
          <a:custGeom>
            <a:avLst/>
            <a:gdLst/>
            <a:ahLst/>
            <a:cxnLst/>
            <a:rect l="0" t="0" r="0" b="0"/>
            <a:pathLst>
              <a:path w="8572" h="58160">
                <a:moveTo>
                  <a:pt x="8386" y="57717"/>
                </a:moveTo>
                <a:lnTo>
                  <a:pt x="8540" y="42072"/>
                </a:lnTo>
                <a:lnTo>
                  <a:pt x="8571" y="6108"/>
                </a:lnTo>
                <a:lnTo>
                  <a:pt x="7618" y="4067"/>
                </a:lnTo>
                <a:lnTo>
                  <a:pt x="6031" y="2707"/>
                </a:lnTo>
                <a:lnTo>
                  <a:pt x="30" y="0"/>
                </a:lnTo>
                <a:lnTo>
                  <a:pt x="0" y="24688"/>
                </a:lnTo>
                <a:lnTo>
                  <a:pt x="2539" y="35095"/>
                </a:lnTo>
                <a:lnTo>
                  <a:pt x="5890" y="46070"/>
                </a:lnTo>
                <a:lnTo>
                  <a:pt x="7380" y="57298"/>
                </a:lnTo>
                <a:lnTo>
                  <a:pt x="7430" y="581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596"/>
          <p:cNvSpPr/>
          <p:nvPr/>
        </p:nvSpPr>
        <p:spPr>
          <a:xfrm>
            <a:off x="825817" y="1508760"/>
            <a:ext cx="8573" cy="8573"/>
          </a:xfrm>
          <a:custGeom>
            <a:avLst/>
            <a:gdLst/>
            <a:ahLst/>
            <a:cxnLst/>
            <a:rect l="0" t="0" r="0" b="0"/>
            <a:pathLst>
              <a:path w="8573" h="8573">
                <a:moveTo>
                  <a:pt x="0" y="0"/>
                </a:moveTo>
                <a:lnTo>
                  <a:pt x="8572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597"/>
          <p:cNvSpPr/>
          <p:nvPr/>
        </p:nvSpPr>
        <p:spPr>
          <a:xfrm>
            <a:off x="705802" y="1148833"/>
            <a:ext cx="394336" cy="317061"/>
          </a:xfrm>
          <a:custGeom>
            <a:avLst/>
            <a:gdLst/>
            <a:ahLst/>
            <a:cxnLst/>
            <a:rect l="0" t="0" r="0" b="0"/>
            <a:pathLst>
              <a:path w="394336" h="317061">
                <a:moveTo>
                  <a:pt x="17145" y="94179"/>
                </a:moveTo>
                <a:lnTo>
                  <a:pt x="0" y="94179"/>
                </a:lnTo>
                <a:lnTo>
                  <a:pt x="4551" y="94179"/>
                </a:lnTo>
                <a:lnTo>
                  <a:pt x="5891" y="93227"/>
                </a:lnTo>
                <a:lnTo>
                  <a:pt x="6785" y="91639"/>
                </a:lnTo>
                <a:lnTo>
                  <a:pt x="7778" y="87335"/>
                </a:lnTo>
                <a:lnTo>
                  <a:pt x="8219" y="82247"/>
                </a:lnTo>
                <a:lnTo>
                  <a:pt x="10956" y="74271"/>
                </a:lnTo>
                <a:lnTo>
                  <a:pt x="15347" y="65329"/>
                </a:lnTo>
                <a:lnTo>
                  <a:pt x="20473" y="58179"/>
                </a:lnTo>
                <a:lnTo>
                  <a:pt x="28467" y="51827"/>
                </a:lnTo>
                <a:lnTo>
                  <a:pt x="33265" y="48799"/>
                </a:lnTo>
                <a:lnTo>
                  <a:pt x="41137" y="40355"/>
                </a:lnTo>
                <a:lnTo>
                  <a:pt x="44570" y="35437"/>
                </a:lnTo>
                <a:lnTo>
                  <a:pt x="53464" y="27431"/>
                </a:lnTo>
                <a:lnTo>
                  <a:pt x="62814" y="20698"/>
                </a:lnTo>
                <a:lnTo>
                  <a:pt x="70145" y="14531"/>
                </a:lnTo>
                <a:lnTo>
                  <a:pt x="74386" y="12505"/>
                </a:lnTo>
                <a:lnTo>
                  <a:pt x="84178" y="10255"/>
                </a:lnTo>
                <a:lnTo>
                  <a:pt x="92340" y="6714"/>
                </a:lnTo>
                <a:lnTo>
                  <a:pt x="99142" y="2918"/>
                </a:lnTo>
                <a:lnTo>
                  <a:pt x="105341" y="1231"/>
                </a:lnTo>
                <a:lnTo>
                  <a:pt x="117081" y="148"/>
                </a:lnTo>
                <a:lnTo>
                  <a:pt x="122838" y="0"/>
                </a:lnTo>
                <a:lnTo>
                  <a:pt x="125707" y="913"/>
                </a:lnTo>
                <a:lnTo>
                  <a:pt x="137934" y="8619"/>
                </a:lnTo>
                <a:lnTo>
                  <a:pt x="145759" y="12655"/>
                </a:lnTo>
                <a:lnTo>
                  <a:pt x="148608" y="16017"/>
                </a:lnTo>
                <a:lnTo>
                  <a:pt x="150507" y="20164"/>
                </a:lnTo>
                <a:lnTo>
                  <a:pt x="153569" y="29851"/>
                </a:lnTo>
                <a:lnTo>
                  <a:pt x="155720" y="35101"/>
                </a:lnTo>
                <a:lnTo>
                  <a:pt x="158106" y="40506"/>
                </a:lnTo>
                <a:lnTo>
                  <a:pt x="163297" y="49052"/>
                </a:lnTo>
                <a:lnTo>
                  <a:pt x="168779" y="56978"/>
                </a:lnTo>
                <a:lnTo>
                  <a:pt x="174390" y="66850"/>
                </a:lnTo>
                <a:lnTo>
                  <a:pt x="180059" y="77588"/>
                </a:lnTo>
                <a:lnTo>
                  <a:pt x="182904" y="83118"/>
                </a:lnTo>
                <a:lnTo>
                  <a:pt x="184801" y="88710"/>
                </a:lnTo>
                <a:lnTo>
                  <a:pt x="186066" y="94343"/>
                </a:lnTo>
                <a:lnTo>
                  <a:pt x="186909" y="100003"/>
                </a:lnTo>
                <a:lnTo>
                  <a:pt x="188423" y="106635"/>
                </a:lnTo>
                <a:lnTo>
                  <a:pt x="190386" y="113913"/>
                </a:lnTo>
                <a:lnTo>
                  <a:pt x="192646" y="121622"/>
                </a:lnTo>
                <a:lnTo>
                  <a:pt x="195106" y="128667"/>
                </a:lnTo>
                <a:lnTo>
                  <a:pt x="197698" y="135269"/>
                </a:lnTo>
                <a:lnTo>
                  <a:pt x="200379" y="141574"/>
                </a:lnTo>
                <a:lnTo>
                  <a:pt x="202166" y="147683"/>
                </a:lnTo>
                <a:lnTo>
                  <a:pt x="203357" y="153661"/>
                </a:lnTo>
                <a:lnTo>
                  <a:pt x="204151" y="159551"/>
                </a:lnTo>
                <a:lnTo>
                  <a:pt x="205633" y="166336"/>
                </a:lnTo>
                <a:lnTo>
                  <a:pt x="207574" y="173716"/>
                </a:lnTo>
                <a:lnTo>
                  <a:pt x="209820" y="181494"/>
                </a:lnTo>
                <a:lnTo>
                  <a:pt x="212270" y="188584"/>
                </a:lnTo>
                <a:lnTo>
                  <a:pt x="214856" y="195215"/>
                </a:lnTo>
                <a:lnTo>
                  <a:pt x="217532" y="201542"/>
                </a:lnTo>
                <a:lnTo>
                  <a:pt x="219317" y="207664"/>
                </a:lnTo>
                <a:lnTo>
                  <a:pt x="220506" y="213651"/>
                </a:lnTo>
                <a:lnTo>
                  <a:pt x="221299" y="219547"/>
                </a:lnTo>
                <a:lnTo>
                  <a:pt x="222780" y="225383"/>
                </a:lnTo>
                <a:lnTo>
                  <a:pt x="224720" y="231178"/>
                </a:lnTo>
                <a:lnTo>
                  <a:pt x="226966" y="236947"/>
                </a:lnTo>
                <a:lnTo>
                  <a:pt x="229416" y="242698"/>
                </a:lnTo>
                <a:lnTo>
                  <a:pt x="234677" y="254167"/>
                </a:lnTo>
                <a:lnTo>
                  <a:pt x="238367" y="258940"/>
                </a:lnTo>
                <a:lnTo>
                  <a:pt x="247546" y="266784"/>
                </a:lnTo>
                <a:lnTo>
                  <a:pt x="258873" y="276554"/>
                </a:lnTo>
                <a:lnTo>
                  <a:pt x="267772" y="285090"/>
                </a:lnTo>
                <a:lnTo>
                  <a:pt x="293939" y="310983"/>
                </a:lnTo>
                <a:lnTo>
                  <a:pt x="296924" y="313010"/>
                </a:lnTo>
                <a:lnTo>
                  <a:pt x="302781" y="315262"/>
                </a:lnTo>
                <a:lnTo>
                  <a:pt x="311099" y="316263"/>
                </a:lnTo>
                <a:lnTo>
                  <a:pt x="320194" y="316708"/>
                </a:lnTo>
                <a:lnTo>
                  <a:pt x="330669" y="316959"/>
                </a:lnTo>
                <a:lnTo>
                  <a:pt x="361680" y="317060"/>
                </a:lnTo>
                <a:lnTo>
                  <a:pt x="364945" y="316109"/>
                </a:lnTo>
                <a:lnTo>
                  <a:pt x="374091" y="311172"/>
                </a:lnTo>
                <a:lnTo>
                  <a:pt x="379940" y="309683"/>
                </a:lnTo>
                <a:lnTo>
                  <a:pt x="385715" y="309021"/>
                </a:lnTo>
                <a:lnTo>
                  <a:pt x="394335" y="3084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98"/>
          <p:cNvSpPr/>
          <p:nvPr/>
        </p:nvSpPr>
        <p:spPr>
          <a:xfrm>
            <a:off x="767518" y="1157287"/>
            <a:ext cx="272612" cy="351312"/>
          </a:xfrm>
          <a:custGeom>
            <a:avLst/>
            <a:gdLst/>
            <a:ahLst/>
            <a:cxnLst/>
            <a:rect l="0" t="0" r="0" b="0"/>
            <a:pathLst>
              <a:path w="272612" h="351312">
                <a:moveTo>
                  <a:pt x="272611" y="0"/>
                </a:moveTo>
                <a:lnTo>
                  <a:pt x="264144" y="0"/>
                </a:lnTo>
                <a:lnTo>
                  <a:pt x="264053" y="9325"/>
                </a:lnTo>
                <a:lnTo>
                  <a:pt x="264048" y="11932"/>
                </a:lnTo>
                <a:lnTo>
                  <a:pt x="263093" y="14622"/>
                </a:lnTo>
                <a:lnTo>
                  <a:pt x="254715" y="28324"/>
                </a:lnTo>
                <a:lnTo>
                  <a:pt x="249418" y="37353"/>
                </a:lnTo>
                <a:lnTo>
                  <a:pt x="243888" y="44542"/>
                </a:lnTo>
                <a:lnTo>
                  <a:pt x="238255" y="53451"/>
                </a:lnTo>
                <a:lnTo>
                  <a:pt x="235420" y="58494"/>
                </a:lnTo>
                <a:lnTo>
                  <a:pt x="231625" y="64714"/>
                </a:lnTo>
                <a:lnTo>
                  <a:pt x="222328" y="79244"/>
                </a:lnTo>
                <a:lnTo>
                  <a:pt x="217181" y="86167"/>
                </a:lnTo>
                <a:lnTo>
                  <a:pt x="211846" y="92687"/>
                </a:lnTo>
                <a:lnTo>
                  <a:pt x="206383" y="98939"/>
                </a:lnTo>
                <a:lnTo>
                  <a:pt x="200837" y="105012"/>
                </a:lnTo>
                <a:lnTo>
                  <a:pt x="189594" y="116839"/>
                </a:lnTo>
                <a:lnTo>
                  <a:pt x="183929" y="123613"/>
                </a:lnTo>
                <a:lnTo>
                  <a:pt x="178247" y="130986"/>
                </a:lnTo>
                <a:lnTo>
                  <a:pt x="172555" y="138759"/>
                </a:lnTo>
                <a:lnTo>
                  <a:pt x="167807" y="145846"/>
                </a:lnTo>
                <a:lnTo>
                  <a:pt x="163689" y="152476"/>
                </a:lnTo>
                <a:lnTo>
                  <a:pt x="159992" y="158800"/>
                </a:lnTo>
                <a:lnTo>
                  <a:pt x="150803" y="173448"/>
                </a:lnTo>
                <a:lnTo>
                  <a:pt x="145686" y="181355"/>
                </a:lnTo>
                <a:lnTo>
                  <a:pt x="140369" y="188531"/>
                </a:lnTo>
                <a:lnTo>
                  <a:pt x="134920" y="195220"/>
                </a:lnTo>
                <a:lnTo>
                  <a:pt x="129382" y="201584"/>
                </a:lnTo>
                <a:lnTo>
                  <a:pt x="124738" y="208684"/>
                </a:lnTo>
                <a:lnTo>
                  <a:pt x="120689" y="216275"/>
                </a:lnTo>
                <a:lnTo>
                  <a:pt x="117037" y="224194"/>
                </a:lnTo>
                <a:lnTo>
                  <a:pt x="111745" y="232330"/>
                </a:lnTo>
                <a:lnTo>
                  <a:pt x="105360" y="240612"/>
                </a:lnTo>
                <a:lnTo>
                  <a:pt x="98245" y="248990"/>
                </a:lnTo>
                <a:lnTo>
                  <a:pt x="92550" y="256481"/>
                </a:lnTo>
                <a:lnTo>
                  <a:pt x="87800" y="263380"/>
                </a:lnTo>
                <a:lnTo>
                  <a:pt x="83682" y="269884"/>
                </a:lnTo>
                <a:lnTo>
                  <a:pt x="78078" y="276125"/>
                </a:lnTo>
                <a:lnTo>
                  <a:pt x="71485" y="282191"/>
                </a:lnTo>
                <a:lnTo>
                  <a:pt x="64232" y="288140"/>
                </a:lnTo>
                <a:lnTo>
                  <a:pt x="57492" y="294011"/>
                </a:lnTo>
                <a:lnTo>
                  <a:pt x="51093" y="299830"/>
                </a:lnTo>
                <a:lnTo>
                  <a:pt x="44923" y="305614"/>
                </a:lnTo>
                <a:lnTo>
                  <a:pt x="39856" y="311375"/>
                </a:lnTo>
                <a:lnTo>
                  <a:pt x="35527" y="317121"/>
                </a:lnTo>
                <a:lnTo>
                  <a:pt x="28175" y="327633"/>
                </a:lnTo>
                <a:lnTo>
                  <a:pt x="21733" y="335480"/>
                </a:lnTo>
                <a:lnTo>
                  <a:pt x="15695" y="342142"/>
                </a:lnTo>
                <a:lnTo>
                  <a:pt x="12751" y="345252"/>
                </a:lnTo>
                <a:lnTo>
                  <a:pt x="9836" y="347326"/>
                </a:lnTo>
                <a:lnTo>
                  <a:pt x="2136" y="350244"/>
                </a:lnTo>
                <a:lnTo>
                  <a:pt x="0" y="350926"/>
                </a:lnTo>
                <a:lnTo>
                  <a:pt x="383" y="351109"/>
                </a:lnTo>
                <a:lnTo>
                  <a:pt x="3348" y="351311"/>
                </a:lnTo>
                <a:lnTo>
                  <a:pt x="4520" y="350412"/>
                </a:lnTo>
                <a:lnTo>
                  <a:pt x="5302" y="348861"/>
                </a:lnTo>
                <a:lnTo>
                  <a:pt x="5822" y="346874"/>
                </a:lnTo>
                <a:lnTo>
                  <a:pt x="7122" y="345549"/>
                </a:lnTo>
                <a:lnTo>
                  <a:pt x="8941" y="344666"/>
                </a:lnTo>
                <a:lnTo>
                  <a:pt x="15436" y="3429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99"/>
          <p:cNvSpPr/>
          <p:nvPr/>
        </p:nvSpPr>
        <p:spPr>
          <a:xfrm>
            <a:off x="1134427" y="1311592"/>
            <a:ext cx="274321" cy="42864"/>
          </a:xfrm>
          <a:custGeom>
            <a:avLst/>
            <a:gdLst/>
            <a:ahLst/>
            <a:cxnLst/>
            <a:rect l="0" t="0" r="0" b="0"/>
            <a:pathLst>
              <a:path w="274321" h="42864">
                <a:moveTo>
                  <a:pt x="0" y="42863"/>
                </a:moveTo>
                <a:lnTo>
                  <a:pt x="17570" y="42863"/>
                </a:lnTo>
                <a:lnTo>
                  <a:pt x="22190" y="41910"/>
                </a:lnTo>
                <a:lnTo>
                  <a:pt x="27176" y="40323"/>
                </a:lnTo>
                <a:lnTo>
                  <a:pt x="32405" y="38312"/>
                </a:lnTo>
                <a:lnTo>
                  <a:pt x="36843" y="36971"/>
                </a:lnTo>
                <a:lnTo>
                  <a:pt x="40755" y="36077"/>
                </a:lnTo>
                <a:lnTo>
                  <a:pt x="44315" y="35482"/>
                </a:lnTo>
                <a:lnTo>
                  <a:pt x="49546" y="34132"/>
                </a:lnTo>
                <a:lnTo>
                  <a:pt x="55890" y="32280"/>
                </a:lnTo>
                <a:lnTo>
                  <a:pt x="78473" y="25122"/>
                </a:lnTo>
                <a:lnTo>
                  <a:pt x="86605" y="22463"/>
                </a:lnTo>
                <a:lnTo>
                  <a:pt x="93932" y="20690"/>
                </a:lnTo>
                <a:lnTo>
                  <a:pt x="100721" y="19509"/>
                </a:lnTo>
                <a:lnTo>
                  <a:pt x="107152" y="18721"/>
                </a:lnTo>
                <a:lnTo>
                  <a:pt x="114297" y="17243"/>
                </a:lnTo>
                <a:lnTo>
                  <a:pt x="121918" y="15305"/>
                </a:lnTo>
                <a:lnTo>
                  <a:pt x="129856" y="13061"/>
                </a:lnTo>
                <a:lnTo>
                  <a:pt x="146296" y="8027"/>
                </a:lnTo>
                <a:lnTo>
                  <a:pt x="154681" y="5352"/>
                </a:lnTo>
                <a:lnTo>
                  <a:pt x="162176" y="3568"/>
                </a:lnTo>
                <a:lnTo>
                  <a:pt x="169077" y="2379"/>
                </a:lnTo>
                <a:lnTo>
                  <a:pt x="175583" y="1586"/>
                </a:lnTo>
                <a:lnTo>
                  <a:pt x="182778" y="1057"/>
                </a:lnTo>
                <a:lnTo>
                  <a:pt x="190432" y="705"/>
                </a:lnTo>
                <a:lnTo>
                  <a:pt x="212317" y="209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600"/>
          <p:cNvSpPr/>
          <p:nvPr/>
        </p:nvSpPr>
        <p:spPr>
          <a:xfrm>
            <a:off x="1468754" y="1225912"/>
            <a:ext cx="239893" cy="471406"/>
          </a:xfrm>
          <a:custGeom>
            <a:avLst/>
            <a:gdLst/>
            <a:ahLst/>
            <a:cxnLst/>
            <a:rect l="0" t="0" r="0" b="0"/>
            <a:pathLst>
              <a:path w="239893" h="471406">
                <a:moveTo>
                  <a:pt x="0" y="8528"/>
                </a:moveTo>
                <a:lnTo>
                  <a:pt x="0" y="28927"/>
                </a:lnTo>
                <a:lnTo>
                  <a:pt x="4551" y="41771"/>
                </a:lnTo>
                <a:lnTo>
                  <a:pt x="7381" y="53091"/>
                </a:lnTo>
                <a:lnTo>
                  <a:pt x="8220" y="67028"/>
                </a:lnTo>
                <a:lnTo>
                  <a:pt x="8468" y="83223"/>
                </a:lnTo>
                <a:lnTo>
                  <a:pt x="8564" y="117148"/>
                </a:lnTo>
                <a:lnTo>
                  <a:pt x="9519" y="121898"/>
                </a:lnTo>
                <a:lnTo>
                  <a:pt x="14463" y="134088"/>
                </a:lnTo>
                <a:lnTo>
                  <a:pt x="16351" y="148389"/>
                </a:lnTo>
                <a:lnTo>
                  <a:pt x="16792" y="155778"/>
                </a:lnTo>
                <a:lnTo>
                  <a:pt x="17863" y="159082"/>
                </a:lnTo>
                <a:lnTo>
                  <a:pt x="21592" y="165293"/>
                </a:lnTo>
                <a:lnTo>
                  <a:pt x="29046" y="174145"/>
                </a:lnTo>
                <a:lnTo>
                  <a:pt x="31747" y="176089"/>
                </a:lnTo>
                <a:lnTo>
                  <a:pt x="37287" y="178249"/>
                </a:lnTo>
                <a:lnTo>
                  <a:pt x="41051" y="178825"/>
                </a:lnTo>
                <a:lnTo>
                  <a:pt x="45465" y="179209"/>
                </a:lnTo>
                <a:lnTo>
                  <a:pt x="54497" y="179636"/>
                </a:lnTo>
                <a:lnTo>
                  <a:pt x="61686" y="179826"/>
                </a:lnTo>
                <a:lnTo>
                  <a:pt x="64937" y="178924"/>
                </a:lnTo>
                <a:lnTo>
                  <a:pt x="71089" y="175382"/>
                </a:lnTo>
                <a:lnTo>
                  <a:pt x="75015" y="173104"/>
                </a:lnTo>
                <a:lnTo>
                  <a:pt x="84458" y="168033"/>
                </a:lnTo>
                <a:lnTo>
                  <a:pt x="88690" y="165347"/>
                </a:lnTo>
                <a:lnTo>
                  <a:pt x="95933" y="159822"/>
                </a:lnTo>
                <a:lnTo>
                  <a:pt x="100151" y="157016"/>
                </a:lnTo>
                <a:lnTo>
                  <a:pt x="104867" y="154192"/>
                </a:lnTo>
                <a:lnTo>
                  <a:pt x="109917" y="151357"/>
                </a:lnTo>
                <a:lnTo>
                  <a:pt x="115188" y="147562"/>
                </a:lnTo>
                <a:lnTo>
                  <a:pt x="120607" y="143127"/>
                </a:lnTo>
                <a:lnTo>
                  <a:pt x="126125" y="138266"/>
                </a:lnTo>
                <a:lnTo>
                  <a:pt x="131708" y="134072"/>
                </a:lnTo>
                <a:lnTo>
                  <a:pt x="137336" y="130324"/>
                </a:lnTo>
                <a:lnTo>
                  <a:pt x="142992" y="126873"/>
                </a:lnTo>
                <a:lnTo>
                  <a:pt x="147716" y="122667"/>
                </a:lnTo>
                <a:lnTo>
                  <a:pt x="151818" y="117958"/>
                </a:lnTo>
                <a:lnTo>
                  <a:pt x="158915" y="107646"/>
                </a:lnTo>
                <a:lnTo>
                  <a:pt x="165244" y="96713"/>
                </a:lnTo>
                <a:lnTo>
                  <a:pt x="171232" y="88043"/>
                </a:lnTo>
                <a:lnTo>
                  <a:pt x="174162" y="84398"/>
                </a:lnTo>
                <a:lnTo>
                  <a:pt x="176116" y="80063"/>
                </a:lnTo>
                <a:lnTo>
                  <a:pt x="178865" y="65812"/>
                </a:lnTo>
                <a:lnTo>
                  <a:pt x="179794" y="51981"/>
                </a:lnTo>
                <a:lnTo>
                  <a:pt x="179955" y="40453"/>
                </a:lnTo>
                <a:lnTo>
                  <a:pt x="180023" y="0"/>
                </a:lnTo>
                <a:lnTo>
                  <a:pt x="175472" y="4519"/>
                </a:lnTo>
                <a:lnTo>
                  <a:pt x="175084" y="5855"/>
                </a:lnTo>
                <a:lnTo>
                  <a:pt x="175778" y="6746"/>
                </a:lnTo>
                <a:lnTo>
                  <a:pt x="177193" y="7340"/>
                </a:lnTo>
                <a:lnTo>
                  <a:pt x="178136" y="9641"/>
                </a:lnTo>
                <a:lnTo>
                  <a:pt x="180416" y="21028"/>
                </a:lnTo>
                <a:lnTo>
                  <a:pt x="185749" y="30858"/>
                </a:lnTo>
                <a:lnTo>
                  <a:pt x="188705" y="39803"/>
                </a:lnTo>
                <a:lnTo>
                  <a:pt x="192772" y="45605"/>
                </a:lnTo>
                <a:lnTo>
                  <a:pt x="194237" y="49439"/>
                </a:lnTo>
                <a:lnTo>
                  <a:pt x="195865" y="58778"/>
                </a:lnTo>
                <a:lnTo>
                  <a:pt x="198204" y="63935"/>
                </a:lnTo>
                <a:lnTo>
                  <a:pt x="201669" y="69279"/>
                </a:lnTo>
                <a:lnTo>
                  <a:pt x="205884" y="74746"/>
                </a:lnTo>
                <a:lnTo>
                  <a:pt x="210567" y="85900"/>
                </a:lnTo>
                <a:lnTo>
                  <a:pt x="213601" y="98160"/>
                </a:lnTo>
                <a:lnTo>
                  <a:pt x="218124" y="113134"/>
                </a:lnTo>
                <a:lnTo>
                  <a:pt x="220769" y="126775"/>
                </a:lnTo>
                <a:lnTo>
                  <a:pt x="222897" y="140139"/>
                </a:lnTo>
                <a:lnTo>
                  <a:pt x="224798" y="147704"/>
                </a:lnTo>
                <a:lnTo>
                  <a:pt x="227018" y="155604"/>
                </a:lnTo>
                <a:lnTo>
                  <a:pt x="232025" y="172002"/>
                </a:lnTo>
                <a:lnTo>
                  <a:pt x="234693" y="180376"/>
                </a:lnTo>
                <a:lnTo>
                  <a:pt x="236472" y="188816"/>
                </a:lnTo>
                <a:lnTo>
                  <a:pt x="237658" y="197299"/>
                </a:lnTo>
                <a:lnTo>
                  <a:pt x="238449" y="205813"/>
                </a:lnTo>
                <a:lnTo>
                  <a:pt x="238976" y="214346"/>
                </a:lnTo>
                <a:lnTo>
                  <a:pt x="239562" y="231447"/>
                </a:lnTo>
                <a:lnTo>
                  <a:pt x="239892" y="257140"/>
                </a:lnTo>
                <a:lnTo>
                  <a:pt x="237429" y="271740"/>
                </a:lnTo>
                <a:lnTo>
                  <a:pt x="234112" y="285531"/>
                </a:lnTo>
                <a:lnTo>
                  <a:pt x="233227" y="293209"/>
                </a:lnTo>
                <a:lnTo>
                  <a:pt x="232638" y="301185"/>
                </a:lnTo>
                <a:lnTo>
                  <a:pt x="231292" y="309360"/>
                </a:lnTo>
                <a:lnTo>
                  <a:pt x="229442" y="317668"/>
                </a:lnTo>
                <a:lnTo>
                  <a:pt x="227257" y="326063"/>
                </a:lnTo>
                <a:lnTo>
                  <a:pt x="223895" y="334518"/>
                </a:lnTo>
                <a:lnTo>
                  <a:pt x="219748" y="343012"/>
                </a:lnTo>
                <a:lnTo>
                  <a:pt x="211014" y="359117"/>
                </a:lnTo>
                <a:lnTo>
                  <a:pt x="203957" y="372625"/>
                </a:lnTo>
                <a:lnTo>
                  <a:pt x="199789" y="379847"/>
                </a:lnTo>
                <a:lnTo>
                  <a:pt x="195105" y="387519"/>
                </a:lnTo>
                <a:lnTo>
                  <a:pt x="190078" y="395491"/>
                </a:lnTo>
                <a:lnTo>
                  <a:pt x="184821" y="401758"/>
                </a:lnTo>
                <a:lnTo>
                  <a:pt x="179412" y="406889"/>
                </a:lnTo>
                <a:lnTo>
                  <a:pt x="173900" y="411262"/>
                </a:lnTo>
                <a:lnTo>
                  <a:pt x="168321" y="416082"/>
                </a:lnTo>
                <a:lnTo>
                  <a:pt x="162697" y="421201"/>
                </a:lnTo>
                <a:lnTo>
                  <a:pt x="148219" y="434966"/>
                </a:lnTo>
                <a:lnTo>
                  <a:pt x="130243" y="452702"/>
                </a:lnTo>
                <a:lnTo>
                  <a:pt x="124929" y="456091"/>
                </a:lnTo>
                <a:lnTo>
                  <a:pt x="119481" y="458351"/>
                </a:lnTo>
                <a:lnTo>
                  <a:pt x="113944" y="459857"/>
                </a:lnTo>
                <a:lnTo>
                  <a:pt x="109300" y="461814"/>
                </a:lnTo>
                <a:lnTo>
                  <a:pt x="105252" y="464071"/>
                </a:lnTo>
                <a:lnTo>
                  <a:pt x="101601" y="466528"/>
                </a:lnTo>
                <a:lnTo>
                  <a:pt x="97261" y="468166"/>
                </a:lnTo>
                <a:lnTo>
                  <a:pt x="92464" y="469258"/>
                </a:lnTo>
                <a:lnTo>
                  <a:pt x="87360" y="469986"/>
                </a:lnTo>
                <a:lnTo>
                  <a:pt x="83005" y="470472"/>
                </a:lnTo>
                <a:lnTo>
                  <a:pt x="75626" y="471011"/>
                </a:lnTo>
                <a:lnTo>
                  <a:pt x="69172" y="471251"/>
                </a:lnTo>
                <a:lnTo>
                  <a:pt x="60183" y="471386"/>
                </a:lnTo>
                <a:lnTo>
                  <a:pt x="57267" y="471405"/>
                </a:lnTo>
                <a:lnTo>
                  <a:pt x="54371" y="470465"/>
                </a:lnTo>
                <a:lnTo>
                  <a:pt x="48613" y="466880"/>
                </a:lnTo>
                <a:lnTo>
                  <a:pt x="42878" y="464653"/>
                </a:lnTo>
                <a:lnTo>
                  <a:pt x="40016" y="464058"/>
                </a:lnTo>
                <a:lnTo>
                  <a:pt x="34295" y="460858"/>
                </a:lnTo>
                <a:lnTo>
                  <a:pt x="31436" y="458671"/>
                </a:lnTo>
                <a:lnTo>
                  <a:pt x="29530" y="456261"/>
                </a:lnTo>
                <a:lnTo>
                  <a:pt x="28259" y="453701"/>
                </a:lnTo>
                <a:lnTo>
                  <a:pt x="26848" y="448318"/>
                </a:lnTo>
                <a:lnTo>
                  <a:pt x="25784" y="435350"/>
                </a:lnTo>
                <a:lnTo>
                  <a:pt x="25718" y="428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601"/>
          <p:cNvSpPr/>
          <p:nvPr/>
        </p:nvSpPr>
        <p:spPr>
          <a:xfrm>
            <a:off x="2000250" y="1234449"/>
            <a:ext cx="257176" cy="25709"/>
          </a:xfrm>
          <a:custGeom>
            <a:avLst/>
            <a:gdLst/>
            <a:ahLst/>
            <a:cxnLst/>
            <a:rect l="0" t="0" r="0" b="0"/>
            <a:pathLst>
              <a:path w="257176" h="25709">
                <a:moveTo>
                  <a:pt x="0" y="25708"/>
                </a:moveTo>
                <a:lnTo>
                  <a:pt x="15600" y="25708"/>
                </a:lnTo>
                <a:lnTo>
                  <a:pt x="18020" y="24756"/>
                </a:lnTo>
                <a:lnTo>
                  <a:pt x="21538" y="23168"/>
                </a:lnTo>
                <a:lnTo>
                  <a:pt x="25788" y="21157"/>
                </a:lnTo>
                <a:lnTo>
                  <a:pt x="30527" y="19817"/>
                </a:lnTo>
                <a:lnTo>
                  <a:pt x="35591" y="18923"/>
                </a:lnTo>
                <a:lnTo>
                  <a:pt x="40872" y="18327"/>
                </a:lnTo>
                <a:lnTo>
                  <a:pt x="46298" y="17930"/>
                </a:lnTo>
                <a:lnTo>
                  <a:pt x="51820" y="17665"/>
                </a:lnTo>
                <a:lnTo>
                  <a:pt x="63036" y="17371"/>
                </a:lnTo>
                <a:lnTo>
                  <a:pt x="74371" y="17240"/>
                </a:lnTo>
                <a:lnTo>
                  <a:pt x="80060" y="16253"/>
                </a:lnTo>
                <a:lnTo>
                  <a:pt x="85758" y="14642"/>
                </a:lnTo>
                <a:lnTo>
                  <a:pt x="91462" y="12616"/>
                </a:lnTo>
                <a:lnTo>
                  <a:pt x="97169" y="11265"/>
                </a:lnTo>
                <a:lnTo>
                  <a:pt x="102880" y="10364"/>
                </a:lnTo>
                <a:lnTo>
                  <a:pt x="108591" y="9764"/>
                </a:lnTo>
                <a:lnTo>
                  <a:pt x="114304" y="9364"/>
                </a:lnTo>
                <a:lnTo>
                  <a:pt x="120017" y="9097"/>
                </a:lnTo>
                <a:lnTo>
                  <a:pt x="132398" y="8800"/>
                </a:lnTo>
                <a:lnTo>
                  <a:pt x="167401" y="8594"/>
                </a:lnTo>
                <a:lnTo>
                  <a:pt x="173513" y="7631"/>
                </a:lnTo>
                <a:lnTo>
                  <a:pt x="179492" y="6037"/>
                </a:lnTo>
                <a:lnTo>
                  <a:pt x="185384" y="4021"/>
                </a:lnTo>
                <a:lnTo>
                  <a:pt x="191217" y="2678"/>
                </a:lnTo>
                <a:lnTo>
                  <a:pt x="197010" y="1782"/>
                </a:lnTo>
                <a:lnTo>
                  <a:pt x="202777" y="1185"/>
                </a:lnTo>
                <a:lnTo>
                  <a:pt x="208527" y="787"/>
                </a:lnTo>
                <a:lnTo>
                  <a:pt x="214265" y="521"/>
                </a:lnTo>
                <a:lnTo>
                  <a:pt x="228903" y="148"/>
                </a:lnTo>
                <a:lnTo>
                  <a:pt x="251310" y="0"/>
                </a:lnTo>
                <a:lnTo>
                  <a:pt x="253265" y="949"/>
                </a:lnTo>
                <a:lnTo>
                  <a:pt x="254568" y="2535"/>
                </a:lnTo>
                <a:lnTo>
                  <a:pt x="257175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602"/>
          <p:cNvSpPr/>
          <p:nvPr/>
        </p:nvSpPr>
        <p:spPr>
          <a:xfrm>
            <a:off x="2017426" y="1320165"/>
            <a:ext cx="257144" cy="47796"/>
          </a:xfrm>
          <a:custGeom>
            <a:avLst/>
            <a:gdLst/>
            <a:ahLst/>
            <a:cxnLst/>
            <a:rect l="0" t="0" r="0" b="0"/>
            <a:pathLst>
              <a:path w="257144" h="47796">
                <a:moveTo>
                  <a:pt x="8541" y="34290"/>
                </a:moveTo>
                <a:lnTo>
                  <a:pt x="0" y="42831"/>
                </a:lnTo>
                <a:lnTo>
                  <a:pt x="4529" y="47404"/>
                </a:lnTo>
                <a:lnTo>
                  <a:pt x="6819" y="47795"/>
                </a:lnTo>
                <a:lnTo>
                  <a:pt x="9298" y="47103"/>
                </a:lnTo>
                <a:lnTo>
                  <a:pt x="11903" y="45689"/>
                </a:lnTo>
                <a:lnTo>
                  <a:pt x="14592" y="44747"/>
                </a:lnTo>
                <a:lnTo>
                  <a:pt x="20120" y="43700"/>
                </a:lnTo>
                <a:lnTo>
                  <a:pt x="24833" y="43421"/>
                </a:lnTo>
                <a:lnTo>
                  <a:pt x="37690" y="43110"/>
                </a:lnTo>
                <a:lnTo>
                  <a:pt x="43213" y="42075"/>
                </a:lnTo>
                <a:lnTo>
                  <a:pt x="47848" y="40432"/>
                </a:lnTo>
                <a:lnTo>
                  <a:pt x="51891" y="38385"/>
                </a:lnTo>
                <a:lnTo>
                  <a:pt x="57443" y="37020"/>
                </a:lnTo>
                <a:lnTo>
                  <a:pt x="64003" y="36110"/>
                </a:lnTo>
                <a:lnTo>
                  <a:pt x="71233" y="35503"/>
                </a:lnTo>
                <a:lnTo>
                  <a:pt x="78911" y="35098"/>
                </a:lnTo>
                <a:lnTo>
                  <a:pt x="95061" y="34649"/>
                </a:lnTo>
                <a:lnTo>
                  <a:pt x="102416" y="33577"/>
                </a:lnTo>
                <a:lnTo>
                  <a:pt x="109225" y="31909"/>
                </a:lnTo>
                <a:lnTo>
                  <a:pt x="115668" y="29845"/>
                </a:lnTo>
                <a:lnTo>
                  <a:pt x="122822" y="28469"/>
                </a:lnTo>
                <a:lnTo>
                  <a:pt x="130448" y="27552"/>
                </a:lnTo>
                <a:lnTo>
                  <a:pt x="138390" y="26940"/>
                </a:lnTo>
                <a:lnTo>
                  <a:pt x="145590" y="25580"/>
                </a:lnTo>
                <a:lnTo>
                  <a:pt x="152294" y="23721"/>
                </a:lnTo>
                <a:lnTo>
                  <a:pt x="158669" y="21529"/>
                </a:lnTo>
                <a:lnTo>
                  <a:pt x="164824" y="20067"/>
                </a:lnTo>
                <a:lnTo>
                  <a:pt x="170832" y="19093"/>
                </a:lnTo>
                <a:lnTo>
                  <a:pt x="176742" y="18444"/>
                </a:lnTo>
                <a:lnTo>
                  <a:pt x="182588" y="18011"/>
                </a:lnTo>
                <a:lnTo>
                  <a:pt x="188390" y="17722"/>
                </a:lnTo>
                <a:lnTo>
                  <a:pt x="194163" y="17529"/>
                </a:lnTo>
                <a:lnTo>
                  <a:pt x="199916" y="16449"/>
                </a:lnTo>
                <a:lnTo>
                  <a:pt x="205657" y="14776"/>
                </a:lnTo>
                <a:lnTo>
                  <a:pt x="211389" y="12708"/>
                </a:lnTo>
                <a:lnTo>
                  <a:pt x="216163" y="11329"/>
                </a:lnTo>
                <a:lnTo>
                  <a:pt x="220298" y="10410"/>
                </a:lnTo>
                <a:lnTo>
                  <a:pt x="227433" y="9389"/>
                </a:lnTo>
                <a:lnTo>
                  <a:pt x="233779" y="8935"/>
                </a:lnTo>
                <a:lnTo>
                  <a:pt x="239774" y="8733"/>
                </a:lnTo>
                <a:lnTo>
                  <a:pt x="242706" y="8680"/>
                </a:lnTo>
                <a:lnTo>
                  <a:pt x="245614" y="7691"/>
                </a:lnTo>
                <a:lnTo>
                  <a:pt x="248505" y="6080"/>
                </a:lnTo>
                <a:lnTo>
                  <a:pt x="25714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03"/>
          <p:cNvSpPr/>
          <p:nvPr/>
        </p:nvSpPr>
        <p:spPr>
          <a:xfrm>
            <a:off x="2386013" y="1183005"/>
            <a:ext cx="42502" cy="257176"/>
          </a:xfrm>
          <a:custGeom>
            <a:avLst/>
            <a:gdLst/>
            <a:ahLst/>
            <a:cxnLst/>
            <a:rect l="0" t="0" r="0" b="0"/>
            <a:pathLst>
              <a:path w="42502" h="257176">
                <a:moveTo>
                  <a:pt x="25716" y="0"/>
                </a:moveTo>
                <a:lnTo>
                  <a:pt x="30655" y="0"/>
                </a:lnTo>
                <a:lnTo>
                  <a:pt x="28546" y="0"/>
                </a:lnTo>
                <a:lnTo>
                  <a:pt x="33346" y="0"/>
                </a:lnTo>
                <a:lnTo>
                  <a:pt x="33660" y="952"/>
                </a:lnTo>
                <a:lnTo>
                  <a:pt x="34010" y="4550"/>
                </a:lnTo>
                <a:lnTo>
                  <a:pt x="35055" y="6843"/>
                </a:lnTo>
                <a:lnTo>
                  <a:pt x="36705" y="9325"/>
                </a:lnTo>
                <a:lnTo>
                  <a:pt x="38757" y="11931"/>
                </a:lnTo>
                <a:lnTo>
                  <a:pt x="40125" y="14621"/>
                </a:lnTo>
                <a:lnTo>
                  <a:pt x="41037" y="17368"/>
                </a:lnTo>
                <a:lnTo>
                  <a:pt x="42051" y="22959"/>
                </a:lnTo>
                <a:lnTo>
                  <a:pt x="42501" y="28619"/>
                </a:lnTo>
                <a:lnTo>
                  <a:pt x="41669" y="32414"/>
                </a:lnTo>
                <a:lnTo>
                  <a:pt x="40161" y="36849"/>
                </a:lnTo>
                <a:lnTo>
                  <a:pt x="38204" y="41711"/>
                </a:lnTo>
                <a:lnTo>
                  <a:pt x="36899" y="46857"/>
                </a:lnTo>
                <a:lnTo>
                  <a:pt x="36029" y="52193"/>
                </a:lnTo>
                <a:lnTo>
                  <a:pt x="35449" y="57655"/>
                </a:lnTo>
                <a:lnTo>
                  <a:pt x="34110" y="64154"/>
                </a:lnTo>
                <a:lnTo>
                  <a:pt x="32265" y="71344"/>
                </a:lnTo>
                <a:lnTo>
                  <a:pt x="30082" y="78995"/>
                </a:lnTo>
                <a:lnTo>
                  <a:pt x="27674" y="86001"/>
                </a:lnTo>
                <a:lnTo>
                  <a:pt x="25117" y="92576"/>
                </a:lnTo>
                <a:lnTo>
                  <a:pt x="22459" y="98865"/>
                </a:lnTo>
                <a:lnTo>
                  <a:pt x="19735" y="105915"/>
                </a:lnTo>
                <a:lnTo>
                  <a:pt x="14168" y="121368"/>
                </a:lnTo>
                <a:lnTo>
                  <a:pt x="12303" y="128537"/>
                </a:lnTo>
                <a:lnTo>
                  <a:pt x="11059" y="135221"/>
                </a:lnTo>
                <a:lnTo>
                  <a:pt x="10230" y="141582"/>
                </a:lnTo>
                <a:lnTo>
                  <a:pt x="8724" y="147728"/>
                </a:lnTo>
                <a:lnTo>
                  <a:pt x="6768" y="153730"/>
                </a:lnTo>
                <a:lnTo>
                  <a:pt x="4512" y="159637"/>
                </a:lnTo>
                <a:lnTo>
                  <a:pt x="3008" y="165479"/>
                </a:lnTo>
                <a:lnTo>
                  <a:pt x="2005" y="171279"/>
                </a:lnTo>
                <a:lnTo>
                  <a:pt x="1336" y="177051"/>
                </a:lnTo>
                <a:lnTo>
                  <a:pt x="890" y="182804"/>
                </a:lnTo>
                <a:lnTo>
                  <a:pt x="593" y="188544"/>
                </a:lnTo>
                <a:lnTo>
                  <a:pt x="175" y="203185"/>
                </a:lnTo>
                <a:lnTo>
                  <a:pt x="14" y="229445"/>
                </a:lnTo>
                <a:lnTo>
                  <a:pt x="0" y="246791"/>
                </a:lnTo>
                <a:lnTo>
                  <a:pt x="952" y="248347"/>
                </a:lnTo>
                <a:lnTo>
                  <a:pt x="2540" y="250337"/>
                </a:lnTo>
                <a:lnTo>
                  <a:pt x="8218" y="256774"/>
                </a:lnTo>
                <a:lnTo>
                  <a:pt x="9289" y="256908"/>
                </a:lnTo>
                <a:lnTo>
                  <a:pt x="10955" y="256997"/>
                </a:lnTo>
                <a:lnTo>
                  <a:pt x="17144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604"/>
          <p:cNvSpPr/>
          <p:nvPr/>
        </p:nvSpPr>
        <p:spPr>
          <a:xfrm>
            <a:off x="2489394" y="1217434"/>
            <a:ext cx="221868" cy="184722"/>
          </a:xfrm>
          <a:custGeom>
            <a:avLst/>
            <a:gdLst/>
            <a:ahLst/>
            <a:cxnLst/>
            <a:rect l="0" t="0" r="0" b="0"/>
            <a:pathLst>
              <a:path w="221868" h="184722">
                <a:moveTo>
                  <a:pt x="76640" y="34151"/>
                </a:moveTo>
                <a:lnTo>
                  <a:pt x="76640" y="29600"/>
                </a:lnTo>
                <a:lnTo>
                  <a:pt x="77593" y="27307"/>
                </a:lnTo>
                <a:lnTo>
                  <a:pt x="81191" y="22219"/>
                </a:lnTo>
                <a:lnTo>
                  <a:pt x="85371" y="17083"/>
                </a:lnTo>
                <a:lnTo>
                  <a:pt x="89411" y="12912"/>
                </a:lnTo>
                <a:lnTo>
                  <a:pt x="90869" y="10467"/>
                </a:lnTo>
                <a:lnTo>
                  <a:pt x="92489" y="5209"/>
                </a:lnTo>
                <a:lnTo>
                  <a:pt x="93752" y="0"/>
                </a:lnTo>
                <a:lnTo>
                  <a:pt x="89225" y="4453"/>
                </a:lnTo>
                <a:lnTo>
                  <a:pt x="87887" y="6732"/>
                </a:lnTo>
                <a:lnTo>
                  <a:pt x="86402" y="11804"/>
                </a:lnTo>
                <a:lnTo>
                  <a:pt x="83201" y="17234"/>
                </a:lnTo>
                <a:lnTo>
                  <a:pt x="81014" y="20015"/>
                </a:lnTo>
                <a:lnTo>
                  <a:pt x="78604" y="23775"/>
                </a:lnTo>
                <a:lnTo>
                  <a:pt x="76044" y="28186"/>
                </a:lnTo>
                <a:lnTo>
                  <a:pt x="73386" y="33032"/>
                </a:lnTo>
                <a:lnTo>
                  <a:pt x="69708" y="37214"/>
                </a:lnTo>
                <a:lnTo>
                  <a:pt x="65351" y="40956"/>
                </a:lnTo>
                <a:lnTo>
                  <a:pt x="60542" y="44402"/>
                </a:lnTo>
                <a:lnTo>
                  <a:pt x="56383" y="48605"/>
                </a:lnTo>
                <a:lnTo>
                  <a:pt x="52658" y="53312"/>
                </a:lnTo>
                <a:lnTo>
                  <a:pt x="35285" y="79105"/>
                </a:lnTo>
                <a:lnTo>
                  <a:pt x="30973" y="86028"/>
                </a:lnTo>
                <a:lnTo>
                  <a:pt x="27145" y="92548"/>
                </a:lnTo>
                <a:lnTo>
                  <a:pt x="23641" y="98799"/>
                </a:lnTo>
                <a:lnTo>
                  <a:pt x="17208" y="110826"/>
                </a:lnTo>
                <a:lnTo>
                  <a:pt x="14159" y="116700"/>
                </a:lnTo>
                <a:lnTo>
                  <a:pt x="11173" y="121568"/>
                </a:lnTo>
                <a:lnTo>
                  <a:pt x="8231" y="125767"/>
                </a:lnTo>
                <a:lnTo>
                  <a:pt x="5317" y="129518"/>
                </a:lnTo>
                <a:lnTo>
                  <a:pt x="3374" y="133924"/>
                </a:lnTo>
                <a:lnTo>
                  <a:pt x="2078" y="138766"/>
                </a:lnTo>
                <a:lnTo>
                  <a:pt x="1215" y="143899"/>
                </a:lnTo>
                <a:lnTo>
                  <a:pt x="639" y="148274"/>
                </a:lnTo>
                <a:lnTo>
                  <a:pt x="255" y="152143"/>
                </a:lnTo>
                <a:lnTo>
                  <a:pt x="0" y="155675"/>
                </a:lnTo>
                <a:lnTo>
                  <a:pt x="782" y="158982"/>
                </a:lnTo>
                <a:lnTo>
                  <a:pt x="2256" y="162139"/>
                </a:lnTo>
                <a:lnTo>
                  <a:pt x="4191" y="165196"/>
                </a:lnTo>
                <a:lnTo>
                  <a:pt x="6433" y="168187"/>
                </a:lnTo>
                <a:lnTo>
                  <a:pt x="8881" y="171133"/>
                </a:lnTo>
                <a:lnTo>
                  <a:pt x="11464" y="174050"/>
                </a:lnTo>
                <a:lnTo>
                  <a:pt x="14140" y="175994"/>
                </a:lnTo>
                <a:lnTo>
                  <a:pt x="19653" y="178155"/>
                </a:lnTo>
                <a:lnTo>
                  <a:pt x="25277" y="179115"/>
                </a:lnTo>
                <a:lnTo>
                  <a:pt x="28111" y="179371"/>
                </a:lnTo>
                <a:lnTo>
                  <a:pt x="31905" y="180494"/>
                </a:lnTo>
                <a:lnTo>
                  <a:pt x="36339" y="182195"/>
                </a:lnTo>
                <a:lnTo>
                  <a:pt x="41201" y="184282"/>
                </a:lnTo>
                <a:lnTo>
                  <a:pt x="46346" y="184721"/>
                </a:lnTo>
                <a:lnTo>
                  <a:pt x="51682" y="184061"/>
                </a:lnTo>
                <a:lnTo>
                  <a:pt x="57144" y="182668"/>
                </a:lnTo>
                <a:lnTo>
                  <a:pt x="63643" y="181740"/>
                </a:lnTo>
                <a:lnTo>
                  <a:pt x="70833" y="181121"/>
                </a:lnTo>
                <a:lnTo>
                  <a:pt x="78484" y="180708"/>
                </a:lnTo>
                <a:lnTo>
                  <a:pt x="85489" y="179481"/>
                </a:lnTo>
                <a:lnTo>
                  <a:pt x="92065" y="177710"/>
                </a:lnTo>
                <a:lnTo>
                  <a:pt x="120856" y="168024"/>
                </a:lnTo>
                <a:lnTo>
                  <a:pt x="128025" y="165309"/>
                </a:lnTo>
                <a:lnTo>
                  <a:pt x="134709" y="162547"/>
                </a:lnTo>
                <a:lnTo>
                  <a:pt x="141071" y="159753"/>
                </a:lnTo>
                <a:lnTo>
                  <a:pt x="153219" y="154109"/>
                </a:lnTo>
                <a:lnTo>
                  <a:pt x="176539" y="142724"/>
                </a:lnTo>
                <a:lnTo>
                  <a:pt x="181340" y="138918"/>
                </a:lnTo>
                <a:lnTo>
                  <a:pt x="185492" y="134476"/>
                </a:lnTo>
                <a:lnTo>
                  <a:pt x="189214" y="129609"/>
                </a:lnTo>
                <a:lnTo>
                  <a:pt x="192647" y="125412"/>
                </a:lnTo>
                <a:lnTo>
                  <a:pt x="195888" y="121661"/>
                </a:lnTo>
                <a:lnTo>
                  <a:pt x="199001" y="118209"/>
                </a:lnTo>
                <a:lnTo>
                  <a:pt x="202029" y="114002"/>
                </a:lnTo>
                <a:lnTo>
                  <a:pt x="205001" y="109292"/>
                </a:lnTo>
                <a:lnTo>
                  <a:pt x="207934" y="104248"/>
                </a:lnTo>
                <a:lnTo>
                  <a:pt x="213733" y="93562"/>
                </a:lnTo>
                <a:lnTo>
                  <a:pt x="216613" y="88046"/>
                </a:lnTo>
                <a:lnTo>
                  <a:pt x="218533" y="83416"/>
                </a:lnTo>
                <a:lnTo>
                  <a:pt x="219813" y="79377"/>
                </a:lnTo>
                <a:lnTo>
                  <a:pt x="220666" y="75731"/>
                </a:lnTo>
                <a:lnTo>
                  <a:pt x="221235" y="71396"/>
                </a:lnTo>
                <a:lnTo>
                  <a:pt x="221614" y="66601"/>
                </a:lnTo>
                <a:lnTo>
                  <a:pt x="221867" y="61499"/>
                </a:lnTo>
                <a:lnTo>
                  <a:pt x="221083" y="57145"/>
                </a:lnTo>
                <a:lnTo>
                  <a:pt x="219608" y="53290"/>
                </a:lnTo>
                <a:lnTo>
                  <a:pt x="217672" y="49768"/>
                </a:lnTo>
                <a:lnTo>
                  <a:pt x="214477" y="46467"/>
                </a:lnTo>
                <a:lnTo>
                  <a:pt x="210441" y="43314"/>
                </a:lnTo>
                <a:lnTo>
                  <a:pt x="205846" y="40260"/>
                </a:lnTo>
                <a:lnTo>
                  <a:pt x="201830" y="37271"/>
                </a:lnTo>
                <a:lnTo>
                  <a:pt x="198200" y="34326"/>
                </a:lnTo>
                <a:lnTo>
                  <a:pt x="194828" y="31410"/>
                </a:lnTo>
                <a:lnTo>
                  <a:pt x="190674" y="28513"/>
                </a:lnTo>
                <a:lnTo>
                  <a:pt x="186001" y="25630"/>
                </a:lnTo>
                <a:lnTo>
                  <a:pt x="180980" y="22755"/>
                </a:lnTo>
                <a:lnTo>
                  <a:pt x="175728" y="20839"/>
                </a:lnTo>
                <a:lnTo>
                  <a:pt x="170321" y="19561"/>
                </a:lnTo>
                <a:lnTo>
                  <a:pt x="164812" y="18709"/>
                </a:lnTo>
                <a:lnTo>
                  <a:pt x="159234" y="18141"/>
                </a:lnTo>
                <a:lnTo>
                  <a:pt x="153610" y="17763"/>
                </a:lnTo>
                <a:lnTo>
                  <a:pt x="143234" y="17342"/>
                </a:lnTo>
                <a:lnTo>
                  <a:pt x="135448" y="17155"/>
                </a:lnTo>
                <a:lnTo>
                  <a:pt x="104859" y="17019"/>
                </a:lnTo>
                <a:lnTo>
                  <a:pt x="100215" y="17967"/>
                </a:lnTo>
                <a:lnTo>
                  <a:pt x="96167" y="19551"/>
                </a:lnTo>
                <a:lnTo>
                  <a:pt x="92516" y="21560"/>
                </a:lnTo>
                <a:lnTo>
                  <a:pt x="85919" y="23792"/>
                </a:lnTo>
                <a:lnTo>
                  <a:pt x="79812" y="24784"/>
                </a:lnTo>
                <a:lnTo>
                  <a:pt x="76850" y="25049"/>
                </a:lnTo>
                <a:lnTo>
                  <a:pt x="68068" y="255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605"/>
          <p:cNvSpPr/>
          <p:nvPr/>
        </p:nvSpPr>
        <p:spPr>
          <a:xfrm>
            <a:off x="2789392" y="1174432"/>
            <a:ext cx="315327" cy="197134"/>
          </a:xfrm>
          <a:custGeom>
            <a:avLst/>
            <a:gdLst/>
            <a:ahLst/>
            <a:cxnLst/>
            <a:rect l="0" t="0" r="0" b="0"/>
            <a:pathLst>
              <a:path w="315327" h="197134">
                <a:moveTo>
                  <a:pt x="50962" y="0"/>
                </a:moveTo>
                <a:lnTo>
                  <a:pt x="50962" y="4551"/>
                </a:lnTo>
                <a:lnTo>
                  <a:pt x="51915" y="5891"/>
                </a:lnTo>
                <a:lnTo>
                  <a:pt x="53502" y="6785"/>
                </a:lnTo>
                <a:lnTo>
                  <a:pt x="58343" y="8219"/>
                </a:lnTo>
                <a:lnTo>
                  <a:pt x="58741" y="9290"/>
                </a:lnTo>
                <a:lnTo>
                  <a:pt x="59300" y="15347"/>
                </a:lnTo>
                <a:lnTo>
                  <a:pt x="59430" y="20473"/>
                </a:lnTo>
                <a:lnTo>
                  <a:pt x="58513" y="23174"/>
                </a:lnTo>
                <a:lnTo>
                  <a:pt x="54953" y="28714"/>
                </a:lnTo>
                <a:lnTo>
                  <a:pt x="52670" y="32478"/>
                </a:lnTo>
                <a:lnTo>
                  <a:pt x="50196" y="36892"/>
                </a:lnTo>
                <a:lnTo>
                  <a:pt x="47594" y="41740"/>
                </a:lnTo>
                <a:lnTo>
                  <a:pt x="45859" y="45924"/>
                </a:lnTo>
                <a:lnTo>
                  <a:pt x="44703" y="49666"/>
                </a:lnTo>
                <a:lnTo>
                  <a:pt x="43932" y="53113"/>
                </a:lnTo>
                <a:lnTo>
                  <a:pt x="41513" y="57316"/>
                </a:lnTo>
                <a:lnTo>
                  <a:pt x="37995" y="62023"/>
                </a:lnTo>
                <a:lnTo>
                  <a:pt x="33745" y="67066"/>
                </a:lnTo>
                <a:lnTo>
                  <a:pt x="29959" y="72333"/>
                </a:lnTo>
                <a:lnTo>
                  <a:pt x="26483" y="77750"/>
                </a:lnTo>
                <a:lnTo>
                  <a:pt x="23213" y="83266"/>
                </a:lnTo>
                <a:lnTo>
                  <a:pt x="21033" y="88848"/>
                </a:lnTo>
                <a:lnTo>
                  <a:pt x="19579" y="94475"/>
                </a:lnTo>
                <a:lnTo>
                  <a:pt x="18611" y="100131"/>
                </a:lnTo>
                <a:lnTo>
                  <a:pt x="17012" y="104854"/>
                </a:lnTo>
                <a:lnTo>
                  <a:pt x="14994" y="108955"/>
                </a:lnTo>
                <a:lnTo>
                  <a:pt x="12696" y="112642"/>
                </a:lnTo>
                <a:lnTo>
                  <a:pt x="10211" y="117005"/>
                </a:lnTo>
                <a:lnTo>
                  <a:pt x="4911" y="126932"/>
                </a:lnTo>
                <a:lnTo>
                  <a:pt x="3117" y="131294"/>
                </a:lnTo>
                <a:lnTo>
                  <a:pt x="1920" y="135154"/>
                </a:lnTo>
                <a:lnTo>
                  <a:pt x="1122" y="138680"/>
                </a:lnTo>
                <a:lnTo>
                  <a:pt x="591" y="142936"/>
                </a:lnTo>
                <a:lnTo>
                  <a:pt x="236" y="147678"/>
                </a:lnTo>
                <a:lnTo>
                  <a:pt x="0" y="152745"/>
                </a:lnTo>
                <a:lnTo>
                  <a:pt x="795" y="157075"/>
                </a:lnTo>
                <a:lnTo>
                  <a:pt x="2277" y="160914"/>
                </a:lnTo>
                <a:lnTo>
                  <a:pt x="4218" y="164426"/>
                </a:lnTo>
                <a:lnTo>
                  <a:pt x="5512" y="167720"/>
                </a:lnTo>
                <a:lnTo>
                  <a:pt x="6375" y="170868"/>
                </a:lnTo>
                <a:lnTo>
                  <a:pt x="6950" y="173920"/>
                </a:lnTo>
                <a:lnTo>
                  <a:pt x="10129" y="179850"/>
                </a:lnTo>
                <a:lnTo>
                  <a:pt x="12310" y="182765"/>
                </a:lnTo>
                <a:lnTo>
                  <a:pt x="14717" y="184708"/>
                </a:lnTo>
                <a:lnTo>
                  <a:pt x="17274" y="186004"/>
                </a:lnTo>
                <a:lnTo>
                  <a:pt x="19931" y="186868"/>
                </a:lnTo>
                <a:lnTo>
                  <a:pt x="25423" y="190367"/>
                </a:lnTo>
                <a:lnTo>
                  <a:pt x="28221" y="192634"/>
                </a:lnTo>
                <a:lnTo>
                  <a:pt x="31992" y="194145"/>
                </a:lnTo>
                <a:lnTo>
                  <a:pt x="41261" y="195824"/>
                </a:lnTo>
                <a:lnTo>
                  <a:pt x="46400" y="196272"/>
                </a:lnTo>
                <a:lnTo>
                  <a:pt x="51731" y="196571"/>
                </a:lnTo>
                <a:lnTo>
                  <a:pt x="62734" y="196902"/>
                </a:lnTo>
                <a:lnTo>
                  <a:pt x="95563" y="197133"/>
                </a:lnTo>
                <a:lnTo>
                  <a:pt x="103556" y="196192"/>
                </a:lnTo>
                <a:lnTo>
                  <a:pt x="111742" y="194612"/>
                </a:lnTo>
                <a:lnTo>
                  <a:pt x="120058" y="192606"/>
                </a:lnTo>
                <a:lnTo>
                  <a:pt x="128458" y="191269"/>
                </a:lnTo>
                <a:lnTo>
                  <a:pt x="136916" y="190378"/>
                </a:lnTo>
                <a:lnTo>
                  <a:pt x="145412" y="189784"/>
                </a:lnTo>
                <a:lnTo>
                  <a:pt x="153934" y="188435"/>
                </a:lnTo>
                <a:lnTo>
                  <a:pt x="162473" y="186583"/>
                </a:lnTo>
                <a:lnTo>
                  <a:pt x="171023" y="184396"/>
                </a:lnTo>
                <a:lnTo>
                  <a:pt x="178628" y="182938"/>
                </a:lnTo>
                <a:lnTo>
                  <a:pt x="185603" y="181966"/>
                </a:lnTo>
                <a:lnTo>
                  <a:pt x="192157" y="181319"/>
                </a:lnTo>
                <a:lnTo>
                  <a:pt x="199385" y="179934"/>
                </a:lnTo>
                <a:lnTo>
                  <a:pt x="207061" y="178058"/>
                </a:lnTo>
                <a:lnTo>
                  <a:pt x="215036" y="175856"/>
                </a:lnTo>
                <a:lnTo>
                  <a:pt x="222257" y="173435"/>
                </a:lnTo>
                <a:lnTo>
                  <a:pt x="228976" y="170868"/>
                </a:lnTo>
                <a:lnTo>
                  <a:pt x="235361" y="168205"/>
                </a:lnTo>
                <a:lnTo>
                  <a:pt x="241522" y="165476"/>
                </a:lnTo>
                <a:lnTo>
                  <a:pt x="253448" y="159905"/>
                </a:lnTo>
                <a:lnTo>
                  <a:pt x="288100" y="142865"/>
                </a:lnTo>
                <a:lnTo>
                  <a:pt x="292874" y="139058"/>
                </a:lnTo>
                <a:lnTo>
                  <a:pt x="297010" y="134616"/>
                </a:lnTo>
                <a:lnTo>
                  <a:pt x="300719" y="129749"/>
                </a:lnTo>
                <a:lnTo>
                  <a:pt x="303192" y="125552"/>
                </a:lnTo>
                <a:lnTo>
                  <a:pt x="304840" y="121801"/>
                </a:lnTo>
                <a:lnTo>
                  <a:pt x="305939" y="118348"/>
                </a:lnTo>
                <a:lnTo>
                  <a:pt x="307625" y="115094"/>
                </a:lnTo>
                <a:lnTo>
                  <a:pt x="312037" y="108938"/>
                </a:lnTo>
                <a:lnTo>
                  <a:pt x="314633" y="103027"/>
                </a:lnTo>
                <a:lnTo>
                  <a:pt x="315326" y="100117"/>
                </a:lnTo>
                <a:lnTo>
                  <a:pt x="314834" y="96272"/>
                </a:lnTo>
                <a:lnTo>
                  <a:pt x="313555" y="91804"/>
                </a:lnTo>
                <a:lnTo>
                  <a:pt x="311749" y="86920"/>
                </a:lnTo>
                <a:lnTo>
                  <a:pt x="309593" y="82712"/>
                </a:lnTo>
                <a:lnTo>
                  <a:pt x="307203" y="78954"/>
                </a:lnTo>
                <a:lnTo>
                  <a:pt x="304657" y="75496"/>
                </a:lnTo>
                <a:lnTo>
                  <a:pt x="302007" y="72238"/>
                </a:lnTo>
                <a:lnTo>
                  <a:pt x="296523" y="66078"/>
                </a:lnTo>
                <a:lnTo>
                  <a:pt x="290911" y="60166"/>
                </a:lnTo>
                <a:lnTo>
                  <a:pt x="288081" y="57255"/>
                </a:lnTo>
                <a:lnTo>
                  <a:pt x="279856" y="51482"/>
                </a:lnTo>
                <a:lnTo>
                  <a:pt x="270803" y="45741"/>
                </a:lnTo>
                <a:lnTo>
                  <a:pt x="263604" y="40014"/>
                </a:lnTo>
                <a:lnTo>
                  <a:pt x="257230" y="36834"/>
                </a:lnTo>
                <a:lnTo>
                  <a:pt x="250269" y="34468"/>
                </a:lnTo>
                <a:lnTo>
                  <a:pt x="240826" y="30242"/>
                </a:lnTo>
                <a:lnTo>
                  <a:pt x="235641" y="28734"/>
                </a:lnTo>
                <a:lnTo>
                  <a:pt x="230279" y="27728"/>
                </a:lnTo>
                <a:lnTo>
                  <a:pt x="224799" y="27058"/>
                </a:lnTo>
                <a:lnTo>
                  <a:pt x="219241" y="26611"/>
                </a:lnTo>
                <a:lnTo>
                  <a:pt x="213631" y="26313"/>
                </a:lnTo>
                <a:lnTo>
                  <a:pt x="199173" y="25894"/>
                </a:lnTo>
                <a:lnTo>
                  <a:pt x="175890" y="25741"/>
                </a:lnTo>
                <a:lnTo>
                  <a:pt x="133969" y="25718"/>
                </a:lnTo>
                <a:lnTo>
                  <a:pt x="131065" y="26670"/>
                </a:lnTo>
                <a:lnTo>
                  <a:pt x="122427" y="31609"/>
                </a:lnTo>
                <a:lnTo>
                  <a:pt x="112667" y="33937"/>
                </a:lnTo>
                <a:lnTo>
                  <a:pt x="110970" y="342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606"/>
          <p:cNvSpPr/>
          <p:nvPr/>
        </p:nvSpPr>
        <p:spPr>
          <a:xfrm>
            <a:off x="482917" y="1766043"/>
            <a:ext cx="205741" cy="359938"/>
          </a:xfrm>
          <a:custGeom>
            <a:avLst/>
            <a:gdLst/>
            <a:ahLst/>
            <a:cxnLst/>
            <a:rect l="0" t="0" r="0" b="0"/>
            <a:pathLst>
              <a:path w="205741" h="359938">
                <a:moveTo>
                  <a:pt x="0" y="59899"/>
                </a:moveTo>
                <a:lnTo>
                  <a:pt x="20400" y="39499"/>
                </a:lnTo>
                <a:lnTo>
                  <a:pt x="24077" y="36774"/>
                </a:lnTo>
                <a:lnTo>
                  <a:pt x="28434" y="34005"/>
                </a:lnTo>
                <a:lnTo>
                  <a:pt x="33243" y="31206"/>
                </a:lnTo>
                <a:lnTo>
                  <a:pt x="38355" y="29341"/>
                </a:lnTo>
                <a:lnTo>
                  <a:pt x="43667" y="28097"/>
                </a:lnTo>
                <a:lnTo>
                  <a:pt x="49114" y="27268"/>
                </a:lnTo>
                <a:lnTo>
                  <a:pt x="54650" y="25762"/>
                </a:lnTo>
                <a:lnTo>
                  <a:pt x="60246" y="23806"/>
                </a:lnTo>
                <a:lnTo>
                  <a:pt x="65881" y="21550"/>
                </a:lnTo>
                <a:lnTo>
                  <a:pt x="71543" y="19093"/>
                </a:lnTo>
                <a:lnTo>
                  <a:pt x="82915" y="13823"/>
                </a:lnTo>
                <a:lnTo>
                  <a:pt x="88614" y="12037"/>
                </a:lnTo>
                <a:lnTo>
                  <a:pt x="94318" y="10846"/>
                </a:lnTo>
                <a:lnTo>
                  <a:pt x="100026" y="10052"/>
                </a:lnTo>
                <a:lnTo>
                  <a:pt x="105737" y="9523"/>
                </a:lnTo>
                <a:lnTo>
                  <a:pt x="111449" y="9170"/>
                </a:lnTo>
                <a:lnTo>
                  <a:pt x="117162" y="8935"/>
                </a:lnTo>
                <a:lnTo>
                  <a:pt x="121923" y="7825"/>
                </a:lnTo>
                <a:lnTo>
                  <a:pt x="126049" y="6133"/>
                </a:lnTo>
                <a:lnTo>
                  <a:pt x="129753" y="4053"/>
                </a:lnTo>
                <a:lnTo>
                  <a:pt x="133174" y="2666"/>
                </a:lnTo>
                <a:lnTo>
                  <a:pt x="139516" y="1125"/>
                </a:lnTo>
                <a:lnTo>
                  <a:pt x="143493" y="714"/>
                </a:lnTo>
                <a:lnTo>
                  <a:pt x="148050" y="440"/>
                </a:lnTo>
                <a:lnTo>
                  <a:pt x="157240" y="135"/>
                </a:lnTo>
                <a:lnTo>
                  <a:pt x="164499" y="0"/>
                </a:lnTo>
                <a:lnTo>
                  <a:pt x="166816" y="916"/>
                </a:lnTo>
                <a:lnTo>
                  <a:pt x="168361" y="2480"/>
                </a:lnTo>
                <a:lnTo>
                  <a:pt x="169391" y="4474"/>
                </a:lnTo>
                <a:lnTo>
                  <a:pt x="171030" y="5804"/>
                </a:lnTo>
                <a:lnTo>
                  <a:pt x="173075" y="6691"/>
                </a:lnTo>
                <a:lnTo>
                  <a:pt x="175391" y="7282"/>
                </a:lnTo>
                <a:lnTo>
                  <a:pt x="176934" y="8628"/>
                </a:lnTo>
                <a:lnTo>
                  <a:pt x="177964" y="10479"/>
                </a:lnTo>
                <a:lnTo>
                  <a:pt x="178650" y="12665"/>
                </a:lnTo>
                <a:lnTo>
                  <a:pt x="181952" y="17633"/>
                </a:lnTo>
                <a:lnTo>
                  <a:pt x="184167" y="20292"/>
                </a:lnTo>
                <a:lnTo>
                  <a:pt x="185643" y="23017"/>
                </a:lnTo>
                <a:lnTo>
                  <a:pt x="187283" y="28585"/>
                </a:lnTo>
                <a:lnTo>
                  <a:pt x="188206" y="37074"/>
                </a:lnTo>
                <a:lnTo>
                  <a:pt x="190962" y="45310"/>
                </a:lnTo>
                <a:lnTo>
                  <a:pt x="194409" y="55320"/>
                </a:lnTo>
                <a:lnTo>
                  <a:pt x="195942" y="66119"/>
                </a:lnTo>
                <a:lnTo>
                  <a:pt x="196623" y="77268"/>
                </a:lnTo>
                <a:lnTo>
                  <a:pt x="196925" y="88574"/>
                </a:lnTo>
                <a:lnTo>
                  <a:pt x="197060" y="99948"/>
                </a:lnTo>
                <a:lnTo>
                  <a:pt x="196143" y="105648"/>
                </a:lnTo>
                <a:lnTo>
                  <a:pt x="194580" y="111354"/>
                </a:lnTo>
                <a:lnTo>
                  <a:pt x="192585" y="117062"/>
                </a:lnTo>
                <a:lnTo>
                  <a:pt x="191255" y="123725"/>
                </a:lnTo>
                <a:lnTo>
                  <a:pt x="190368" y="131025"/>
                </a:lnTo>
                <a:lnTo>
                  <a:pt x="189777" y="138749"/>
                </a:lnTo>
                <a:lnTo>
                  <a:pt x="189383" y="145803"/>
                </a:lnTo>
                <a:lnTo>
                  <a:pt x="188945" y="158721"/>
                </a:lnTo>
                <a:lnTo>
                  <a:pt x="187876" y="165785"/>
                </a:lnTo>
                <a:lnTo>
                  <a:pt x="186211" y="173352"/>
                </a:lnTo>
                <a:lnTo>
                  <a:pt x="184148" y="181255"/>
                </a:lnTo>
                <a:lnTo>
                  <a:pt x="182773" y="189380"/>
                </a:lnTo>
                <a:lnTo>
                  <a:pt x="181856" y="197655"/>
                </a:lnTo>
                <a:lnTo>
                  <a:pt x="181245" y="206029"/>
                </a:lnTo>
                <a:lnTo>
                  <a:pt x="180837" y="213516"/>
                </a:lnTo>
                <a:lnTo>
                  <a:pt x="180385" y="226916"/>
                </a:lnTo>
                <a:lnTo>
                  <a:pt x="180094" y="251040"/>
                </a:lnTo>
                <a:lnTo>
                  <a:pt x="180022" y="345636"/>
                </a:lnTo>
                <a:lnTo>
                  <a:pt x="180975" y="347546"/>
                </a:lnTo>
                <a:lnTo>
                  <a:pt x="182562" y="348818"/>
                </a:lnTo>
                <a:lnTo>
                  <a:pt x="184573" y="349667"/>
                </a:lnTo>
                <a:lnTo>
                  <a:pt x="185914" y="351185"/>
                </a:lnTo>
                <a:lnTo>
                  <a:pt x="186808" y="353150"/>
                </a:lnTo>
                <a:lnTo>
                  <a:pt x="187403" y="355412"/>
                </a:lnTo>
                <a:lnTo>
                  <a:pt x="188753" y="356920"/>
                </a:lnTo>
                <a:lnTo>
                  <a:pt x="190605" y="357926"/>
                </a:lnTo>
                <a:lnTo>
                  <a:pt x="195871" y="359539"/>
                </a:lnTo>
                <a:lnTo>
                  <a:pt x="199131" y="359760"/>
                </a:lnTo>
                <a:lnTo>
                  <a:pt x="205740" y="3599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607"/>
          <p:cNvSpPr/>
          <p:nvPr/>
        </p:nvSpPr>
        <p:spPr>
          <a:xfrm>
            <a:off x="808681" y="2057400"/>
            <a:ext cx="34281" cy="8573"/>
          </a:xfrm>
          <a:custGeom>
            <a:avLst/>
            <a:gdLst/>
            <a:ahLst/>
            <a:cxnLst/>
            <a:rect l="0" t="0" r="0" b="0"/>
            <a:pathLst>
              <a:path w="34281" h="8573">
                <a:moveTo>
                  <a:pt x="8563" y="8572"/>
                </a:moveTo>
                <a:lnTo>
                  <a:pt x="0" y="8572"/>
                </a:lnTo>
                <a:lnTo>
                  <a:pt x="7373" y="8572"/>
                </a:lnTo>
                <a:lnTo>
                  <a:pt x="8722" y="7620"/>
                </a:lnTo>
                <a:lnTo>
                  <a:pt x="10574" y="6032"/>
                </a:lnTo>
                <a:lnTo>
                  <a:pt x="12761" y="4021"/>
                </a:lnTo>
                <a:lnTo>
                  <a:pt x="15172" y="2681"/>
                </a:lnTo>
                <a:lnTo>
                  <a:pt x="17732" y="1787"/>
                </a:lnTo>
                <a:lnTo>
                  <a:pt x="24133" y="353"/>
                </a:lnTo>
                <a:lnTo>
                  <a:pt x="25610" y="235"/>
                </a:lnTo>
                <a:lnTo>
                  <a:pt x="27548" y="156"/>
                </a:lnTo>
                <a:lnTo>
                  <a:pt x="34271" y="0"/>
                </a:lnTo>
                <a:lnTo>
                  <a:pt x="34278" y="0"/>
                </a:lnTo>
                <a:lnTo>
                  <a:pt x="34280" y="4550"/>
                </a:lnTo>
                <a:lnTo>
                  <a:pt x="33328" y="5891"/>
                </a:lnTo>
                <a:lnTo>
                  <a:pt x="31741" y="6785"/>
                </a:lnTo>
                <a:lnTo>
                  <a:pt x="26900" y="8219"/>
                </a:lnTo>
                <a:lnTo>
                  <a:pt x="25550" y="8337"/>
                </a:lnTo>
                <a:lnTo>
                  <a:pt x="23698" y="8415"/>
                </a:lnTo>
                <a:lnTo>
                  <a:pt x="17136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608"/>
          <p:cNvSpPr/>
          <p:nvPr/>
        </p:nvSpPr>
        <p:spPr>
          <a:xfrm>
            <a:off x="902982" y="1765945"/>
            <a:ext cx="171318" cy="308601"/>
          </a:xfrm>
          <a:custGeom>
            <a:avLst/>
            <a:gdLst/>
            <a:ahLst/>
            <a:cxnLst/>
            <a:rect l="0" t="0" r="0" b="0"/>
            <a:pathLst>
              <a:path w="171318" h="308601">
                <a:moveTo>
                  <a:pt x="137147" y="17135"/>
                </a:moveTo>
                <a:lnTo>
                  <a:pt x="129767" y="9754"/>
                </a:lnTo>
                <a:lnTo>
                  <a:pt x="129105" y="6552"/>
                </a:lnTo>
                <a:lnTo>
                  <a:pt x="128928" y="4364"/>
                </a:lnTo>
                <a:lnTo>
                  <a:pt x="127858" y="2906"/>
                </a:lnTo>
                <a:lnTo>
                  <a:pt x="126192" y="1934"/>
                </a:lnTo>
                <a:lnTo>
                  <a:pt x="121801" y="854"/>
                </a:lnTo>
                <a:lnTo>
                  <a:pt x="116674" y="374"/>
                </a:lnTo>
                <a:lnTo>
                  <a:pt x="112984" y="103"/>
                </a:lnTo>
                <a:lnTo>
                  <a:pt x="92254" y="0"/>
                </a:lnTo>
                <a:lnTo>
                  <a:pt x="89121" y="949"/>
                </a:lnTo>
                <a:lnTo>
                  <a:pt x="86080" y="2534"/>
                </a:lnTo>
                <a:lnTo>
                  <a:pt x="83100" y="4543"/>
                </a:lnTo>
                <a:lnTo>
                  <a:pt x="80161" y="5883"/>
                </a:lnTo>
                <a:lnTo>
                  <a:pt x="77249" y="6776"/>
                </a:lnTo>
                <a:lnTo>
                  <a:pt x="74355" y="7371"/>
                </a:lnTo>
                <a:lnTo>
                  <a:pt x="71473" y="7768"/>
                </a:lnTo>
                <a:lnTo>
                  <a:pt x="68600" y="8033"/>
                </a:lnTo>
                <a:lnTo>
                  <a:pt x="61695" y="8457"/>
                </a:lnTo>
                <a:lnTo>
                  <a:pt x="58210" y="8516"/>
                </a:lnTo>
                <a:lnTo>
                  <a:pt x="51457" y="8562"/>
                </a:lnTo>
                <a:lnTo>
                  <a:pt x="51433" y="13113"/>
                </a:lnTo>
                <a:lnTo>
                  <a:pt x="50477" y="14453"/>
                </a:lnTo>
                <a:lnTo>
                  <a:pt x="48887" y="15347"/>
                </a:lnTo>
                <a:lnTo>
                  <a:pt x="46875" y="15943"/>
                </a:lnTo>
                <a:lnTo>
                  <a:pt x="45533" y="17293"/>
                </a:lnTo>
                <a:lnTo>
                  <a:pt x="44639" y="19145"/>
                </a:lnTo>
                <a:lnTo>
                  <a:pt x="43645" y="23743"/>
                </a:lnTo>
                <a:lnTo>
                  <a:pt x="43086" y="32639"/>
                </a:lnTo>
                <a:lnTo>
                  <a:pt x="42881" y="53125"/>
                </a:lnTo>
                <a:lnTo>
                  <a:pt x="40324" y="62023"/>
                </a:lnTo>
                <a:lnTo>
                  <a:pt x="38308" y="67063"/>
                </a:lnTo>
                <a:lnTo>
                  <a:pt x="36012" y="72327"/>
                </a:lnTo>
                <a:lnTo>
                  <a:pt x="30921" y="83257"/>
                </a:lnTo>
                <a:lnTo>
                  <a:pt x="29182" y="88839"/>
                </a:lnTo>
                <a:lnTo>
                  <a:pt x="28023" y="94465"/>
                </a:lnTo>
                <a:lnTo>
                  <a:pt x="27250" y="100121"/>
                </a:lnTo>
                <a:lnTo>
                  <a:pt x="25783" y="105796"/>
                </a:lnTo>
                <a:lnTo>
                  <a:pt x="23852" y="111485"/>
                </a:lnTo>
                <a:lnTo>
                  <a:pt x="21612" y="117182"/>
                </a:lnTo>
                <a:lnTo>
                  <a:pt x="19123" y="126053"/>
                </a:lnTo>
                <a:lnTo>
                  <a:pt x="17065" y="134123"/>
                </a:lnTo>
                <a:lnTo>
                  <a:pt x="15182" y="138942"/>
                </a:lnTo>
                <a:lnTo>
                  <a:pt x="10551" y="148424"/>
                </a:lnTo>
                <a:lnTo>
                  <a:pt x="5317" y="155813"/>
                </a:lnTo>
                <a:lnTo>
                  <a:pt x="2356" y="162272"/>
                </a:lnTo>
                <a:lnTo>
                  <a:pt x="689" y="171263"/>
                </a:lnTo>
                <a:lnTo>
                  <a:pt x="80" y="179812"/>
                </a:lnTo>
                <a:lnTo>
                  <a:pt x="0" y="187241"/>
                </a:lnTo>
                <a:lnTo>
                  <a:pt x="948" y="186736"/>
                </a:lnTo>
                <a:lnTo>
                  <a:pt x="4542" y="183636"/>
                </a:lnTo>
                <a:lnTo>
                  <a:pt x="6834" y="182428"/>
                </a:lnTo>
                <a:lnTo>
                  <a:pt x="11920" y="181086"/>
                </a:lnTo>
                <a:lnTo>
                  <a:pt x="14610" y="179775"/>
                </a:lnTo>
                <a:lnTo>
                  <a:pt x="17356" y="177949"/>
                </a:lnTo>
                <a:lnTo>
                  <a:pt x="20139" y="175779"/>
                </a:lnTo>
                <a:lnTo>
                  <a:pt x="23899" y="173380"/>
                </a:lnTo>
                <a:lnTo>
                  <a:pt x="28311" y="170828"/>
                </a:lnTo>
                <a:lnTo>
                  <a:pt x="38293" y="165453"/>
                </a:lnTo>
                <a:lnTo>
                  <a:pt x="49080" y="159889"/>
                </a:lnTo>
                <a:lnTo>
                  <a:pt x="53671" y="157072"/>
                </a:lnTo>
                <a:lnTo>
                  <a:pt x="57684" y="154241"/>
                </a:lnTo>
                <a:lnTo>
                  <a:pt x="61312" y="151401"/>
                </a:lnTo>
                <a:lnTo>
                  <a:pt x="66588" y="148556"/>
                </a:lnTo>
                <a:lnTo>
                  <a:pt x="72963" y="145706"/>
                </a:lnTo>
                <a:lnTo>
                  <a:pt x="80070" y="142854"/>
                </a:lnTo>
                <a:lnTo>
                  <a:pt x="86713" y="140000"/>
                </a:lnTo>
                <a:lnTo>
                  <a:pt x="99175" y="134289"/>
                </a:lnTo>
                <a:lnTo>
                  <a:pt x="104212" y="132385"/>
                </a:lnTo>
                <a:lnTo>
                  <a:pt x="108523" y="131116"/>
                </a:lnTo>
                <a:lnTo>
                  <a:pt x="112350" y="130270"/>
                </a:lnTo>
                <a:lnTo>
                  <a:pt x="115853" y="129705"/>
                </a:lnTo>
                <a:lnTo>
                  <a:pt x="119141" y="129329"/>
                </a:lnTo>
                <a:lnTo>
                  <a:pt x="122286" y="129079"/>
                </a:lnTo>
                <a:lnTo>
                  <a:pt x="125335" y="128911"/>
                </a:lnTo>
                <a:lnTo>
                  <a:pt x="131262" y="128726"/>
                </a:lnTo>
                <a:lnTo>
                  <a:pt x="135129" y="129629"/>
                </a:lnTo>
                <a:lnTo>
                  <a:pt x="139612" y="131183"/>
                </a:lnTo>
                <a:lnTo>
                  <a:pt x="144505" y="133172"/>
                </a:lnTo>
                <a:lnTo>
                  <a:pt x="148720" y="134498"/>
                </a:lnTo>
                <a:lnTo>
                  <a:pt x="152483" y="135382"/>
                </a:lnTo>
                <a:lnTo>
                  <a:pt x="155943" y="135971"/>
                </a:lnTo>
                <a:lnTo>
                  <a:pt x="158251" y="137316"/>
                </a:lnTo>
                <a:lnTo>
                  <a:pt x="159789" y="139166"/>
                </a:lnTo>
                <a:lnTo>
                  <a:pt x="160814" y="141351"/>
                </a:lnTo>
                <a:lnTo>
                  <a:pt x="164493" y="146319"/>
                </a:lnTo>
                <a:lnTo>
                  <a:pt x="166808" y="148978"/>
                </a:lnTo>
                <a:lnTo>
                  <a:pt x="168351" y="152655"/>
                </a:lnTo>
                <a:lnTo>
                  <a:pt x="170066" y="161821"/>
                </a:lnTo>
                <a:lnTo>
                  <a:pt x="170828" y="169705"/>
                </a:lnTo>
                <a:lnTo>
                  <a:pt x="171166" y="177336"/>
                </a:lnTo>
                <a:lnTo>
                  <a:pt x="171317" y="187078"/>
                </a:lnTo>
                <a:lnTo>
                  <a:pt x="169452" y="193295"/>
                </a:lnTo>
                <a:lnTo>
                  <a:pt x="166304" y="200297"/>
                </a:lnTo>
                <a:lnTo>
                  <a:pt x="162300" y="207823"/>
                </a:lnTo>
                <a:lnTo>
                  <a:pt x="159631" y="214745"/>
                </a:lnTo>
                <a:lnTo>
                  <a:pt x="157851" y="221265"/>
                </a:lnTo>
                <a:lnTo>
                  <a:pt x="156665" y="227517"/>
                </a:lnTo>
                <a:lnTo>
                  <a:pt x="153969" y="233589"/>
                </a:lnTo>
                <a:lnTo>
                  <a:pt x="150267" y="239543"/>
                </a:lnTo>
                <a:lnTo>
                  <a:pt x="145894" y="245417"/>
                </a:lnTo>
                <a:lnTo>
                  <a:pt x="141073" y="250285"/>
                </a:lnTo>
                <a:lnTo>
                  <a:pt x="135955" y="254483"/>
                </a:lnTo>
                <a:lnTo>
                  <a:pt x="130637" y="258234"/>
                </a:lnTo>
                <a:lnTo>
                  <a:pt x="126140" y="262640"/>
                </a:lnTo>
                <a:lnTo>
                  <a:pt x="122189" y="267483"/>
                </a:lnTo>
                <a:lnTo>
                  <a:pt x="118603" y="272616"/>
                </a:lnTo>
                <a:lnTo>
                  <a:pt x="114307" y="276990"/>
                </a:lnTo>
                <a:lnTo>
                  <a:pt x="109538" y="280859"/>
                </a:lnTo>
                <a:lnTo>
                  <a:pt x="104453" y="284391"/>
                </a:lnTo>
                <a:lnTo>
                  <a:pt x="100112" y="287698"/>
                </a:lnTo>
                <a:lnTo>
                  <a:pt x="96264" y="290855"/>
                </a:lnTo>
                <a:lnTo>
                  <a:pt x="92747" y="293912"/>
                </a:lnTo>
                <a:lnTo>
                  <a:pt x="89450" y="296903"/>
                </a:lnTo>
                <a:lnTo>
                  <a:pt x="83246" y="302766"/>
                </a:lnTo>
                <a:lnTo>
                  <a:pt x="80258" y="304711"/>
                </a:lnTo>
                <a:lnTo>
                  <a:pt x="77314" y="306007"/>
                </a:lnTo>
                <a:lnTo>
                  <a:pt x="70295" y="308087"/>
                </a:lnTo>
                <a:lnTo>
                  <a:pt x="66795" y="308372"/>
                </a:lnTo>
                <a:lnTo>
                  <a:pt x="61338" y="308555"/>
                </a:lnTo>
                <a:lnTo>
                  <a:pt x="66152" y="308591"/>
                </a:lnTo>
                <a:lnTo>
                  <a:pt x="68567" y="30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609"/>
          <p:cNvSpPr/>
          <p:nvPr/>
        </p:nvSpPr>
        <p:spPr>
          <a:xfrm>
            <a:off x="1134427" y="1834524"/>
            <a:ext cx="218915" cy="231331"/>
          </a:xfrm>
          <a:custGeom>
            <a:avLst/>
            <a:gdLst/>
            <a:ahLst/>
            <a:cxnLst/>
            <a:rect l="0" t="0" r="0" b="0"/>
            <a:pathLst>
              <a:path w="218915" h="231331">
                <a:moveTo>
                  <a:pt x="42862" y="8563"/>
                </a:moveTo>
                <a:lnTo>
                  <a:pt x="42862" y="95"/>
                </a:lnTo>
                <a:lnTo>
                  <a:pt x="36077" y="4"/>
                </a:lnTo>
                <a:lnTo>
                  <a:pt x="35481" y="0"/>
                </a:lnTo>
                <a:lnTo>
                  <a:pt x="35084" y="949"/>
                </a:lnTo>
                <a:lnTo>
                  <a:pt x="34643" y="4544"/>
                </a:lnTo>
                <a:lnTo>
                  <a:pt x="33573" y="6836"/>
                </a:lnTo>
                <a:lnTo>
                  <a:pt x="29844" y="11923"/>
                </a:lnTo>
                <a:lnTo>
                  <a:pt x="28468" y="14613"/>
                </a:lnTo>
                <a:lnTo>
                  <a:pt x="26940" y="20142"/>
                </a:lnTo>
                <a:lnTo>
                  <a:pt x="25580" y="23902"/>
                </a:lnTo>
                <a:lnTo>
                  <a:pt x="23721" y="28314"/>
                </a:lnTo>
                <a:lnTo>
                  <a:pt x="21529" y="33161"/>
                </a:lnTo>
                <a:lnTo>
                  <a:pt x="16553" y="43625"/>
                </a:lnTo>
                <a:lnTo>
                  <a:pt x="13893" y="49083"/>
                </a:lnTo>
                <a:lnTo>
                  <a:pt x="12119" y="53674"/>
                </a:lnTo>
                <a:lnTo>
                  <a:pt x="10937" y="57687"/>
                </a:lnTo>
                <a:lnTo>
                  <a:pt x="10149" y="61315"/>
                </a:lnTo>
                <a:lnTo>
                  <a:pt x="9623" y="65638"/>
                </a:lnTo>
                <a:lnTo>
                  <a:pt x="9273" y="70426"/>
                </a:lnTo>
                <a:lnTo>
                  <a:pt x="9040" y="75522"/>
                </a:lnTo>
                <a:lnTo>
                  <a:pt x="8780" y="86265"/>
                </a:lnTo>
                <a:lnTo>
                  <a:pt x="8711" y="91797"/>
                </a:lnTo>
                <a:lnTo>
                  <a:pt x="7712" y="97390"/>
                </a:lnTo>
                <a:lnTo>
                  <a:pt x="6094" y="103023"/>
                </a:lnTo>
                <a:lnTo>
                  <a:pt x="4063" y="108684"/>
                </a:lnTo>
                <a:lnTo>
                  <a:pt x="2708" y="114363"/>
                </a:lnTo>
                <a:lnTo>
                  <a:pt x="1806" y="120054"/>
                </a:lnTo>
                <a:lnTo>
                  <a:pt x="1204" y="125753"/>
                </a:lnTo>
                <a:lnTo>
                  <a:pt x="1755" y="131457"/>
                </a:lnTo>
                <a:lnTo>
                  <a:pt x="3075" y="137165"/>
                </a:lnTo>
                <a:lnTo>
                  <a:pt x="4907" y="142875"/>
                </a:lnTo>
                <a:lnTo>
                  <a:pt x="6129" y="147635"/>
                </a:lnTo>
                <a:lnTo>
                  <a:pt x="6944" y="151760"/>
                </a:lnTo>
                <a:lnTo>
                  <a:pt x="7486" y="155463"/>
                </a:lnTo>
                <a:lnTo>
                  <a:pt x="7848" y="159836"/>
                </a:lnTo>
                <a:lnTo>
                  <a:pt x="8090" y="164657"/>
                </a:lnTo>
                <a:lnTo>
                  <a:pt x="8251" y="169775"/>
                </a:lnTo>
                <a:lnTo>
                  <a:pt x="9310" y="175093"/>
                </a:lnTo>
                <a:lnTo>
                  <a:pt x="10969" y="180543"/>
                </a:lnTo>
                <a:lnTo>
                  <a:pt x="13028" y="186081"/>
                </a:lnTo>
                <a:lnTo>
                  <a:pt x="14400" y="190726"/>
                </a:lnTo>
                <a:lnTo>
                  <a:pt x="15315" y="194775"/>
                </a:lnTo>
                <a:lnTo>
                  <a:pt x="15925" y="198427"/>
                </a:lnTo>
                <a:lnTo>
                  <a:pt x="19143" y="205025"/>
                </a:lnTo>
                <a:lnTo>
                  <a:pt x="23748" y="211132"/>
                </a:lnTo>
                <a:lnTo>
                  <a:pt x="28970" y="217021"/>
                </a:lnTo>
                <a:lnTo>
                  <a:pt x="32648" y="218973"/>
                </a:lnTo>
                <a:lnTo>
                  <a:pt x="37005" y="220274"/>
                </a:lnTo>
                <a:lnTo>
                  <a:pt x="41815" y="221141"/>
                </a:lnTo>
                <a:lnTo>
                  <a:pt x="45022" y="222672"/>
                </a:lnTo>
                <a:lnTo>
                  <a:pt x="47159" y="224645"/>
                </a:lnTo>
                <a:lnTo>
                  <a:pt x="48585" y="226912"/>
                </a:lnTo>
                <a:lnTo>
                  <a:pt x="51440" y="228424"/>
                </a:lnTo>
                <a:lnTo>
                  <a:pt x="55248" y="229432"/>
                </a:lnTo>
                <a:lnTo>
                  <a:pt x="59692" y="230104"/>
                </a:lnTo>
                <a:lnTo>
                  <a:pt x="64560" y="230552"/>
                </a:lnTo>
                <a:lnTo>
                  <a:pt x="69710" y="230851"/>
                </a:lnTo>
                <a:lnTo>
                  <a:pt x="79560" y="231183"/>
                </a:lnTo>
                <a:lnTo>
                  <a:pt x="87112" y="231330"/>
                </a:lnTo>
                <a:lnTo>
                  <a:pt x="92365" y="230417"/>
                </a:lnTo>
                <a:lnTo>
                  <a:pt x="98724" y="228856"/>
                </a:lnTo>
                <a:lnTo>
                  <a:pt x="105821" y="226862"/>
                </a:lnTo>
                <a:lnTo>
                  <a:pt x="111505" y="225533"/>
                </a:lnTo>
                <a:lnTo>
                  <a:pt x="116247" y="224647"/>
                </a:lnTo>
                <a:lnTo>
                  <a:pt x="120360" y="224057"/>
                </a:lnTo>
                <a:lnTo>
                  <a:pt x="125008" y="222711"/>
                </a:lnTo>
                <a:lnTo>
                  <a:pt x="130011" y="220861"/>
                </a:lnTo>
                <a:lnTo>
                  <a:pt x="135251" y="218675"/>
                </a:lnTo>
                <a:lnTo>
                  <a:pt x="140650" y="215312"/>
                </a:lnTo>
                <a:lnTo>
                  <a:pt x="146154" y="211166"/>
                </a:lnTo>
                <a:lnTo>
                  <a:pt x="151729" y="206497"/>
                </a:lnTo>
                <a:lnTo>
                  <a:pt x="157350" y="202431"/>
                </a:lnTo>
                <a:lnTo>
                  <a:pt x="163003" y="198768"/>
                </a:lnTo>
                <a:lnTo>
                  <a:pt x="168676" y="195374"/>
                </a:lnTo>
                <a:lnTo>
                  <a:pt x="173410" y="191206"/>
                </a:lnTo>
                <a:lnTo>
                  <a:pt x="177520" y="186523"/>
                </a:lnTo>
                <a:lnTo>
                  <a:pt x="181211" y="181495"/>
                </a:lnTo>
                <a:lnTo>
                  <a:pt x="184625" y="177191"/>
                </a:lnTo>
                <a:lnTo>
                  <a:pt x="187853" y="173369"/>
                </a:lnTo>
                <a:lnTo>
                  <a:pt x="193980" y="166583"/>
                </a:lnTo>
                <a:lnTo>
                  <a:pt x="199878" y="160392"/>
                </a:lnTo>
                <a:lnTo>
                  <a:pt x="202785" y="156455"/>
                </a:lnTo>
                <a:lnTo>
                  <a:pt x="205675" y="151925"/>
                </a:lnTo>
                <a:lnTo>
                  <a:pt x="208554" y="147000"/>
                </a:lnTo>
                <a:lnTo>
                  <a:pt x="210474" y="142764"/>
                </a:lnTo>
                <a:lnTo>
                  <a:pt x="211753" y="138988"/>
                </a:lnTo>
                <a:lnTo>
                  <a:pt x="212606" y="135518"/>
                </a:lnTo>
                <a:lnTo>
                  <a:pt x="214127" y="131300"/>
                </a:lnTo>
                <a:lnTo>
                  <a:pt x="216094" y="126583"/>
                </a:lnTo>
                <a:lnTo>
                  <a:pt x="218358" y="121533"/>
                </a:lnTo>
                <a:lnTo>
                  <a:pt x="218914" y="116261"/>
                </a:lnTo>
                <a:lnTo>
                  <a:pt x="218333" y="110842"/>
                </a:lnTo>
                <a:lnTo>
                  <a:pt x="216993" y="105324"/>
                </a:lnTo>
                <a:lnTo>
                  <a:pt x="215147" y="100693"/>
                </a:lnTo>
                <a:lnTo>
                  <a:pt x="212964" y="96653"/>
                </a:lnTo>
                <a:lnTo>
                  <a:pt x="210556" y="93007"/>
                </a:lnTo>
                <a:lnTo>
                  <a:pt x="207998" y="88672"/>
                </a:lnTo>
                <a:lnTo>
                  <a:pt x="205340" y="83876"/>
                </a:lnTo>
                <a:lnTo>
                  <a:pt x="199847" y="73468"/>
                </a:lnTo>
                <a:lnTo>
                  <a:pt x="194231" y="62492"/>
                </a:lnTo>
                <a:lnTo>
                  <a:pt x="191400" y="57851"/>
                </a:lnTo>
                <a:lnTo>
                  <a:pt x="188560" y="53804"/>
                </a:lnTo>
                <a:lnTo>
                  <a:pt x="185714" y="50154"/>
                </a:lnTo>
                <a:lnTo>
                  <a:pt x="181912" y="46768"/>
                </a:lnTo>
                <a:lnTo>
                  <a:pt x="177472" y="43558"/>
                </a:lnTo>
                <a:lnTo>
                  <a:pt x="172607" y="40465"/>
                </a:lnTo>
                <a:lnTo>
                  <a:pt x="167459" y="37451"/>
                </a:lnTo>
                <a:lnTo>
                  <a:pt x="162122" y="34490"/>
                </a:lnTo>
                <a:lnTo>
                  <a:pt x="151112" y="28658"/>
                </a:lnTo>
                <a:lnTo>
                  <a:pt x="139868" y="22892"/>
                </a:lnTo>
                <a:lnTo>
                  <a:pt x="133250" y="20021"/>
                </a:lnTo>
                <a:lnTo>
                  <a:pt x="125981" y="17154"/>
                </a:lnTo>
                <a:lnTo>
                  <a:pt x="118277" y="14290"/>
                </a:lnTo>
                <a:lnTo>
                  <a:pt x="111236" y="12381"/>
                </a:lnTo>
                <a:lnTo>
                  <a:pt x="104638" y="11109"/>
                </a:lnTo>
                <a:lnTo>
                  <a:pt x="98333" y="10260"/>
                </a:lnTo>
                <a:lnTo>
                  <a:pt x="91273" y="9694"/>
                </a:lnTo>
                <a:lnTo>
                  <a:pt x="83709" y="9317"/>
                </a:lnTo>
                <a:lnTo>
                  <a:pt x="68636" y="8898"/>
                </a:lnTo>
                <a:lnTo>
                  <a:pt x="37531" y="8607"/>
                </a:lnTo>
                <a:lnTo>
                  <a:pt x="20116" y="8576"/>
                </a:lnTo>
                <a:lnTo>
                  <a:pt x="15316" y="9524"/>
                </a:lnTo>
                <a:lnTo>
                  <a:pt x="11163" y="11109"/>
                </a:lnTo>
                <a:lnTo>
                  <a:pt x="0" y="1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610"/>
          <p:cNvSpPr/>
          <p:nvPr/>
        </p:nvSpPr>
        <p:spPr>
          <a:xfrm>
            <a:off x="1468754" y="1868805"/>
            <a:ext cx="214314" cy="171451"/>
          </a:xfrm>
          <a:custGeom>
            <a:avLst/>
            <a:gdLst/>
            <a:ahLst/>
            <a:cxnLst/>
            <a:rect l="0" t="0" r="0" b="0"/>
            <a:pathLst>
              <a:path w="214314" h="171451">
                <a:moveTo>
                  <a:pt x="0" y="0"/>
                </a:moveTo>
                <a:lnTo>
                  <a:pt x="28619" y="28619"/>
                </a:lnTo>
                <a:lnTo>
                  <a:pt x="31462" y="32414"/>
                </a:lnTo>
                <a:lnTo>
                  <a:pt x="34310" y="36849"/>
                </a:lnTo>
                <a:lnTo>
                  <a:pt x="37161" y="41711"/>
                </a:lnTo>
                <a:lnTo>
                  <a:pt x="40014" y="45905"/>
                </a:lnTo>
                <a:lnTo>
                  <a:pt x="42869" y="49653"/>
                </a:lnTo>
                <a:lnTo>
                  <a:pt x="45724" y="53104"/>
                </a:lnTo>
                <a:lnTo>
                  <a:pt x="48580" y="57310"/>
                </a:lnTo>
                <a:lnTo>
                  <a:pt x="51437" y="62019"/>
                </a:lnTo>
                <a:lnTo>
                  <a:pt x="54294" y="67064"/>
                </a:lnTo>
                <a:lnTo>
                  <a:pt x="58104" y="71379"/>
                </a:lnTo>
                <a:lnTo>
                  <a:pt x="62548" y="75208"/>
                </a:lnTo>
                <a:lnTo>
                  <a:pt x="67416" y="78714"/>
                </a:lnTo>
                <a:lnTo>
                  <a:pt x="71615" y="82956"/>
                </a:lnTo>
                <a:lnTo>
                  <a:pt x="75366" y="87689"/>
                </a:lnTo>
                <a:lnTo>
                  <a:pt x="78819" y="92749"/>
                </a:lnTo>
                <a:lnTo>
                  <a:pt x="83026" y="97075"/>
                </a:lnTo>
                <a:lnTo>
                  <a:pt x="87736" y="100911"/>
                </a:lnTo>
                <a:lnTo>
                  <a:pt x="92781" y="104422"/>
                </a:lnTo>
                <a:lnTo>
                  <a:pt x="98049" y="108667"/>
                </a:lnTo>
                <a:lnTo>
                  <a:pt x="103466" y="113402"/>
                </a:lnTo>
                <a:lnTo>
                  <a:pt x="108983" y="118464"/>
                </a:lnTo>
                <a:lnTo>
                  <a:pt x="114565" y="122791"/>
                </a:lnTo>
                <a:lnTo>
                  <a:pt x="120192" y="126628"/>
                </a:lnTo>
                <a:lnTo>
                  <a:pt x="125848" y="130138"/>
                </a:lnTo>
                <a:lnTo>
                  <a:pt x="130571" y="133431"/>
                </a:lnTo>
                <a:lnTo>
                  <a:pt x="134673" y="136579"/>
                </a:lnTo>
                <a:lnTo>
                  <a:pt x="138359" y="139630"/>
                </a:lnTo>
                <a:lnTo>
                  <a:pt x="142722" y="142617"/>
                </a:lnTo>
                <a:lnTo>
                  <a:pt x="147536" y="145560"/>
                </a:lnTo>
                <a:lnTo>
                  <a:pt x="152650" y="148475"/>
                </a:lnTo>
                <a:lnTo>
                  <a:pt x="157012" y="150418"/>
                </a:lnTo>
                <a:lnTo>
                  <a:pt x="160872" y="151714"/>
                </a:lnTo>
                <a:lnTo>
                  <a:pt x="164398" y="152577"/>
                </a:lnTo>
                <a:lnTo>
                  <a:pt x="168654" y="154106"/>
                </a:lnTo>
                <a:lnTo>
                  <a:pt x="173396" y="156077"/>
                </a:lnTo>
                <a:lnTo>
                  <a:pt x="185593" y="161534"/>
                </a:lnTo>
                <a:lnTo>
                  <a:pt x="189801" y="164820"/>
                </a:lnTo>
                <a:lnTo>
                  <a:pt x="192257" y="167030"/>
                </a:lnTo>
                <a:lnTo>
                  <a:pt x="194846" y="168503"/>
                </a:lnTo>
                <a:lnTo>
                  <a:pt x="200264" y="170140"/>
                </a:lnTo>
                <a:lnTo>
                  <a:pt x="205846" y="170868"/>
                </a:lnTo>
                <a:lnTo>
                  <a:pt x="214313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611"/>
          <p:cNvSpPr/>
          <p:nvPr/>
        </p:nvSpPr>
        <p:spPr>
          <a:xfrm>
            <a:off x="1400174" y="1843118"/>
            <a:ext cx="265749" cy="205709"/>
          </a:xfrm>
          <a:custGeom>
            <a:avLst/>
            <a:gdLst/>
            <a:ahLst/>
            <a:cxnLst/>
            <a:rect l="0" t="0" r="0" b="0"/>
            <a:pathLst>
              <a:path w="265749" h="205709">
                <a:moveTo>
                  <a:pt x="265748" y="8542"/>
                </a:moveTo>
                <a:lnTo>
                  <a:pt x="265748" y="74"/>
                </a:lnTo>
                <a:lnTo>
                  <a:pt x="261197" y="0"/>
                </a:lnTo>
                <a:lnTo>
                  <a:pt x="259856" y="942"/>
                </a:lnTo>
                <a:lnTo>
                  <a:pt x="258963" y="2523"/>
                </a:lnTo>
                <a:lnTo>
                  <a:pt x="258367" y="4529"/>
                </a:lnTo>
                <a:lnTo>
                  <a:pt x="257017" y="5867"/>
                </a:lnTo>
                <a:lnTo>
                  <a:pt x="255165" y="6758"/>
                </a:lnTo>
                <a:lnTo>
                  <a:pt x="252978" y="7353"/>
                </a:lnTo>
                <a:lnTo>
                  <a:pt x="245467" y="13093"/>
                </a:lnTo>
                <a:lnTo>
                  <a:pt x="236732" y="21042"/>
                </a:lnTo>
                <a:lnTo>
                  <a:pt x="229674" y="27750"/>
                </a:lnTo>
                <a:lnTo>
                  <a:pt x="215795" y="41432"/>
                </a:lnTo>
                <a:lnTo>
                  <a:pt x="210539" y="45709"/>
                </a:lnTo>
                <a:lnTo>
                  <a:pt x="205129" y="49512"/>
                </a:lnTo>
                <a:lnTo>
                  <a:pt x="199618" y="53000"/>
                </a:lnTo>
                <a:lnTo>
                  <a:pt x="194039" y="58183"/>
                </a:lnTo>
                <a:lnTo>
                  <a:pt x="188414" y="64496"/>
                </a:lnTo>
                <a:lnTo>
                  <a:pt x="182760" y="71562"/>
                </a:lnTo>
                <a:lnTo>
                  <a:pt x="176132" y="78178"/>
                </a:lnTo>
                <a:lnTo>
                  <a:pt x="168857" y="84493"/>
                </a:lnTo>
                <a:lnTo>
                  <a:pt x="161149" y="90608"/>
                </a:lnTo>
                <a:lnTo>
                  <a:pt x="154105" y="96590"/>
                </a:lnTo>
                <a:lnTo>
                  <a:pt x="147505" y="102483"/>
                </a:lnTo>
                <a:lnTo>
                  <a:pt x="141199" y="108317"/>
                </a:lnTo>
                <a:lnTo>
                  <a:pt x="134138" y="114111"/>
                </a:lnTo>
                <a:lnTo>
                  <a:pt x="126573" y="119879"/>
                </a:lnTo>
                <a:lnTo>
                  <a:pt x="118672" y="125629"/>
                </a:lnTo>
                <a:lnTo>
                  <a:pt x="111500" y="131367"/>
                </a:lnTo>
                <a:lnTo>
                  <a:pt x="104813" y="137098"/>
                </a:lnTo>
                <a:lnTo>
                  <a:pt x="98451" y="142823"/>
                </a:lnTo>
                <a:lnTo>
                  <a:pt x="92304" y="147593"/>
                </a:lnTo>
                <a:lnTo>
                  <a:pt x="86301" y="151725"/>
                </a:lnTo>
                <a:lnTo>
                  <a:pt x="80394" y="155432"/>
                </a:lnTo>
                <a:lnTo>
                  <a:pt x="74551" y="159809"/>
                </a:lnTo>
                <a:lnTo>
                  <a:pt x="68751" y="164631"/>
                </a:lnTo>
                <a:lnTo>
                  <a:pt x="58179" y="174117"/>
                </a:lnTo>
                <a:lnTo>
                  <a:pt x="50305" y="181508"/>
                </a:lnTo>
                <a:lnTo>
                  <a:pt x="45919" y="184813"/>
                </a:lnTo>
                <a:lnTo>
                  <a:pt x="41091" y="187968"/>
                </a:lnTo>
                <a:lnTo>
                  <a:pt x="35966" y="191024"/>
                </a:lnTo>
                <a:lnTo>
                  <a:pt x="27733" y="194420"/>
                </a:lnTo>
                <a:lnTo>
                  <a:pt x="24204" y="195325"/>
                </a:lnTo>
                <a:lnTo>
                  <a:pt x="17742" y="198872"/>
                </a:lnTo>
                <a:lnTo>
                  <a:pt x="10384" y="204358"/>
                </a:lnTo>
                <a:lnTo>
                  <a:pt x="6838" y="205109"/>
                </a:lnTo>
                <a:lnTo>
                  <a:pt x="11" y="205708"/>
                </a:lnTo>
                <a:lnTo>
                  <a:pt x="0" y="1971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612"/>
          <p:cNvSpPr/>
          <p:nvPr/>
        </p:nvSpPr>
        <p:spPr>
          <a:xfrm>
            <a:off x="1914525" y="1928812"/>
            <a:ext cx="282893" cy="34291"/>
          </a:xfrm>
          <a:custGeom>
            <a:avLst/>
            <a:gdLst/>
            <a:ahLst/>
            <a:cxnLst/>
            <a:rect l="0" t="0" r="0" b="0"/>
            <a:pathLst>
              <a:path w="282893" h="34291">
                <a:moveTo>
                  <a:pt x="0" y="34290"/>
                </a:moveTo>
                <a:lnTo>
                  <a:pt x="0" y="26909"/>
                </a:lnTo>
                <a:lnTo>
                  <a:pt x="952" y="26512"/>
                </a:lnTo>
                <a:lnTo>
                  <a:pt x="4550" y="26071"/>
                </a:lnTo>
                <a:lnTo>
                  <a:pt x="6843" y="25000"/>
                </a:lnTo>
                <a:lnTo>
                  <a:pt x="9325" y="23334"/>
                </a:lnTo>
                <a:lnTo>
                  <a:pt x="11931" y="21271"/>
                </a:lnTo>
                <a:lnTo>
                  <a:pt x="15574" y="19896"/>
                </a:lnTo>
                <a:lnTo>
                  <a:pt x="19908" y="18979"/>
                </a:lnTo>
                <a:lnTo>
                  <a:pt x="24702" y="18368"/>
                </a:lnTo>
                <a:lnTo>
                  <a:pt x="29803" y="17960"/>
                </a:lnTo>
                <a:lnTo>
                  <a:pt x="35108" y="17688"/>
                </a:lnTo>
                <a:lnTo>
                  <a:pt x="40550" y="17507"/>
                </a:lnTo>
                <a:lnTo>
                  <a:pt x="47036" y="16434"/>
                </a:lnTo>
                <a:lnTo>
                  <a:pt x="54217" y="14766"/>
                </a:lnTo>
                <a:lnTo>
                  <a:pt x="61862" y="12702"/>
                </a:lnTo>
                <a:lnTo>
                  <a:pt x="68864" y="11325"/>
                </a:lnTo>
                <a:lnTo>
                  <a:pt x="75437" y="10408"/>
                </a:lnTo>
                <a:lnTo>
                  <a:pt x="81723" y="9796"/>
                </a:lnTo>
                <a:lnTo>
                  <a:pt x="88772" y="9388"/>
                </a:lnTo>
                <a:lnTo>
                  <a:pt x="104224" y="8935"/>
                </a:lnTo>
                <a:lnTo>
                  <a:pt x="168125" y="8582"/>
                </a:lnTo>
                <a:lnTo>
                  <a:pt x="277141" y="8573"/>
                </a:lnTo>
                <a:lnTo>
                  <a:pt x="279058" y="7620"/>
                </a:lnTo>
                <a:lnTo>
                  <a:pt x="280336" y="6033"/>
                </a:lnTo>
                <a:lnTo>
                  <a:pt x="28289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613"/>
          <p:cNvSpPr/>
          <p:nvPr/>
        </p:nvSpPr>
        <p:spPr>
          <a:xfrm>
            <a:off x="2060362" y="1808797"/>
            <a:ext cx="34186" cy="265749"/>
          </a:xfrm>
          <a:custGeom>
            <a:avLst/>
            <a:gdLst/>
            <a:ahLst/>
            <a:cxnLst/>
            <a:rect l="0" t="0" r="0" b="0"/>
            <a:pathLst>
              <a:path w="34186" h="265749">
                <a:moveTo>
                  <a:pt x="8467" y="0"/>
                </a:moveTo>
                <a:lnTo>
                  <a:pt x="8467" y="7381"/>
                </a:lnTo>
                <a:lnTo>
                  <a:pt x="7515" y="8731"/>
                </a:lnTo>
                <a:lnTo>
                  <a:pt x="5927" y="10583"/>
                </a:lnTo>
                <a:lnTo>
                  <a:pt x="3917" y="12770"/>
                </a:lnTo>
                <a:lnTo>
                  <a:pt x="2576" y="15181"/>
                </a:lnTo>
                <a:lnTo>
                  <a:pt x="1682" y="17741"/>
                </a:lnTo>
                <a:lnTo>
                  <a:pt x="689" y="23125"/>
                </a:lnTo>
                <a:lnTo>
                  <a:pt x="248" y="28693"/>
                </a:lnTo>
                <a:lnTo>
                  <a:pt x="52" y="36882"/>
                </a:lnTo>
                <a:lnTo>
                  <a:pt x="0" y="41733"/>
                </a:lnTo>
                <a:lnTo>
                  <a:pt x="917" y="45920"/>
                </a:lnTo>
                <a:lnTo>
                  <a:pt x="2482" y="49663"/>
                </a:lnTo>
                <a:lnTo>
                  <a:pt x="4477" y="53111"/>
                </a:lnTo>
                <a:lnTo>
                  <a:pt x="5807" y="57315"/>
                </a:lnTo>
                <a:lnTo>
                  <a:pt x="6694" y="62023"/>
                </a:lnTo>
                <a:lnTo>
                  <a:pt x="7285" y="67066"/>
                </a:lnTo>
                <a:lnTo>
                  <a:pt x="7679" y="72333"/>
                </a:lnTo>
                <a:lnTo>
                  <a:pt x="7942" y="77750"/>
                </a:lnTo>
                <a:lnTo>
                  <a:pt x="8234" y="88848"/>
                </a:lnTo>
                <a:lnTo>
                  <a:pt x="8467" y="189728"/>
                </a:lnTo>
                <a:lnTo>
                  <a:pt x="9420" y="194113"/>
                </a:lnTo>
                <a:lnTo>
                  <a:pt x="11007" y="198941"/>
                </a:lnTo>
                <a:lnTo>
                  <a:pt x="13018" y="204065"/>
                </a:lnTo>
                <a:lnTo>
                  <a:pt x="14359" y="208433"/>
                </a:lnTo>
                <a:lnTo>
                  <a:pt x="15253" y="212298"/>
                </a:lnTo>
                <a:lnTo>
                  <a:pt x="16246" y="220085"/>
                </a:lnTo>
                <a:lnTo>
                  <a:pt x="16510" y="224828"/>
                </a:lnTo>
                <a:lnTo>
                  <a:pt x="16687" y="229896"/>
                </a:lnTo>
                <a:lnTo>
                  <a:pt x="17757" y="234226"/>
                </a:lnTo>
                <a:lnTo>
                  <a:pt x="19423" y="238066"/>
                </a:lnTo>
                <a:lnTo>
                  <a:pt x="21486" y="241578"/>
                </a:lnTo>
                <a:lnTo>
                  <a:pt x="22862" y="244872"/>
                </a:lnTo>
                <a:lnTo>
                  <a:pt x="23779" y="248021"/>
                </a:lnTo>
                <a:lnTo>
                  <a:pt x="25250" y="255367"/>
                </a:lnTo>
                <a:lnTo>
                  <a:pt x="25541" y="262709"/>
                </a:lnTo>
                <a:lnTo>
                  <a:pt x="25612" y="265712"/>
                </a:lnTo>
                <a:lnTo>
                  <a:pt x="34185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614"/>
          <p:cNvSpPr/>
          <p:nvPr/>
        </p:nvSpPr>
        <p:spPr>
          <a:xfrm>
            <a:off x="2308861" y="1681402"/>
            <a:ext cx="222884" cy="315594"/>
          </a:xfrm>
          <a:custGeom>
            <a:avLst/>
            <a:gdLst/>
            <a:ahLst/>
            <a:cxnLst/>
            <a:rect l="0" t="0" r="0" b="0"/>
            <a:pathLst>
              <a:path w="222884" h="315594">
                <a:moveTo>
                  <a:pt x="222883" y="15953"/>
                </a:moveTo>
                <a:lnTo>
                  <a:pt x="222883" y="7485"/>
                </a:lnTo>
                <a:lnTo>
                  <a:pt x="216040" y="7401"/>
                </a:lnTo>
                <a:lnTo>
                  <a:pt x="210952" y="7389"/>
                </a:lnTo>
                <a:lnTo>
                  <a:pt x="209214" y="6434"/>
                </a:lnTo>
                <a:lnTo>
                  <a:pt x="208056" y="4844"/>
                </a:lnTo>
                <a:lnTo>
                  <a:pt x="207283" y="2832"/>
                </a:lnTo>
                <a:lnTo>
                  <a:pt x="204863" y="1491"/>
                </a:lnTo>
                <a:lnTo>
                  <a:pt x="201345" y="596"/>
                </a:lnTo>
                <a:lnTo>
                  <a:pt x="197094" y="0"/>
                </a:lnTo>
                <a:lnTo>
                  <a:pt x="192356" y="555"/>
                </a:lnTo>
                <a:lnTo>
                  <a:pt x="187292" y="1878"/>
                </a:lnTo>
                <a:lnTo>
                  <a:pt x="182010" y="3712"/>
                </a:lnTo>
                <a:lnTo>
                  <a:pt x="176585" y="4934"/>
                </a:lnTo>
                <a:lnTo>
                  <a:pt x="171063" y="5750"/>
                </a:lnTo>
                <a:lnTo>
                  <a:pt x="165476" y="6293"/>
                </a:lnTo>
                <a:lnTo>
                  <a:pt x="159847" y="6656"/>
                </a:lnTo>
                <a:lnTo>
                  <a:pt x="154189" y="6897"/>
                </a:lnTo>
                <a:lnTo>
                  <a:pt x="141870" y="7165"/>
                </a:lnTo>
                <a:lnTo>
                  <a:pt x="126870" y="7285"/>
                </a:lnTo>
                <a:lnTo>
                  <a:pt x="119822" y="8269"/>
                </a:lnTo>
                <a:lnTo>
                  <a:pt x="113218" y="9878"/>
                </a:lnTo>
                <a:lnTo>
                  <a:pt x="106911" y="11903"/>
                </a:lnTo>
                <a:lnTo>
                  <a:pt x="100801" y="13253"/>
                </a:lnTo>
                <a:lnTo>
                  <a:pt x="94823" y="14153"/>
                </a:lnTo>
                <a:lnTo>
                  <a:pt x="88932" y="14753"/>
                </a:lnTo>
                <a:lnTo>
                  <a:pt x="84053" y="15153"/>
                </a:lnTo>
                <a:lnTo>
                  <a:pt x="79847" y="15419"/>
                </a:lnTo>
                <a:lnTo>
                  <a:pt x="72634" y="15715"/>
                </a:lnTo>
                <a:lnTo>
                  <a:pt x="66253" y="15847"/>
                </a:lnTo>
                <a:lnTo>
                  <a:pt x="63219" y="16835"/>
                </a:lnTo>
                <a:lnTo>
                  <a:pt x="57306" y="20472"/>
                </a:lnTo>
                <a:lnTo>
                  <a:pt x="51504" y="22724"/>
                </a:lnTo>
                <a:lnTo>
                  <a:pt x="45750" y="23724"/>
                </a:lnTo>
                <a:lnTo>
                  <a:pt x="40017" y="24169"/>
                </a:lnTo>
                <a:lnTo>
                  <a:pt x="35986" y="24420"/>
                </a:lnTo>
                <a:lnTo>
                  <a:pt x="35420" y="25407"/>
                </a:lnTo>
                <a:lnTo>
                  <a:pt x="34438" y="31897"/>
                </a:lnTo>
                <a:lnTo>
                  <a:pt x="34301" y="40373"/>
                </a:lnTo>
                <a:lnTo>
                  <a:pt x="29742" y="45837"/>
                </a:lnTo>
                <a:lnTo>
                  <a:pt x="28400" y="49210"/>
                </a:lnTo>
                <a:lnTo>
                  <a:pt x="26909" y="58039"/>
                </a:lnTo>
                <a:lnTo>
                  <a:pt x="26246" y="65772"/>
                </a:lnTo>
                <a:lnTo>
                  <a:pt x="25952" y="73337"/>
                </a:lnTo>
                <a:lnTo>
                  <a:pt x="25747" y="94676"/>
                </a:lnTo>
                <a:lnTo>
                  <a:pt x="23190" y="103646"/>
                </a:lnTo>
                <a:lnTo>
                  <a:pt x="21174" y="108705"/>
                </a:lnTo>
                <a:lnTo>
                  <a:pt x="19831" y="113982"/>
                </a:lnTo>
                <a:lnTo>
                  <a:pt x="18935" y="119406"/>
                </a:lnTo>
                <a:lnTo>
                  <a:pt x="18338" y="124926"/>
                </a:lnTo>
                <a:lnTo>
                  <a:pt x="15134" y="133600"/>
                </a:lnTo>
                <a:lnTo>
                  <a:pt x="11488" y="140630"/>
                </a:lnTo>
                <a:lnTo>
                  <a:pt x="9868" y="146930"/>
                </a:lnTo>
                <a:lnTo>
                  <a:pt x="6607" y="155445"/>
                </a:lnTo>
                <a:lnTo>
                  <a:pt x="1304" y="167332"/>
                </a:lnTo>
                <a:lnTo>
                  <a:pt x="170" y="176657"/>
                </a:lnTo>
                <a:lnTo>
                  <a:pt x="0" y="178819"/>
                </a:lnTo>
                <a:lnTo>
                  <a:pt x="7379" y="171448"/>
                </a:lnTo>
                <a:lnTo>
                  <a:pt x="13121" y="168247"/>
                </a:lnTo>
                <a:lnTo>
                  <a:pt x="17320" y="166060"/>
                </a:lnTo>
                <a:lnTo>
                  <a:pt x="21071" y="163649"/>
                </a:lnTo>
                <a:lnTo>
                  <a:pt x="27779" y="158430"/>
                </a:lnTo>
                <a:lnTo>
                  <a:pt x="31854" y="155705"/>
                </a:lnTo>
                <a:lnTo>
                  <a:pt x="36475" y="152936"/>
                </a:lnTo>
                <a:lnTo>
                  <a:pt x="41461" y="150137"/>
                </a:lnTo>
                <a:lnTo>
                  <a:pt x="52081" y="144488"/>
                </a:lnTo>
                <a:lnTo>
                  <a:pt x="57580" y="141648"/>
                </a:lnTo>
                <a:lnTo>
                  <a:pt x="62199" y="138802"/>
                </a:lnTo>
                <a:lnTo>
                  <a:pt x="66231" y="135952"/>
                </a:lnTo>
                <a:lnTo>
                  <a:pt x="69871" y="133100"/>
                </a:lnTo>
                <a:lnTo>
                  <a:pt x="74202" y="131198"/>
                </a:lnTo>
                <a:lnTo>
                  <a:pt x="78995" y="129930"/>
                </a:lnTo>
                <a:lnTo>
                  <a:pt x="84095" y="129085"/>
                </a:lnTo>
                <a:lnTo>
                  <a:pt x="89401" y="127569"/>
                </a:lnTo>
                <a:lnTo>
                  <a:pt x="94842" y="125606"/>
                </a:lnTo>
                <a:lnTo>
                  <a:pt x="100375" y="123345"/>
                </a:lnTo>
                <a:lnTo>
                  <a:pt x="105969" y="121838"/>
                </a:lnTo>
                <a:lnTo>
                  <a:pt x="111603" y="120833"/>
                </a:lnTo>
                <a:lnTo>
                  <a:pt x="117264" y="120163"/>
                </a:lnTo>
                <a:lnTo>
                  <a:pt x="122943" y="119716"/>
                </a:lnTo>
                <a:lnTo>
                  <a:pt x="128634" y="119418"/>
                </a:lnTo>
                <a:lnTo>
                  <a:pt x="140037" y="119087"/>
                </a:lnTo>
                <a:lnTo>
                  <a:pt x="164043" y="118857"/>
                </a:lnTo>
                <a:lnTo>
                  <a:pt x="168417" y="119798"/>
                </a:lnTo>
                <a:lnTo>
                  <a:pt x="173237" y="121378"/>
                </a:lnTo>
                <a:lnTo>
                  <a:pt x="178356" y="123384"/>
                </a:lnTo>
                <a:lnTo>
                  <a:pt x="182721" y="124721"/>
                </a:lnTo>
                <a:lnTo>
                  <a:pt x="186583" y="125612"/>
                </a:lnTo>
                <a:lnTo>
                  <a:pt x="190111" y="126207"/>
                </a:lnTo>
                <a:lnTo>
                  <a:pt x="196570" y="129407"/>
                </a:lnTo>
                <a:lnTo>
                  <a:pt x="199626" y="131594"/>
                </a:lnTo>
                <a:lnTo>
                  <a:pt x="205562" y="139104"/>
                </a:lnTo>
                <a:lnTo>
                  <a:pt x="210423" y="147839"/>
                </a:lnTo>
                <a:lnTo>
                  <a:pt x="214111" y="159064"/>
                </a:lnTo>
                <a:lnTo>
                  <a:pt x="218350" y="168775"/>
                </a:lnTo>
                <a:lnTo>
                  <a:pt x="219861" y="174032"/>
                </a:lnTo>
                <a:lnTo>
                  <a:pt x="220869" y="179441"/>
                </a:lnTo>
                <a:lnTo>
                  <a:pt x="221540" y="184953"/>
                </a:lnTo>
                <a:lnTo>
                  <a:pt x="221035" y="189579"/>
                </a:lnTo>
                <a:lnTo>
                  <a:pt x="219746" y="193616"/>
                </a:lnTo>
                <a:lnTo>
                  <a:pt x="202697" y="227771"/>
                </a:lnTo>
                <a:lnTo>
                  <a:pt x="198949" y="232412"/>
                </a:lnTo>
                <a:lnTo>
                  <a:pt x="194544" y="236459"/>
                </a:lnTo>
                <a:lnTo>
                  <a:pt x="189703" y="240109"/>
                </a:lnTo>
                <a:lnTo>
                  <a:pt x="184571" y="244448"/>
                </a:lnTo>
                <a:lnTo>
                  <a:pt x="179244" y="249245"/>
                </a:lnTo>
                <a:lnTo>
                  <a:pt x="173788" y="254349"/>
                </a:lnTo>
                <a:lnTo>
                  <a:pt x="168246" y="258703"/>
                </a:lnTo>
                <a:lnTo>
                  <a:pt x="162646" y="262559"/>
                </a:lnTo>
                <a:lnTo>
                  <a:pt x="157007" y="266082"/>
                </a:lnTo>
                <a:lnTo>
                  <a:pt x="151344" y="269383"/>
                </a:lnTo>
                <a:lnTo>
                  <a:pt x="145663" y="272536"/>
                </a:lnTo>
                <a:lnTo>
                  <a:pt x="134271" y="278580"/>
                </a:lnTo>
                <a:lnTo>
                  <a:pt x="88580" y="301692"/>
                </a:lnTo>
                <a:lnTo>
                  <a:pt x="82865" y="303601"/>
                </a:lnTo>
                <a:lnTo>
                  <a:pt x="77150" y="304873"/>
                </a:lnTo>
                <a:lnTo>
                  <a:pt x="71436" y="305721"/>
                </a:lnTo>
                <a:lnTo>
                  <a:pt x="66673" y="307239"/>
                </a:lnTo>
                <a:lnTo>
                  <a:pt x="62546" y="309204"/>
                </a:lnTo>
                <a:lnTo>
                  <a:pt x="53629" y="314650"/>
                </a:lnTo>
                <a:lnTo>
                  <a:pt x="49869" y="315394"/>
                </a:lnTo>
                <a:lnTo>
                  <a:pt x="47533" y="315593"/>
                </a:lnTo>
                <a:lnTo>
                  <a:pt x="45976" y="314773"/>
                </a:lnTo>
                <a:lnTo>
                  <a:pt x="44938" y="313274"/>
                </a:lnTo>
                <a:lnTo>
                  <a:pt x="42983" y="307760"/>
                </a:lnTo>
                <a:lnTo>
                  <a:pt x="42897" y="302968"/>
                </a:lnTo>
                <a:lnTo>
                  <a:pt x="43838" y="301594"/>
                </a:lnTo>
                <a:lnTo>
                  <a:pt x="45417" y="300678"/>
                </a:lnTo>
                <a:lnTo>
                  <a:pt x="51433" y="2988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615"/>
          <p:cNvSpPr/>
          <p:nvPr/>
        </p:nvSpPr>
        <p:spPr>
          <a:xfrm>
            <a:off x="2566034" y="1800267"/>
            <a:ext cx="281555" cy="342845"/>
          </a:xfrm>
          <a:custGeom>
            <a:avLst/>
            <a:gdLst/>
            <a:ahLst/>
            <a:cxnLst/>
            <a:rect l="0" t="0" r="0" b="0"/>
            <a:pathLst>
              <a:path w="281555" h="342845">
                <a:moveTo>
                  <a:pt x="60008" y="25675"/>
                </a:moveTo>
                <a:lnTo>
                  <a:pt x="55457" y="25675"/>
                </a:lnTo>
                <a:lnTo>
                  <a:pt x="55069" y="26628"/>
                </a:lnTo>
                <a:lnTo>
                  <a:pt x="55763" y="28215"/>
                </a:lnTo>
                <a:lnTo>
                  <a:pt x="59169" y="33056"/>
                </a:lnTo>
                <a:lnTo>
                  <a:pt x="59635" y="36258"/>
                </a:lnTo>
                <a:lnTo>
                  <a:pt x="59759" y="38445"/>
                </a:lnTo>
                <a:lnTo>
                  <a:pt x="60795" y="40856"/>
                </a:lnTo>
                <a:lnTo>
                  <a:pt x="65850" y="48800"/>
                </a:lnTo>
                <a:lnTo>
                  <a:pt x="68724" y="58138"/>
                </a:lnTo>
                <a:lnTo>
                  <a:pt x="72772" y="67408"/>
                </a:lnTo>
                <a:lnTo>
                  <a:pt x="75206" y="75338"/>
                </a:lnTo>
                <a:lnTo>
                  <a:pt x="76288" y="82990"/>
                </a:lnTo>
                <a:lnTo>
                  <a:pt x="76768" y="92741"/>
                </a:lnTo>
                <a:lnTo>
                  <a:pt x="77039" y="108941"/>
                </a:lnTo>
                <a:lnTo>
                  <a:pt x="76125" y="113570"/>
                </a:lnTo>
                <a:lnTo>
                  <a:pt x="72568" y="121255"/>
                </a:lnTo>
                <a:lnTo>
                  <a:pt x="70353" y="130385"/>
                </a:lnTo>
                <a:lnTo>
                  <a:pt x="69762" y="135487"/>
                </a:lnTo>
                <a:lnTo>
                  <a:pt x="70321" y="139840"/>
                </a:lnTo>
                <a:lnTo>
                  <a:pt x="71646" y="143695"/>
                </a:lnTo>
                <a:lnTo>
                  <a:pt x="76065" y="152175"/>
                </a:lnTo>
                <a:lnTo>
                  <a:pt x="81382" y="158195"/>
                </a:lnTo>
                <a:lnTo>
                  <a:pt x="83782" y="159742"/>
                </a:lnTo>
                <a:lnTo>
                  <a:pt x="88989" y="161460"/>
                </a:lnTo>
                <a:lnTo>
                  <a:pt x="97276" y="162428"/>
                </a:lnTo>
                <a:lnTo>
                  <a:pt x="105464" y="162654"/>
                </a:lnTo>
                <a:lnTo>
                  <a:pt x="110315" y="162714"/>
                </a:lnTo>
                <a:lnTo>
                  <a:pt x="114501" y="161802"/>
                </a:lnTo>
                <a:lnTo>
                  <a:pt x="121692" y="158248"/>
                </a:lnTo>
                <a:lnTo>
                  <a:pt x="125896" y="156920"/>
                </a:lnTo>
                <a:lnTo>
                  <a:pt x="130603" y="156034"/>
                </a:lnTo>
                <a:lnTo>
                  <a:pt x="135647" y="155444"/>
                </a:lnTo>
                <a:lnTo>
                  <a:pt x="139961" y="153145"/>
                </a:lnTo>
                <a:lnTo>
                  <a:pt x="147295" y="145511"/>
                </a:lnTo>
                <a:lnTo>
                  <a:pt x="153730" y="138308"/>
                </a:lnTo>
                <a:lnTo>
                  <a:pt x="156779" y="135054"/>
                </a:lnTo>
                <a:lnTo>
                  <a:pt x="165247" y="128898"/>
                </a:lnTo>
                <a:lnTo>
                  <a:pt x="170173" y="125923"/>
                </a:lnTo>
                <a:lnTo>
                  <a:pt x="175361" y="122034"/>
                </a:lnTo>
                <a:lnTo>
                  <a:pt x="180725" y="117537"/>
                </a:lnTo>
                <a:lnTo>
                  <a:pt x="190813" y="108413"/>
                </a:lnTo>
                <a:lnTo>
                  <a:pt x="198471" y="101182"/>
                </a:lnTo>
                <a:lnTo>
                  <a:pt x="205049" y="92254"/>
                </a:lnTo>
                <a:lnTo>
                  <a:pt x="211149" y="82888"/>
                </a:lnTo>
                <a:lnTo>
                  <a:pt x="217034" y="75551"/>
                </a:lnTo>
                <a:lnTo>
                  <a:pt x="222825" y="66575"/>
                </a:lnTo>
                <a:lnTo>
                  <a:pt x="227621" y="57188"/>
                </a:lnTo>
                <a:lnTo>
                  <a:pt x="231273" y="46548"/>
                </a:lnTo>
                <a:lnTo>
                  <a:pt x="235503" y="40349"/>
                </a:lnTo>
                <a:lnTo>
                  <a:pt x="236060" y="36410"/>
                </a:lnTo>
                <a:lnTo>
                  <a:pt x="234138" y="26954"/>
                </a:lnTo>
                <a:lnTo>
                  <a:pt x="231987" y="18096"/>
                </a:lnTo>
                <a:lnTo>
                  <a:pt x="231563" y="8162"/>
                </a:lnTo>
                <a:lnTo>
                  <a:pt x="231459" y="0"/>
                </a:lnTo>
                <a:lnTo>
                  <a:pt x="231458" y="41691"/>
                </a:lnTo>
                <a:lnTo>
                  <a:pt x="232410" y="45877"/>
                </a:lnTo>
                <a:lnTo>
                  <a:pt x="236009" y="53069"/>
                </a:lnTo>
                <a:lnTo>
                  <a:pt x="238243" y="61980"/>
                </a:lnTo>
                <a:lnTo>
                  <a:pt x="240189" y="72291"/>
                </a:lnTo>
                <a:lnTo>
                  <a:pt x="242041" y="77707"/>
                </a:lnTo>
                <a:lnTo>
                  <a:pt x="244228" y="83223"/>
                </a:lnTo>
                <a:lnTo>
                  <a:pt x="246639" y="88805"/>
                </a:lnTo>
                <a:lnTo>
                  <a:pt x="251858" y="100088"/>
                </a:lnTo>
                <a:lnTo>
                  <a:pt x="268640" y="134270"/>
                </a:lnTo>
                <a:lnTo>
                  <a:pt x="270534" y="139982"/>
                </a:lnTo>
                <a:lnTo>
                  <a:pt x="271796" y="145695"/>
                </a:lnTo>
                <a:lnTo>
                  <a:pt x="272638" y="151408"/>
                </a:lnTo>
                <a:lnTo>
                  <a:pt x="274151" y="157122"/>
                </a:lnTo>
                <a:lnTo>
                  <a:pt x="276113" y="162837"/>
                </a:lnTo>
                <a:lnTo>
                  <a:pt x="278373" y="168551"/>
                </a:lnTo>
                <a:lnTo>
                  <a:pt x="279879" y="174266"/>
                </a:lnTo>
                <a:lnTo>
                  <a:pt x="280884" y="179980"/>
                </a:lnTo>
                <a:lnTo>
                  <a:pt x="281554" y="185695"/>
                </a:lnTo>
                <a:lnTo>
                  <a:pt x="281048" y="191410"/>
                </a:lnTo>
                <a:lnTo>
                  <a:pt x="279758" y="197125"/>
                </a:lnTo>
                <a:lnTo>
                  <a:pt x="277945" y="202840"/>
                </a:lnTo>
                <a:lnTo>
                  <a:pt x="276737" y="208555"/>
                </a:lnTo>
                <a:lnTo>
                  <a:pt x="275931" y="214270"/>
                </a:lnTo>
                <a:lnTo>
                  <a:pt x="275395" y="219985"/>
                </a:lnTo>
                <a:lnTo>
                  <a:pt x="273131" y="226653"/>
                </a:lnTo>
                <a:lnTo>
                  <a:pt x="269718" y="233955"/>
                </a:lnTo>
                <a:lnTo>
                  <a:pt x="265537" y="241681"/>
                </a:lnTo>
                <a:lnTo>
                  <a:pt x="261797" y="247784"/>
                </a:lnTo>
                <a:lnTo>
                  <a:pt x="255102" y="257105"/>
                </a:lnTo>
                <a:lnTo>
                  <a:pt x="250078" y="261877"/>
                </a:lnTo>
                <a:lnTo>
                  <a:pt x="243872" y="266963"/>
                </a:lnTo>
                <a:lnTo>
                  <a:pt x="236876" y="272259"/>
                </a:lnTo>
                <a:lnTo>
                  <a:pt x="221484" y="283223"/>
                </a:lnTo>
                <a:lnTo>
                  <a:pt x="213378" y="288814"/>
                </a:lnTo>
                <a:lnTo>
                  <a:pt x="205117" y="293493"/>
                </a:lnTo>
                <a:lnTo>
                  <a:pt x="196752" y="297565"/>
                </a:lnTo>
                <a:lnTo>
                  <a:pt x="188319" y="301233"/>
                </a:lnTo>
                <a:lnTo>
                  <a:pt x="179839" y="305583"/>
                </a:lnTo>
                <a:lnTo>
                  <a:pt x="171327" y="310388"/>
                </a:lnTo>
                <a:lnTo>
                  <a:pt x="162796" y="315496"/>
                </a:lnTo>
                <a:lnTo>
                  <a:pt x="154251" y="319854"/>
                </a:lnTo>
                <a:lnTo>
                  <a:pt x="145696" y="323712"/>
                </a:lnTo>
                <a:lnTo>
                  <a:pt x="137136" y="327236"/>
                </a:lnTo>
                <a:lnTo>
                  <a:pt x="128572" y="330538"/>
                </a:lnTo>
                <a:lnTo>
                  <a:pt x="111436" y="336747"/>
                </a:lnTo>
                <a:lnTo>
                  <a:pt x="102866" y="338784"/>
                </a:lnTo>
                <a:lnTo>
                  <a:pt x="94295" y="340142"/>
                </a:lnTo>
                <a:lnTo>
                  <a:pt x="85723" y="341047"/>
                </a:lnTo>
                <a:lnTo>
                  <a:pt x="78104" y="341651"/>
                </a:lnTo>
                <a:lnTo>
                  <a:pt x="71120" y="342053"/>
                </a:lnTo>
                <a:lnTo>
                  <a:pt x="58279" y="342500"/>
                </a:lnTo>
                <a:lnTo>
                  <a:pt x="33275" y="342810"/>
                </a:lnTo>
                <a:lnTo>
                  <a:pt x="23406" y="342844"/>
                </a:lnTo>
                <a:lnTo>
                  <a:pt x="20367" y="341896"/>
                </a:lnTo>
                <a:lnTo>
                  <a:pt x="14450" y="338303"/>
                </a:lnTo>
                <a:lnTo>
                  <a:pt x="5764" y="330925"/>
                </a:lnTo>
                <a:lnTo>
                  <a:pt x="0" y="3257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616"/>
          <p:cNvSpPr/>
          <p:nvPr/>
        </p:nvSpPr>
        <p:spPr>
          <a:xfrm>
            <a:off x="2934652" y="1783080"/>
            <a:ext cx="214313" cy="42863"/>
          </a:xfrm>
          <a:custGeom>
            <a:avLst/>
            <a:gdLst/>
            <a:ahLst/>
            <a:cxnLst/>
            <a:rect l="0" t="0" r="0" b="0"/>
            <a:pathLst>
              <a:path w="214313" h="42863">
                <a:moveTo>
                  <a:pt x="0" y="42862"/>
                </a:moveTo>
                <a:lnTo>
                  <a:pt x="13019" y="29843"/>
                </a:lnTo>
                <a:lnTo>
                  <a:pt x="16299" y="28468"/>
                </a:lnTo>
                <a:lnTo>
                  <a:pt x="20391" y="27551"/>
                </a:lnTo>
                <a:lnTo>
                  <a:pt x="25024" y="26940"/>
                </a:lnTo>
                <a:lnTo>
                  <a:pt x="30018" y="25580"/>
                </a:lnTo>
                <a:lnTo>
                  <a:pt x="35252" y="23720"/>
                </a:lnTo>
                <a:lnTo>
                  <a:pt x="40646" y="21529"/>
                </a:lnTo>
                <a:lnTo>
                  <a:pt x="45195" y="20067"/>
                </a:lnTo>
                <a:lnTo>
                  <a:pt x="49180" y="19093"/>
                </a:lnTo>
                <a:lnTo>
                  <a:pt x="52789" y="18443"/>
                </a:lnTo>
                <a:lnTo>
                  <a:pt x="58053" y="17058"/>
                </a:lnTo>
                <a:lnTo>
                  <a:pt x="64419" y="15182"/>
                </a:lnTo>
                <a:lnTo>
                  <a:pt x="71521" y="12979"/>
                </a:lnTo>
                <a:lnTo>
                  <a:pt x="78161" y="11510"/>
                </a:lnTo>
                <a:lnTo>
                  <a:pt x="84492" y="10531"/>
                </a:lnTo>
                <a:lnTo>
                  <a:pt x="90618" y="9878"/>
                </a:lnTo>
                <a:lnTo>
                  <a:pt x="97560" y="9442"/>
                </a:lnTo>
                <a:lnTo>
                  <a:pt x="112892" y="8959"/>
                </a:lnTo>
                <a:lnTo>
                  <a:pt x="120029" y="7877"/>
                </a:lnTo>
                <a:lnTo>
                  <a:pt x="126692" y="6204"/>
                </a:lnTo>
                <a:lnTo>
                  <a:pt x="133039" y="4136"/>
                </a:lnTo>
                <a:lnTo>
                  <a:pt x="139175" y="2757"/>
                </a:lnTo>
                <a:lnTo>
                  <a:pt x="145171" y="1838"/>
                </a:lnTo>
                <a:lnTo>
                  <a:pt x="151073" y="1225"/>
                </a:lnTo>
                <a:lnTo>
                  <a:pt x="155960" y="817"/>
                </a:lnTo>
                <a:lnTo>
                  <a:pt x="160171" y="544"/>
                </a:lnTo>
                <a:lnTo>
                  <a:pt x="167390" y="242"/>
                </a:lnTo>
                <a:lnTo>
                  <a:pt x="176809" y="71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617"/>
          <p:cNvSpPr/>
          <p:nvPr/>
        </p:nvSpPr>
        <p:spPr>
          <a:xfrm>
            <a:off x="2926079" y="1868805"/>
            <a:ext cx="205741" cy="60008"/>
          </a:xfrm>
          <a:custGeom>
            <a:avLst/>
            <a:gdLst/>
            <a:ahLst/>
            <a:cxnLst/>
            <a:rect l="0" t="0" r="0" b="0"/>
            <a:pathLst>
              <a:path w="205741" h="60008">
                <a:moveTo>
                  <a:pt x="0" y="60007"/>
                </a:moveTo>
                <a:lnTo>
                  <a:pt x="4552" y="60007"/>
                </a:lnTo>
                <a:lnTo>
                  <a:pt x="7797" y="59055"/>
                </a:lnTo>
                <a:lnTo>
                  <a:pt x="11866" y="57467"/>
                </a:lnTo>
                <a:lnTo>
                  <a:pt x="16483" y="55456"/>
                </a:lnTo>
                <a:lnTo>
                  <a:pt x="21466" y="54116"/>
                </a:lnTo>
                <a:lnTo>
                  <a:pt x="26694" y="53222"/>
                </a:lnTo>
                <a:lnTo>
                  <a:pt x="32083" y="52626"/>
                </a:lnTo>
                <a:lnTo>
                  <a:pt x="37581" y="51277"/>
                </a:lnTo>
                <a:lnTo>
                  <a:pt x="43152" y="49424"/>
                </a:lnTo>
                <a:lnTo>
                  <a:pt x="48771" y="47237"/>
                </a:lnTo>
                <a:lnTo>
                  <a:pt x="62634" y="42266"/>
                </a:lnTo>
                <a:lnTo>
                  <a:pt x="70331" y="39607"/>
                </a:lnTo>
                <a:lnTo>
                  <a:pt x="78320" y="37835"/>
                </a:lnTo>
                <a:lnTo>
                  <a:pt x="86503" y="36653"/>
                </a:lnTo>
                <a:lnTo>
                  <a:pt x="94817" y="35865"/>
                </a:lnTo>
                <a:lnTo>
                  <a:pt x="102264" y="34387"/>
                </a:lnTo>
                <a:lnTo>
                  <a:pt x="109133" y="32450"/>
                </a:lnTo>
                <a:lnTo>
                  <a:pt x="115618" y="30206"/>
                </a:lnTo>
                <a:lnTo>
                  <a:pt x="121846" y="27757"/>
                </a:lnTo>
                <a:lnTo>
                  <a:pt x="127904" y="25172"/>
                </a:lnTo>
                <a:lnTo>
                  <a:pt x="133847" y="22496"/>
                </a:lnTo>
                <a:lnTo>
                  <a:pt x="139714" y="20712"/>
                </a:lnTo>
                <a:lnTo>
                  <a:pt x="145530" y="19523"/>
                </a:lnTo>
                <a:lnTo>
                  <a:pt x="151313" y="18730"/>
                </a:lnTo>
                <a:lnTo>
                  <a:pt x="157073" y="17249"/>
                </a:lnTo>
                <a:lnTo>
                  <a:pt x="162818" y="15309"/>
                </a:lnTo>
                <a:lnTo>
                  <a:pt x="168553" y="13064"/>
                </a:lnTo>
                <a:lnTo>
                  <a:pt x="174281" y="11566"/>
                </a:lnTo>
                <a:lnTo>
                  <a:pt x="180005" y="10568"/>
                </a:lnTo>
                <a:lnTo>
                  <a:pt x="185726" y="9903"/>
                </a:lnTo>
                <a:lnTo>
                  <a:pt x="190493" y="8507"/>
                </a:lnTo>
                <a:lnTo>
                  <a:pt x="194623" y="6624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618"/>
          <p:cNvSpPr/>
          <p:nvPr/>
        </p:nvSpPr>
        <p:spPr>
          <a:xfrm>
            <a:off x="3449002" y="1629140"/>
            <a:ext cx="316773" cy="273847"/>
          </a:xfrm>
          <a:custGeom>
            <a:avLst/>
            <a:gdLst/>
            <a:ahLst/>
            <a:cxnLst/>
            <a:rect l="0" t="0" r="0" b="0"/>
            <a:pathLst>
              <a:path w="316773" h="273847">
                <a:moveTo>
                  <a:pt x="0" y="68215"/>
                </a:moveTo>
                <a:lnTo>
                  <a:pt x="7381" y="68215"/>
                </a:lnTo>
                <a:lnTo>
                  <a:pt x="7778" y="67262"/>
                </a:lnTo>
                <a:lnTo>
                  <a:pt x="8416" y="58889"/>
                </a:lnTo>
                <a:lnTo>
                  <a:pt x="8468" y="56283"/>
                </a:lnTo>
                <a:lnTo>
                  <a:pt x="9455" y="53593"/>
                </a:lnTo>
                <a:lnTo>
                  <a:pt x="13093" y="48063"/>
                </a:lnTo>
                <a:lnTo>
                  <a:pt x="15396" y="46208"/>
                </a:lnTo>
                <a:lnTo>
                  <a:pt x="17884" y="44971"/>
                </a:lnTo>
                <a:lnTo>
                  <a:pt x="24141" y="42644"/>
                </a:lnTo>
                <a:lnTo>
                  <a:pt x="33272" y="38435"/>
                </a:lnTo>
                <a:lnTo>
                  <a:pt x="41140" y="33389"/>
                </a:lnTo>
                <a:lnTo>
                  <a:pt x="44571" y="30710"/>
                </a:lnTo>
                <a:lnTo>
                  <a:pt x="50925" y="27733"/>
                </a:lnTo>
                <a:lnTo>
                  <a:pt x="58828" y="25458"/>
                </a:lnTo>
                <a:lnTo>
                  <a:pt x="71866" y="21272"/>
                </a:lnTo>
                <a:lnTo>
                  <a:pt x="77438" y="18822"/>
                </a:lnTo>
                <a:lnTo>
                  <a:pt x="86170" y="13560"/>
                </a:lnTo>
                <a:lnTo>
                  <a:pt x="91736" y="11775"/>
                </a:lnTo>
                <a:lnTo>
                  <a:pt x="98305" y="10586"/>
                </a:lnTo>
                <a:lnTo>
                  <a:pt x="105541" y="9793"/>
                </a:lnTo>
                <a:lnTo>
                  <a:pt x="112271" y="9264"/>
                </a:lnTo>
                <a:lnTo>
                  <a:pt x="118662" y="8912"/>
                </a:lnTo>
                <a:lnTo>
                  <a:pt x="124828" y="8677"/>
                </a:lnTo>
                <a:lnTo>
                  <a:pt x="131796" y="7568"/>
                </a:lnTo>
                <a:lnTo>
                  <a:pt x="139299" y="5876"/>
                </a:lnTo>
                <a:lnTo>
                  <a:pt x="147159" y="3795"/>
                </a:lnTo>
                <a:lnTo>
                  <a:pt x="154304" y="2409"/>
                </a:lnTo>
                <a:lnTo>
                  <a:pt x="160971" y="1484"/>
                </a:lnTo>
                <a:lnTo>
                  <a:pt x="167322" y="867"/>
                </a:lnTo>
                <a:lnTo>
                  <a:pt x="176918" y="183"/>
                </a:lnTo>
                <a:lnTo>
                  <a:pt x="180810" y="0"/>
                </a:lnTo>
                <a:lnTo>
                  <a:pt x="190215" y="2337"/>
                </a:lnTo>
                <a:lnTo>
                  <a:pt x="199793" y="5598"/>
                </a:lnTo>
                <a:lnTo>
                  <a:pt x="207224" y="7048"/>
                </a:lnTo>
                <a:lnTo>
                  <a:pt x="213702" y="10232"/>
                </a:lnTo>
                <a:lnTo>
                  <a:pt x="221071" y="15486"/>
                </a:lnTo>
                <a:lnTo>
                  <a:pt x="221676" y="16870"/>
                </a:lnTo>
                <a:lnTo>
                  <a:pt x="222526" y="23368"/>
                </a:lnTo>
                <a:lnTo>
                  <a:pt x="222726" y="28598"/>
                </a:lnTo>
                <a:lnTo>
                  <a:pt x="222838" y="41448"/>
                </a:lnTo>
                <a:lnTo>
                  <a:pt x="220949" y="45608"/>
                </a:lnTo>
                <a:lnTo>
                  <a:pt x="217784" y="49333"/>
                </a:lnTo>
                <a:lnTo>
                  <a:pt x="209188" y="56013"/>
                </a:lnTo>
                <a:lnTo>
                  <a:pt x="204228" y="59128"/>
                </a:lnTo>
                <a:lnTo>
                  <a:pt x="199017" y="62157"/>
                </a:lnTo>
                <a:lnTo>
                  <a:pt x="193638" y="66081"/>
                </a:lnTo>
                <a:lnTo>
                  <a:pt x="188147" y="70602"/>
                </a:lnTo>
                <a:lnTo>
                  <a:pt x="182582" y="75521"/>
                </a:lnTo>
                <a:lnTo>
                  <a:pt x="176966" y="79753"/>
                </a:lnTo>
                <a:lnTo>
                  <a:pt x="171317" y="83527"/>
                </a:lnTo>
                <a:lnTo>
                  <a:pt x="165647" y="86995"/>
                </a:lnTo>
                <a:lnTo>
                  <a:pt x="159961" y="90260"/>
                </a:lnTo>
                <a:lnTo>
                  <a:pt x="148564" y="96428"/>
                </a:lnTo>
                <a:lnTo>
                  <a:pt x="131437" y="105255"/>
                </a:lnTo>
                <a:lnTo>
                  <a:pt x="124772" y="107196"/>
                </a:lnTo>
                <a:lnTo>
                  <a:pt x="117472" y="108489"/>
                </a:lnTo>
                <a:lnTo>
                  <a:pt x="109747" y="109352"/>
                </a:lnTo>
                <a:lnTo>
                  <a:pt x="103644" y="110879"/>
                </a:lnTo>
                <a:lnTo>
                  <a:pt x="90505" y="116628"/>
                </a:lnTo>
                <a:lnTo>
                  <a:pt x="83722" y="118307"/>
                </a:lnTo>
                <a:lnTo>
                  <a:pt x="81532" y="119707"/>
                </a:lnTo>
                <a:lnTo>
                  <a:pt x="80072" y="121593"/>
                </a:lnTo>
                <a:lnTo>
                  <a:pt x="79099" y="123803"/>
                </a:lnTo>
                <a:lnTo>
                  <a:pt x="77498" y="125276"/>
                </a:lnTo>
                <a:lnTo>
                  <a:pt x="75478" y="126258"/>
                </a:lnTo>
                <a:lnTo>
                  <a:pt x="69942" y="127834"/>
                </a:lnTo>
                <a:lnTo>
                  <a:pt x="70440" y="127011"/>
                </a:lnTo>
                <a:lnTo>
                  <a:pt x="73534" y="123556"/>
                </a:lnTo>
                <a:lnTo>
                  <a:pt x="75693" y="122254"/>
                </a:lnTo>
                <a:lnTo>
                  <a:pt x="84234" y="119469"/>
                </a:lnTo>
                <a:lnTo>
                  <a:pt x="93317" y="115442"/>
                </a:lnTo>
                <a:lnTo>
                  <a:pt x="99359" y="113987"/>
                </a:lnTo>
                <a:lnTo>
                  <a:pt x="106244" y="113017"/>
                </a:lnTo>
                <a:lnTo>
                  <a:pt x="113692" y="112370"/>
                </a:lnTo>
                <a:lnTo>
                  <a:pt x="121514" y="111939"/>
                </a:lnTo>
                <a:lnTo>
                  <a:pt x="137827" y="111460"/>
                </a:lnTo>
                <a:lnTo>
                  <a:pt x="197207" y="111100"/>
                </a:lnTo>
                <a:lnTo>
                  <a:pt x="235484" y="111080"/>
                </a:lnTo>
                <a:lnTo>
                  <a:pt x="241762" y="112032"/>
                </a:lnTo>
                <a:lnTo>
                  <a:pt x="247852" y="113618"/>
                </a:lnTo>
                <a:lnTo>
                  <a:pt x="253818" y="115629"/>
                </a:lnTo>
                <a:lnTo>
                  <a:pt x="259699" y="116969"/>
                </a:lnTo>
                <a:lnTo>
                  <a:pt x="265525" y="117863"/>
                </a:lnTo>
                <a:lnTo>
                  <a:pt x="271314" y="118458"/>
                </a:lnTo>
                <a:lnTo>
                  <a:pt x="277079" y="119808"/>
                </a:lnTo>
                <a:lnTo>
                  <a:pt x="282827" y="121660"/>
                </a:lnTo>
                <a:lnTo>
                  <a:pt x="288564" y="123847"/>
                </a:lnTo>
                <a:lnTo>
                  <a:pt x="297478" y="128818"/>
                </a:lnTo>
                <a:lnTo>
                  <a:pt x="301188" y="131477"/>
                </a:lnTo>
                <a:lnTo>
                  <a:pt x="303662" y="134202"/>
                </a:lnTo>
                <a:lnTo>
                  <a:pt x="305311" y="136971"/>
                </a:lnTo>
                <a:lnTo>
                  <a:pt x="306411" y="139770"/>
                </a:lnTo>
                <a:lnTo>
                  <a:pt x="310173" y="145419"/>
                </a:lnTo>
                <a:lnTo>
                  <a:pt x="312509" y="148259"/>
                </a:lnTo>
                <a:lnTo>
                  <a:pt x="314067" y="151105"/>
                </a:lnTo>
                <a:lnTo>
                  <a:pt x="315798" y="156807"/>
                </a:lnTo>
                <a:lnTo>
                  <a:pt x="316567" y="162517"/>
                </a:lnTo>
                <a:lnTo>
                  <a:pt x="316772" y="165373"/>
                </a:lnTo>
                <a:lnTo>
                  <a:pt x="314460" y="173626"/>
                </a:lnTo>
                <a:lnTo>
                  <a:pt x="312510" y="178494"/>
                </a:lnTo>
                <a:lnTo>
                  <a:pt x="307804" y="186443"/>
                </a:lnTo>
                <a:lnTo>
                  <a:pt x="302536" y="193150"/>
                </a:lnTo>
                <a:lnTo>
                  <a:pt x="297020" y="199307"/>
                </a:lnTo>
                <a:lnTo>
                  <a:pt x="288854" y="205218"/>
                </a:lnTo>
                <a:lnTo>
                  <a:pt x="284010" y="208127"/>
                </a:lnTo>
                <a:lnTo>
                  <a:pt x="278875" y="211020"/>
                </a:lnTo>
                <a:lnTo>
                  <a:pt x="268089" y="216774"/>
                </a:lnTo>
                <a:lnTo>
                  <a:pt x="261593" y="219641"/>
                </a:lnTo>
                <a:lnTo>
                  <a:pt x="254406" y="222506"/>
                </a:lnTo>
                <a:lnTo>
                  <a:pt x="238799" y="228228"/>
                </a:lnTo>
                <a:lnTo>
                  <a:pt x="197005" y="242521"/>
                </a:lnTo>
                <a:lnTo>
                  <a:pt x="189439" y="245379"/>
                </a:lnTo>
                <a:lnTo>
                  <a:pt x="182491" y="248237"/>
                </a:lnTo>
                <a:lnTo>
                  <a:pt x="175953" y="251094"/>
                </a:lnTo>
                <a:lnTo>
                  <a:pt x="168736" y="253952"/>
                </a:lnTo>
                <a:lnTo>
                  <a:pt x="153099" y="259667"/>
                </a:lnTo>
                <a:lnTo>
                  <a:pt x="145881" y="261572"/>
                </a:lnTo>
                <a:lnTo>
                  <a:pt x="139164" y="262842"/>
                </a:lnTo>
                <a:lnTo>
                  <a:pt x="132781" y="263689"/>
                </a:lnTo>
                <a:lnTo>
                  <a:pt x="125668" y="264253"/>
                </a:lnTo>
                <a:lnTo>
                  <a:pt x="118069" y="264630"/>
                </a:lnTo>
                <a:lnTo>
                  <a:pt x="110145" y="264880"/>
                </a:lnTo>
                <a:lnTo>
                  <a:pt x="103910" y="266000"/>
                </a:lnTo>
                <a:lnTo>
                  <a:pt x="94442" y="269784"/>
                </a:lnTo>
                <a:lnTo>
                  <a:pt x="89632" y="271174"/>
                </a:lnTo>
                <a:lnTo>
                  <a:pt x="84519" y="272101"/>
                </a:lnTo>
                <a:lnTo>
                  <a:pt x="74711" y="273131"/>
                </a:lnTo>
                <a:lnTo>
                  <a:pt x="67178" y="273588"/>
                </a:lnTo>
                <a:lnTo>
                  <a:pt x="57581" y="273846"/>
                </a:lnTo>
                <a:lnTo>
                  <a:pt x="55532" y="272930"/>
                </a:lnTo>
                <a:lnTo>
                  <a:pt x="54167" y="271366"/>
                </a:lnTo>
                <a:lnTo>
                  <a:pt x="51435" y="2653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619"/>
          <p:cNvSpPr/>
          <p:nvPr/>
        </p:nvSpPr>
        <p:spPr>
          <a:xfrm>
            <a:off x="3826192" y="1577457"/>
            <a:ext cx="274321" cy="273806"/>
          </a:xfrm>
          <a:custGeom>
            <a:avLst/>
            <a:gdLst/>
            <a:ahLst/>
            <a:cxnLst/>
            <a:rect l="0" t="0" r="0" b="0"/>
            <a:pathLst>
              <a:path w="274321" h="273806">
                <a:moveTo>
                  <a:pt x="0" y="68463"/>
                </a:moveTo>
                <a:lnTo>
                  <a:pt x="0" y="63912"/>
                </a:lnTo>
                <a:lnTo>
                  <a:pt x="953" y="61619"/>
                </a:lnTo>
                <a:lnTo>
                  <a:pt x="6785" y="53635"/>
                </a:lnTo>
                <a:lnTo>
                  <a:pt x="12770" y="47224"/>
                </a:lnTo>
                <a:lnTo>
                  <a:pt x="37182" y="22710"/>
                </a:lnTo>
                <a:lnTo>
                  <a:pt x="45418" y="17013"/>
                </a:lnTo>
                <a:lnTo>
                  <a:pt x="50281" y="14161"/>
                </a:lnTo>
                <a:lnTo>
                  <a:pt x="55428" y="12259"/>
                </a:lnTo>
                <a:lnTo>
                  <a:pt x="60764" y="10991"/>
                </a:lnTo>
                <a:lnTo>
                  <a:pt x="66227" y="10146"/>
                </a:lnTo>
                <a:lnTo>
                  <a:pt x="71774" y="8630"/>
                </a:lnTo>
                <a:lnTo>
                  <a:pt x="77377" y="6666"/>
                </a:lnTo>
                <a:lnTo>
                  <a:pt x="83017" y="4405"/>
                </a:lnTo>
                <a:lnTo>
                  <a:pt x="88682" y="2898"/>
                </a:lnTo>
                <a:lnTo>
                  <a:pt x="94364" y="1893"/>
                </a:lnTo>
                <a:lnTo>
                  <a:pt x="100057" y="1223"/>
                </a:lnTo>
                <a:lnTo>
                  <a:pt x="105757" y="776"/>
                </a:lnTo>
                <a:lnTo>
                  <a:pt x="111462" y="478"/>
                </a:lnTo>
                <a:lnTo>
                  <a:pt x="122881" y="147"/>
                </a:lnTo>
                <a:lnTo>
                  <a:pt x="134306" y="0"/>
                </a:lnTo>
                <a:lnTo>
                  <a:pt x="140020" y="914"/>
                </a:lnTo>
                <a:lnTo>
                  <a:pt x="145734" y="2475"/>
                </a:lnTo>
                <a:lnTo>
                  <a:pt x="151449" y="4468"/>
                </a:lnTo>
                <a:lnTo>
                  <a:pt x="156211" y="5797"/>
                </a:lnTo>
                <a:lnTo>
                  <a:pt x="164042" y="7274"/>
                </a:lnTo>
                <a:lnTo>
                  <a:pt x="170698" y="10470"/>
                </a:lnTo>
                <a:lnTo>
                  <a:pt x="176831" y="15066"/>
                </a:lnTo>
                <a:lnTo>
                  <a:pt x="182732" y="20283"/>
                </a:lnTo>
                <a:lnTo>
                  <a:pt x="184686" y="23960"/>
                </a:lnTo>
                <a:lnTo>
                  <a:pt x="185989" y="28317"/>
                </a:lnTo>
                <a:lnTo>
                  <a:pt x="186858" y="33126"/>
                </a:lnTo>
                <a:lnTo>
                  <a:pt x="187823" y="41010"/>
                </a:lnTo>
                <a:lnTo>
                  <a:pt x="188252" y="48641"/>
                </a:lnTo>
                <a:lnTo>
                  <a:pt x="188443" y="58383"/>
                </a:lnTo>
                <a:lnTo>
                  <a:pt x="188550" y="74578"/>
                </a:lnTo>
                <a:lnTo>
                  <a:pt x="187613" y="80159"/>
                </a:lnTo>
                <a:lnTo>
                  <a:pt x="186035" y="85785"/>
                </a:lnTo>
                <a:lnTo>
                  <a:pt x="184031" y="91441"/>
                </a:lnTo>
                <a:lnTo>
                  <a:pt x="180790" y="97117"/>
                </a:lnTo>
                <a:lnTo>
                  <a:pt x="176724" y="102805"/>
                </a:lnTo>
                <a:lnTo>
                  <a:pt x="172109" y="108503"/>
                </a:lnTo>
                <a:lnTo>
                  <a:pt x="167127" y="114206"/>
                </a:lnTo>
                <a:lnTo>
                  <a:pt x="161900" y="119913"/>
                </a:lnTo>
                <a:lnTo>
                  <a:pt x="156511" y="125623"/>
                </a:lnTo>
                <a:lnTo>
                  <a:pt x="151965" y="131335"/>
                </a:lnTo>
                <a:lnTo>
                  <a:pt x="147983" y="137047"/>
                </a:lnTo>
                <a:lnTo>
                  <a:pt x="144375" y="142761"/>
                </a:lnTo>
                <a:lnTo>
                  <a:pt x="139113" y="148475"/>
                </a:lnTo>
                <a:lnTo>
                  <a:pt x="132747" y="154189"/>
                </a:lnTo>
                <a:lnTo>
                  <a:pt x="125645" y="159904"/>
                </a:lnTo>
                <a:lnTo>
                  <a:pt x="119006" y="165618"/>
                </a:lnTo>
                <a:lnTo>
                  <a:pt x="112675" y="171333"/>
                </a:lnTo>
                <a:lnTo>
                  <a:pt x="106549" y="177048"/>
                </a:lnTo>
                <a:lnTo>
                  <a:pt x="100560" y="181810"/>
                </a:lnTo>
                <a:lnTo>
                  <a:pt x="94663" y="185938"/>
                </a:lnTo>
                <a:lnTo>
                  <a:pt x="88826" y="189642"/>
                </a:lnTo>
                <a:lnTo>
                  <a:pt x="83030" y="194016"/>
                </a:lnTo>
                <a:lnTo>
                  <a:pt x="77261" y="198838"/>
                </a:lnTo>
                <a:lnTo>
                  <a:pt x="71510" y="203957"/>
                </a:lnTo>
                <a:lnTo>
                  <a:pt x="60040" y="214725"/>
                </a:lnTo>
                <a:lnTo>
                  <a:pt x="41705" y="232609"/>
                </a:lnTo>
                <a:lnTo>
                  <a:pt x="37328" y="235996"/>
                </a:lnTo>
                <a:lnTo>
                  <a:pt x="32505" y="239206"/>
                </a:lnTo>
                <a:lnTo>
                  <a:pt x="27385" y="242299"/>
                </a:lnTo>
                <a:lnTo>
                  <a:pt x="23972" y="245314"/>
                </a:lnTo>
                <a:lnTo>
                  <a:pt x="21697" y="248276"/>
                </a:lnTo>
                <a:lnTo>
                  <a:pt x="19168" y="254107"/>
                </a:lnTo>
                <a:lnTo>
                  <a:pt x="17745" y="261792"/>
                </a:lnTo>
                <a:lnTo>
                  <a:pt x="17224" y="269676"/>
                </a:lnTo>
                <a:lnTo>
                  <a:pt x="18150" y="271185"/>
                </a:lnTo>
                <a:lnTo>
                  <a:pt x="19720" y="272191"/>
                </a:lnTo>
                <a:lnTo>
                  <a:pt x="21720" y="272861"/>
                </a:lnTo>
                <a:lnTo>
                  <a:pt x="29021" y="273606"/>
                </a:lnTo>
                <a:lnTo>
                  <a:pt x="33634" y="273805"/>
                </a:lnTo>
                <a:lnTo>
                  <a:pt x="38615" y="272985"/>
                </a:lnTo>
                <a:lnTo>
                  <a:pt x="43841" y="271486"/>
                </a:lnTo>
                <a:lnTo>
                  <a:pt x="49230" y="269534"/>
                </a:lnTo>
                <a:lnTo>
                  <a:pt x="55680" y="268233"/>
                </a:lnTo>
                <a:lnTo>
                  <a:pt x="62838" y="267365"/>
                </a:lnTo>
                <a:lnTo>
                  <a:pt x="70467" y="266787"/>
                </a:lnTo>
                <a:lnTo>
                  <a:pt x="77458" y="266401"/>
                </a:lnTo>
                <a:lnTo>
                  <a:pt x="90306" y="265973"/>
                </a:lnTo>
                <a:lnTo>
                  <a:pt x="97351" y="264906"/>
                </a:lnTo>
                <a:lnTo>
                  <a:pt x="104906" y="263242"/>
                </a:lnTo>
                <a:lnTo>
                  <a:pt x="112800" y="261181"/>
                </a:lnTo>
                <a:lnTo>
                  <a:pt x="120920" y="259806"/>
                </a:lnTo>
                <a:lnTo>
                  <a:pt x="129191" y="258890"/>
                </a:lnTo>
                <a:lnTo>
                  <a:pt x="137562" y="258279"/>
                </a:lnTo>
                <a:lnTo>
                  <a:pt x="146000" y="256919"/>
                </a:lnTo>
                <a:lnTo>
                  <a:pt x="154484" y="255060"/>
                </a:lnTo>
                <a:lnTo>
                  <a:pt x="162997" y="252869"/>
                </a:lnTo>
                <a:lnTo>
                  <a:pt x="170577" y="251407"/>
                </a:lnTo>
                <a:lnTo>
                  <a:pt x="177536" y="250433"/>
                </a:lnTo>
                <a:lnTo>
                  <a:pt x="184079" y="249784"/>
                </a:lnTo>
                <a:lnTo>
                  <a:pt x="190347" y="249351"/>
                </a:lnTo>
                <a:lnTo>
                  <a:pt x="196431" y="249062"/>
                </a:lnTo>
                <a:lnTo>
                  <a:pt x="202391" y="248870"/>
                </a:lnTo>
                <a:lnTo>
                  <a:pt x="208270" y="247789"/>
                </a:lnTo>
                <a:lnTo>
                  <a:pt x="214094" y="246116"/>
                </a:lnTo>
                <a:lnTo>
                  <a:pt x="219882" y="244048"/>
                </a:lnTo>
                <a:lnTo>
                  <a:pt x="225645" y="242670"/>
                </a:lnTo>
                <a:lnTo>
                  <a:pt x="231393" y="241751"/>
                </a:lnTo>
                <a:lnTo>
                  <a:pt x="237129" y="241138"/>
                </a:lnTo>
                <a:lnTo>
                  <a:pt x="242858" y="240730"/>
                </a:lnTo>
                <a:lnTo>
                  <a:pt x="248584" y="240457"/>
                </a:lnTo>
                <a:lnTo>
                  <a:pt x="254305" y="240276"/>
                </a:lnTo>
                <a:lnTo>
                  <a:pt x="259072" y="239202"/>
                </a:lnTo>
                <a:lnTo>
                  <a:pt x="266908" y="235469"/>
                </a:lnTo>
                <a:lnTo>
                  <a:pt x="274320" y="2313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620"/>
          <p:cNvSpPr/>
          <p:nvPr/>
        </p:nvSpPr>
        <p:spPr>
          <a:xfrm>
            <a:off x="4144728" y="1560228"/>
            <a:ext cx="281022" cy="317150"/>
          </a:xfrm>
          <a:custGeom>
            <a:avLst/>
            <a:gdLst/>
            <a:ahLst/>
            <a:cxnLst/>
            <a:rect l="0" t="0" r="0" b="0"/>
            <a:pathLst>
              <a:path w="281022" h="317150">
                <a:moveTo>
                  <a:pt x="110089" y="51402"/>
                </a:moveTo>
                <a:lnTo>
                  <a:pt x="122021" y="39470"/>
                </a:lnTo>
                <a:lnTo>
                  <a:pt x="124711" y="37732"/>
                </a:lnTo>
                <a:lnTo>
                  <a:pt x="130240" y="35801"/>
                </a:lnTo>
                <a:lnTo>
                  <a:pt x="138413" y="32403"/>
                </a:lnTo>
                <a:lnTo>
                  <a:pt x="143259" y="30163"/>
                </a:lnTo>
                <a:lnTo>
                  <a:pt x="151183" y="25135"/>
                </a:lnTo>
                <a:lnTo>
                  <a:pt x="154630" y="22460"/>
                </a:lnTo>
                <a:lnTo>
                  <a:pt x="161000" y="19489"/>
                </a:lnTo>
                <a:lnTo>
                  <a:pt x="164032" y="18696"/>
                </a:lnTo>
                <a:lnTo>
                  <a:pt x="166053" y="17216"/>
                </a:lnTo>
                <a:lnTo>
                  <a:pt x="167401" y="15276"/>
                </a:lnTo>
                <a:lnTo>
                  <a:pt x="169564" y="9870"/>
                </a:lnTo>
                <a:lnTo>
                  <a:pt x="170050" y="1275"/>
                </a:lnTo>
                <a:lnTo>
                  <a:pt x="169113" y="839"/>
                </a:lnTo>
                <a:lnTo>
                  <a:pt x="162291" y="225"/>
                </a:lnTo>
                <a:lnTo>
                  <a:pt x="148628" y="43"/>
                </a:lnTo>
                <a:lnTo>
                  <a:pt x="138012" y="0"/>
                </a:lnTo>
                <a:lnTo>
                  <a:pt x="133467" y="942"/>
                </a:lnTo>
                <a:lnTo>
                  <a:pt x="125877" y="4527"/>
                </a:lnTo>
                <a:lnTo>
                  <a:pt x="120614" y="5865"/>
                </a:lnTo>
                <a:lnTo>
                  <a:pt x="114249" y="6756"/>
                </a:lnTo>
                <a:lnTo>
                  <a:pt x="107147" y="7350"/>
                </a:lnTo>
                <a:lnTo>
                  <a:pt x="100508" y="8699"/>
                </a:lnTo>
                <a:lnTo>
                  <a:pt x="94177" y="10551"/>
                </a:lnTo>
                <a:lnTo>
                  <a:pt x="88051" y="12738"/>
                </a:lnTo>
                <a:lnTo>
                  <a:pt x="82062" y="14196"/>
                </a:lnTo>
                <a:lnTo>
                  <a:pt x="76164" y="15168"/>
                </a:lnTo>
                <a:lnTo>
                  <a:pt x="70328" y="15816"/>
                </a:lnTo>
                <a:lnTo>
                  <a:pt x="64531" y="17200"/>
                </a:lnTo>
                <a:lnTo>
                  <a:pt x="58762" y="19076"/>
                </a:lnTo>
                <a:lnTo>
                  <a:pt x="53011" y="21278"/>
                </a:lnTo>
                <a:lnTo>
                  <a:pt x="47272" y="22747"/>
                </a:lnTo>
                <a:lnTo>
                  <a:pt x="41542" y="23726"/>
                </a:lnTo>
                <a:lnTo>
                  <a:pt x="35815" y="24379"/>
                </a:lnTo>
                <a:lnTo>
                  <a:pt x="31046" y="25766"/>
                </a:lnTo>
                <a:lnTo>
                  <a:pt x="23206" y="29848"/>
                </a:lnTo>
                <a:lnTo>
                  <a:pt x="16547" y="32297"/>
                </a:lnTo>
                <a:lnTo>
                  <a:pt x="9062" y="33869"/>
                </a:lnTo>
                <a:lnTo>
                  <a:pt x="677" y="40991"/>
                </a:lnTo>
                <a:lnTo>
                  <a:pt x="0" y="41603"/>
                </a:lnTo>
                <a:lnTo>
                  <a:pt x="501" y="42965"/>
                </a:lnTo>
                <a:lnTo>
                  <a:pt x="4805" y="49431"/>
                </a:lnTo>
                <a:lnTo>
                  <a:pt x="6146" y="54653"/>
                </a:lnTo>
                <a:lnTo>
                  <a:pt x="7456" y="56427"/>
                </a:lnTo>
                <a:lnTo>
                  <a:pt x="9282" y="57609"/>
                </a:lnTo>
                <a:lnTo>
                  <a:pt x="11452" y="58397"/>
                </a:lnTo>
                <a:lnTo>
                  <a:pt x="16403" y="61813"/>
                </a:lnTo>
                <a:lnTo>
                  <a:pt x="24545" y="69092"/>
                </a:lnTo>
                <a:lnTo>
                  <a:pt x="32991" y="77281"/>
                </a:lnTo>
                <a:lnTo>
                  <a:pt x="35830" y="80084"/>
                </a:lnTo>
                <a:lnTo>
                  <a:pt x="37723" y="82906"/>
                </a:lnTo>
                <a:lnTo>
                  <a:pt x="39826" y="88581"/>
                </a:lnTo>
                <a:lnTo>
                  <a:pt x="40761" y="96818"/>
                </a:lnTo>
                <a:lnTo>
                  <a:pt x="41010" y="101682"/>
                </a:lnTo>
                <a:lnTo>
                  <a:pt x="42129" y="105877"/>
                </a:lnTo>
                <a:lnTo>
                  <a:pt x="45912" y="113078"/>
                </a:lnTo>
                <a:lnTo>
                  <a:pt x="46349" y="117284"/>
                </a:lnTo>
                <a:lnTo>
                  <a:pt x="44295" y="127038"/>
                </a:lnTo>
                <a:lnTo>
                  <a:pt x="43366" y="132306"/>
                </a:lnTo>
                <a:lnTo>
                  <a:pt x="42747" y="137723"/>
                </a:lnTo>
                <a:lnTo>
                  <a:pt x="42335" y="143239"/>
                </a:lnTo>
                <a:lnTo>
                  <a:pt x="41876" y="151908"/>
                </a:lnTo>
                <a:lnTo>
                  <a:pt x="41754" y="155553"/>
                </a:lnTo>
                <a:lnTo>
                  <a:pt x="40720" y="158936"/>
                </a:lnTo>
                <a:lnTo>
                  <a:pt x="37031" y="165235"/>
                </a:lnTo>
                <a:lnTo>
                  <a:pt x="32216" y="173749"/>
                </a:lnTo>
                <a:lnTo>
                  <a:pt x="27854" y="182931"/>
                </a:lnTo>
                <a:lnTo>
                  <a:pt x="25915" y="190187"/>
                </a:lnTo>
                <a:lnTo>
                  <a:pt x="24823" y="199626"/>
                </a:lnTo>
                <a:lnTo>
                  <a:pt x="24368" y="205660"/>
                </a:lnTo>
                <a:lnTo>
                  <a:pt x="32161" y="205697"/>
                </a:lnTo>
                <a:lnTo>
                  <a:pt x="56447" y="205705"/>
                </a:lnTo>
                <a:lnTo>
                  <a:pt x="62898" y="204753"/>
                </a:lnTo>
                <a:lnTo>
                  <a:pt x="70056" y="203166"/>
                </a:lnTo>
                <a:lnTo>
                  <a:pt x="77685" y="201155"/>
                </a:lnTo>
                <a:lnTo>
                  <a:pt x="85629" y="198862"/>
                </a:lnTo>
                <a:lnTo>
                  <a:pt x="102075" y="193775"/>
                </a:lnTo>
                <a:lnTo>
                  <a:pt x="110461" y="192037"/>
                </a:lnTo>
                <a:lnTo>
                  <a:pt x="118910" y="190879"/>
                </a:lnTo>
                <a:lnTo>
                  <a:pt x="127400" y="190106"/>
                </a:lnTo>
                <a:lnTo>
                  <a:pt x="135917" y="188639"/>
                </a:lnTo>
                <a:lnTo>
                  <a:pt x="144453" y="186708"/>
                </a:lnTo>
                <a:lnTo>
                  <a:pt x="153001" y="184468"/>
                </a:lnTo>
                <a:lnTo>
                  <a:pt x="161556" y="182975"/>
                </a:lnTo>
                <a:lnTo>
                  <a:pt x="170119" y="181980"/>
                </a:lnTo>
                <a:lnTo>
                  <a:pt x="178684" y="181316"/>
                </a:lnTo>
                <a:lnTo>
                  <a:pt x="186299" y="180874"/>
                </a:lnTo>
                <a:lnTo>
                  <a:pt x="199840" y="180382"/>
                </a:lnTo>
                <a:lnTo>
                  <a:pt x="222724" y="180106"/>
                </a:lnTo>
                <a:lnTo>
                  <a:pt x="229946" y="181019"/>
                </a:lnTo>
                <a:lnTo>
                  <a:pt x="236667" y="182581"/>
                </a:lnTo>
                <a:lnTo>
                  <a:pt x="243052" y="184574"/>
                </a:lnTo>
                <a:lnTo>
                  <a:pt x="248261" y="185903"/>
                </a:lnTo>
                <a:lnTo>
                  <a:pt x="256589" y="187380"/>
                </a:lnTo>
                <a:lnTo>
                  <a:pt x="263465" y="190576"/>
                </a:lnTo>
                <a:lnTo>
                  <a:pt x="269696" y="195172"/>
                </a:lnTo>
                <a:lnTo>
                  <a:pt x="275641" y="200390"/>
                </a:lnTo>
                <a:lnTo>
                  <a:pt x="277607" y="203114"/>
                </a:lnTo>
                <a:lnTo>
                  <a:pt x="279791" y="208682"/>
                </a:lnTo>
                <a:lnTo>
                  <a:pt x="281021" y="217172"/>
                </a:lnTo>
                <a:lnTo>
                  <a:pt x="278769" y="225407"/>
                </a:lnTo>
                <a:lnTo>
                  <a:pt x="276835" y="230270"/>
                </a:lnTo>
                <a:lnTo>
                  <a:pt x="273641" y="234465"/>
                </a:lnTo>
                <a:lnTo>
                  <a:pt x="265011" y="241665"/>
                </a:lnTo>
                <a:lnTo>
                  <a:pt x="260043" y="245872"/>
                </a:lnTo>
                <a:lnTo>
                  <a:pt x="254826" y="250581"/>
                </a:lnTo>
                <a:lnTo>
                  <a:pt x="249443" y="255625"/>
                </a:lnTo>
                <a:lnTo>
                  <a:pt x="243949" y="259941"/>
                </a:lnTo>
                <a:lnTo>
                  <a:pt x="238381" y="263770"/>
                </a:lnTo>
                <a:lnTo>
                  <a:pt x="232765" y="267276"/>
                </a:lnTo>
                <a:lnTo>
                  <a:pt x="226163" y="270565"/>
                </a:lnTo>
                <a:lnTo>
                  <a:pt x="218904" y="273711"/>
                </a:lnTo>
                <a:lnTo>
                  <a:pt x="211208" y="276760"/>
                </a:lnTo>
                <a:lnTo>
                  <a:pt x="195035" y="282688"/>
                </a:lnTo>
                <a:lnTo>
                  <a:pt x="186723" y="285603"/>
                </a:lnTo>
                <a:lnTo>
                  <a:pt x="179275" y="289451"/>
                </a:lnTo>
                <a:lnTo>
                  <a:pt x="172406" y="293921"/>
                </a:lnTo>
                <a:lnTo>
                  <a:pt x="165921" y="298806"/>
                </a:lnTo>
                <a:lnTo>
                  <a:pt x="159693" y="302063"/>
                </a:lnTo>
                <a:lnTo>
                  <a:pt x="153636" y="304234"/>
                </a:lnTo>
                <a:lnTo>
                  <a:pt x="147692" y="305682"/>
                </a:lnTo>
                <a:lnTo>
                  <a:pt x="141826" y="307599"/>
                </a:lnTo>
                <a:lnTo>
                  <a:pt x="136009" y="309830"/>
                </a:lnTo>
                <a:lnTo>
                  <a:pt x="130227" y="312270"/>
                </a:lnTo>
                <a:lnTo>
                  <a:pt x="125419" y="313896"/>
                </a:lnTo>
                <a:lnTo>
                  <a:pt x="117538" y="315703"/>
                </a:lnTo>
                <a:lnTo>
                  <a:pt x="110860" y="316507"/>
                </a:lnTo>
                <a:lnTo>
                  <a:pt x="104716" y="316864"/>
                </a:lnTo>
                <a:lnTo>
                  <a:pt x="92944" y="3171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621"/>
          <p:cNvSpPr/>
          <p:nvPr/>
        </p:nvSpPr>
        <p:spPr>
          <a:xfrm>
            <a:off x="4469129" y="1560194"/>
            <a:ext cx="269529" cy="222737"/>
          </a:xfrm>
          <a:custGeom>
            <a:avLst/>
            <a:gdLst/>
            <a:ahLst/>
            <a:cxnLst/>
            <a:rect l="0" t="0" r="0" b="0"/>
            <a:pathLst>
              <a:path w="269529" h="222737">
                <a:moveTo>
                  <a:pt x="77153" y="0"/>
                </a:moveTo>
                <a:lnTo>
                  <a:pt x="77153" y="4551"/>
                </a:lnTo>
                <a:lnTo>
                  <a:pt x="76201" y="6844"/>
                </a:lnTo>
                <a:lnTo>
                  <a:pt x="72603" y="11932"/>
                </a:lnTo>
                <a:lnTo>
                  <a:pt x="67828" y="17369"/>
                </a:lnTo>
                <a:lnTo>
                  <a:pt x="62531" y="23912"/>
                </a:lnTo>
                <a:lnTo>
                  <a:pt x="59785" y="28324"/>
                </a:lnTo>
                <a:lnTo>
                  <a:pt x="57002" y="33170"/>
                </a:lnTo>
                <a:lnTo>
                  <a:pt x="51369" y="43635"/>
                </a:lnTo>
                <a:lnTo>
                  <a:pt x="39993" y="65876"/>
                </a:lnTo>
                <a:lnTo>
                  <a:pt x="37139" y="70587"/>
                </a:lnTo>
                <a:lnTo>
                  <a:pt x="34285" y="74681"/>
                </a:lnTo>
                <a:lnTo>
                  <a:pt x="31430" y="78362"/>
                </a:lnTo>
                <a:lnTo>
                  <a:pt x="29525" y="83674"/>
                </a:lnTo>
                <a:lnTo>
                  <a:pt x="28257" y="90073"/>
                </a:lnTo>
                <a:lnTo>
                  <a:pt x="27410" y="97196"/>
                </a:lnTo>
                <a:lnTo>
                  <a:pt x="25894" y="103850"/>
                </a:lnTo>
                <a:lnTo>
                  <a:pt x="23930" y="110191"/>
                </a:lnTo>
                <a:lnTo>
                  <a:pt x="21669" y="116324"/>
                </a:lnTo>
                <a:lnTo>
                  <a:pt x="20161" y="122317"/>
                </a:lnTo>
                <a:lnTo>
                  <a:pt x="19156" y="128217"/>
                </a:lnTo>
                <a:lnTo>
                  <a:pt x="18485" y="134056"/>
                </a:lnTo>
                <a:lnTo>
                  <a:pt x="17086" y="139853"/>
                </a:lnTo>
                <a:lnTo>
                  <a:pt x="15201" y="145623"/>
                </a:lnTo>
                <a:lnTo>
                  <a:pt x="12991" y="151375"/>
                </a:lnTo>
                <a:lnTo>
                  <a:pt x="11519" y="156162"/>
                </a:lnTo>
                <a:lnTo>
                  <a:pt x="10537" y="160306"/>
                </a:lnTo>
                <a:lnTo>
                  <a:pt x="9883" y="164020"/>
                </a:lnTo>
                <a:lnTo>
                  <a:pt x="9446" y="168402"/>
                </a:lnTo>
                <a:lnTo>
                  <a:pt x="9155" y="173228"/>
                </a:lnTo>
                <a:lnTo>
                  <a:pt x="8831" y="182718"/>
                </a:lnTo>
                <a:lnTo>
                  <a:pt x="8688" y="190111"/>
                </a:lnTo>
                <a:lnTo>
                  <a:pt x="9602" y="193416"/>
                </a:lnTo>
                <a:lnTo>
                  <a:pt x="13158" y="199628"/>
                </a:lnTo>
                <a:lnTo>
                  <a:pt x="17913" y="205564"/>
                </a:lnTo>
                <a:lnTo>
                  <a:pt x="23202" y="211377"/>
                </a:lnTo>
                <a:lnTo>
                  <a:pt x="28727" y="217136"/>
                </a:lnTo>
                <a:lnTo>
                  <a:pt x="32486" y="219052"/>
                </a:lnTo>
                <a:lnTo>
                  <a:pt x="36898" y="220330"/>
                </a:lnTo>
                <a:lnTo>
                  <a:pt x="41744" y="221182"/>
                </a:lnTo>
                <a:lnTo>
                  <a:pt x="46879" y="221750"/>
                </a:lnTo>
                <a:lnTo>
                  <a:pt x="52208" y="222128"/>
                </a:lnTo>
                <a:lnTo>
                  <a:pt x="57666" y="222381"/>
                </a:lnTo>
                <a:lnTo>
                  <a:pt x="68810" y="222661"/>
                </a:lnTo>
                <a:lnTo>
                  <a:pt x="74448" y="222736"/>
                </a:lnTo>
                <a:lnTo>
                  <a:pt x="81064" y="221833"/>
                </a:lnTo>
                <a:lnTo>
                  <a:pt x="88333" y="220279"/>
                </a:lnTo>
                <a:lnTo>
                  <a:pt x="96037" y="218290"/>
                </a:lnTo>
                <a:lnTo>
                  <a:pt x="104029" y="216965"/>
                </a:lnTo>
                <a:lnTo>
                  <a:pt x="112216" y="216081"/>
                </a:lnTo>
                <a:lnTo>
                  <a:pt x="120530" y="215491"/>
                </a:lnTo>
                <a:lnTo>
                  <a:pt x="127979" y="214146"/>
                </a:lnTo>
                <a:lnTo>
                  <a:pt x="134850" y="212297"/>
                </a:lnTo>
                <a:lnTo>
                  <a:pt x="141335" y="210111"/>
                </a:lnTo>
                <a:lnTo>
                  <a:pt x="149468" y="207702"/>
                </a:lnTo>
                <a:lnTo>
                  <a:pt x="168665" y="202485"/>
                </a:lnTo>
                <a:lnTo>
                  <a:pt x="177214" y="199760"/>
                </a:lnTo>
                <a:lnTo>
                  <a:pt x="184818" y="196991"/>
                </a:lnTo>
                <a:lnTo>
                  <a:pt x="191792" y="194193"/>
                </a:lnTo>
                <a:lnTo>
                  <a:pt x="198346" y="191374"/>
                </a:lnTo>
                <a:lnTo>
                  <a:pt x="210709" y="185703"/>
                </a:lnTo>
                <a:lnTo>
                  <a:pt x="216673" y="181905"/>
                </a:lnTo>
                <a:lnTo>
                  <a:pt x="222554" y="177467"/>
                </a:lnTo>
                <a:lnTo>
                  <a:pt x="228380" y="172604"/>
                </a:lnTo>
                <a:lnTo>
                  <a:pt x="233216" y="168410"/>
                </a:lnTo>
                <a:lnTo>
                  <a:pt x="237393" y="164661"/>
                </a:lnTo>
                <a:lnTo>
                  <a:pt x="241129" y="161209"/>
                </a:lnTo>
                <a:lnTo>
                  <a:pt x="244573" y="157003"/>
                </a:lnTo>
                <a:lnTo>
                  <a:pt x="247821" y="152294"/>
                </a:lnTo>
                <a:lnTo>
                  <a:pt x="250939" y="147249"/>
                </a:lnTo>
                <a:lnTo>
                  <a:pt x="253971" y="141981"/>
                </a:lnTo>
                <a:lnTo>
                  <a:pt x="259878" y="131048"/>
                </a:lnTo>
                <a:lnTo>
                  <a:pt x="262787" y="126418"/>
                </a:lnTo>
                <a:lnTo>
                  <a:pt x="265680" y="122379"/>
                </a:lnTo>
                <a:lnTo>
                  <a:pt x="268560" y="118734"/>
                </a:lnTo>
                <a:lnTo>
                  <a:pt x="269528" y="114398"/>
                </a:lnTo>
                <a:lnTo>
                  <a:pt x="269220" y="109603"/>
                </a:lnTo>
                <a:lnTo>
                  <a:pt x="268063" y="104502"/>
                </a:lnTo>
                <a:lnTo>
                  <a:pt x="266339" y="99195"/>
                </a:lnTo>
                <a:lnTo>
                  <a:pt x="264237" y="93753"/>
                </a:lnTo>
                <a:lnTo>
                  <a:pt x="261883" y="88220"/>
                </a:lnTo>
                <a:lnTo>
                  <a:pt x="258409" y="83578"/>
                </a:lnTo>
                <a:lnTo>
                  <a:pt x="254188" y="79532"/>
                </a:lnTo>
                <a:lnTo>
                  <a:pt x="249469" y="75881"/>
                </a:lnTo>
                <a:lnTo>
                  <a:pt x="244418" y="71543"/>
                </a:lnTo>
                <a:lnTo>
                  <a:pt x="239145" y="66745"/>
                </a:lnTo>
                <a:lnTo>
                  <a:pt x="233726" y="61642"/>
                </a:lnTo>
                <a:lnTo>
                  <a:pt x="228207" y="57287"/>
                </a:lnTo>
                <a:lnTo>
                  <a:pt x="222623" y="53432"/>
                </a:lnTo>
                <a:lnTo>
                  <a:pt x="210386" y="45655"/>
                </a:lnTo>
                <a:lnTo>
                  <a:pt x="195423" y="35849"/>
                </a:lnTo>
                <a:lnTo>
                  <a:pt x="187432" y="31519"/>
                </a:lnTo>
                <a:lnTo>
                  <a:pt x="179248" y="27681"/>
                </a:lnTo>
                <a:lnTo>
                  <a:pt x="170933" y="24169"/>
                </a:lnTo>
                <a:lnTo>
                  <a:pt x="156616" y="17727"/>
                </a:lnTo>
                <a:lnTo>
                  <a:pt x="150131" y="14676"/>
                </a:lnTo>
                <a:lnTo>
                  <a:pt x="143902" y="12641"/>
                </a:lnTo>
                <a:lnTo>
                  <a:pt x="137845" y="11285"/>
                </a:lnTo>
                <a:lnTo>
                  <a:pt x="131902" y="10381"/>
                </a:lnTo>
                <a:lnTo>
                  <a:pt x="126035" y="8826"/>
                </a:lnTo>
                <a:lnTo>
                  <a:pt x="120219" y="6837"/>
                </a:lnTo>
                <a:lnTo>
                  <a:pt x="114436" y="4558"/>
                </a:lnTo>
                <a:lnTo>
                  <a:pt x="108676" y="3039"/>
                </a:lnTo>
                <a:lnTo>
                  <a:pt x="102931" y="2026"/>
                </a:lnTo>
                <a:lnTo>
                  <a:pt x="97196" y="1351"/>
                </a:lnTo>
                <a:lnTo>
                  <a:pt x="90515" y="901"/>
                </a:lnTo>
                <a:lnTo>
                  <a:pt x="83203" y="601"/>
                </a:lnTo>
                <a:lnTo>
                  <a:pt x="61801" y="178"/>
                </a:lnTo>
                <a:lnTo>
                  <a:pt x="14821" y="4"/>
                </a:lnTo>
                <a:lnTo>
                  <a:pt x="11786" y="955"/>
                </a:lnTo>
                <a:lnTo>
                  <a:pt x="3916" y="5893"/>
                </a:lnTo>
                <a:lnTo>
                  <a:pt x="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622"/>
          <p:cNvSpPr/>
          <p:nvPr/>
        </p:nvSpPr>
        <p:spPr>
          <a:xfrm>
            <a:off x="234325" y="1157287"/>
            <a:ext cx="214303" cy="273933"/>
          </a:xfrm>
          <a:custGeom>
            <a:avLst/>
            <a:gdLst/>
            <a:ahLst/>
            <a:cxnLst/>
            <a:rect l="0" t="0" r="0" b="0"/>
            <a:pathLst>
              <a:path w="214303" h="273933">
                <a:moveTo>
                  <a:pt x="214302" y="0"/>
                </a:moveTo>
                <a:lnTo>
                  <a:pt x="194151" y="0"/>
                </a:lnTo>
                <a:lnTo>
                  <a:pt x="191343" y="953"/>
                </a:lnTo>
                <a:lnTo>
                  <a:pt x="185683" y="4551"/>
                </a:lnTo>
                <a:lnTo>
                  <a:pt x="181888" y="6844"/>
                </a:lnTo>
                <a:lnTo>
                  <a:pt x="177452" y="9325"/>
                </a:lnTo>
                <a:lnTo>
                  <a:pt x="172591" y="11932"/>
                </a:lnTo>
                <a:lnTo>
                  <a:pt x="168397" y="14622"/>
                </a:lnTo>
                <a:lnTo>
                  <a:pt x="164648" y="17368"/>
                </a:lnTo>
                <a:lnTo>
                  <a:pt x="161197" y="20151"/>
                </a:lnTo>
                <a:lnTo>
                  <a:pt x="156991" y="22007"/>
                </a:lnTo>
                <a:lnTo>
                  <a:pt x="152282" y="23244"/>
                </a:lnTo>
                <a:lnTo>
                  <a:pt x="147238" y="24068"/>
                </a:lnTo>
                <a:lnTo>
                  <a:pt x="142923" y="25571"/>
                </a:lnTo>
                <a:lnTo>
                  <a:pt x="139093" y="27524"/>
                </a:lnTo>
                <a:lnTo>
                  <a:pt x="135588" y="29780"/>
                </a:lnTo>
                <a:lnTo>
                  <a:pt x="130393" y="32236"/>
                </a:lnTo>
                <a:lnTo>
                  <a:pt x="124073" y="34825"/>
                </a:lnTo>
                <a:lnTo>
                  <a:pt x="117002" y="37504"/>
                </a:lnTo>
                <a:lnTo>
                  <a:pt x="111335" y="40243"/>
                </a:lnTo>
                <a:lnTo>
                  <a:pt x="106605" y="43021"/>
                </a:lnTo>
                <a:lnTo>
                  <a:pt x="102499" y="45826"/>
                </a:lnTo>
                <a:lnTo>
                  <a:pt x="97857" y="48648"/>
                </a:lnTo>
                <a:lnTo>
                  <a:pt x="92857" y="51482"/>
                </a:lnTo>
                <a:lnTo>
                  <a:pt x="82221" y="57171"/>
                </a:lnTo>
                <a:lnTo>
                  <a:pt x="71144" y="62874"/>
                </a:lnTo>
                <a:lnTo>
                  <a:pt x="66476" y="65729"/>
                </a:lnTo>
                <a:lnTo>
                  <a:pt x="62411" y="68584"/>
                </a:lnTo>
                <a:lnTo>
                  <a:pt x="58749" y="71440"/>
                </a:lnTo>
                <a:lnTo>
                  <a:pt x="54402" y="74297"/>
                </a:lnTo>
                <a:lnTo>
                  <a:pt x="49600" y="77154"/>
                </a:lnTo>
                <a:lnTo>
                  <a:pt x="44493" y="80011"/>
                </a:lnTo>
                <a:lnTo>
                  <a:pt x="40136" y="82868"/>
                </a:lnTo>
                <a:lnTo>
                  <a:pt x="36279" y="85725"/>
                </a:lnTo>
                <a:lnTo>
                  <a:pt x="32755" y="88583"/>
                </a:lnTo>
                <a:lnTo>
                  <a:pt x="26299" y="94298"/>
                </a:lnTo>
                <a:lnTo>
                  <a:pt x="20255" y="100013"/>
                </a:lnTo>
                <a:lnTo>
                  <a:pt x="1333" y="118675"/>
                </a:lnTo>
                <a:lnTo>
                  <a:pt x="885" y="120074"/>
                </a:lnTo>
                <a:lnTo>
                  <a:pt x="24" y="128200"/>
                </a:lnTo>
                <a:lnTo>
                  <a:pt x="0" y="133023"/>
                </a:lnTo>
                <a:lnTo>
                  <a:pt x="949" y="134402"/>
                </a:lnTo>
                <a:lnTo>
                  <a:pt x="2534" y="135322"/>
                </a:lnTo>
                <a:lnTo>
                  <a:pt x="7371" y="136797"/>
                </a:lnTo>
                <a:lnTo>
                  <a:pt x="10573" y="134459"/>
                </a:lnTo>
                <a:lnTo>
                  <a:pt x="12760" y="132502"/>
                </a:lnTo>
                <a:lnTo>
                  <a:pt x="16123" y="131197"/>
                </a:lnTo>
                <a:lnTo>
                  <a:pt x="20270" y="130327"/>
                </a:lnTo>
                <a:lnTo>
                  <a:pt x="24940" y="129747"/>
                </a:lnTo>
                <a:lnTo>
                  <a:pt x="29006" y="128408"/>
                </a:lnTo>
                <a:lnTo>
                  <a:pt x="32669" y="126563"/>
                </a:lnTo>
                <a:lnTo>
                  <a:pt x="36063" y="124380"/>
                </a:lnTo>
                <a:lnTo>
                  <a:pt x="40231" y="122925"/>
                </a:lnTo>
                <a:lnTo>
                  <a:pt x="44915" y="121955"/>
                </a:lnTo>
                <a:lnTo>
                  <a:pt x="49942" y="121308"/>
                </a:lnTo>
                <a:lnTo>
                  <a:pt x="55199" y="119925"/>
                </a:lnTo>
                <a:lnTo>
                  <a:pt x="60608" y="118050"/>
                </a:lnTo>
                <a:lnTo>
                  <a:pt x="66119" y="115847"/>
                </a:lnTo>
                <a:lnTo>
                  <a:pt x="71699" y="114379"/>
                </a:lnTo>
                <a:lnTo>
                  <a:pt x="77323" y="113400"/>
                </a:lnTo>
                <a:lnTo>
                  <a:pt x="82978" y="112748"/>
                </a:lnTo>
                <a:lnTo>
                  <a:pt x="88652" y="112313"/>
                </a:lnTo>
                <a:lnTo>
                  <a:pt x="94341" y="112023"/>
                </a:lnTo>
                <a:lnTo>
                  <a:pt x="105741" y="111700"/>
                </a:lnTo>
                <a:lnTo>
                  <a:pt x="145723" y="111458"/>
                </a:lnTo>
                <a:lnTo>
                  <a:pt x="151438" y="111453"/>
                </a:lnTo>
                <a:lnTo>
                  <a:pt x="156200" y="112402"/>
                </a:lnTo>
                <a:lnTo>
                  <a:pt x="160327" y="113987"/>
                </a:lnTo>
                <a:lnTo>
                  <a:pt x="164031" y="115996"/>
                </a:lnTo>
                <a:lnTo>
                  <a:pt x="178346" y="123375"/>
                </a:lnTo>
                <a:lnTo>
                  <a:pt x="182711" y="126065"/>
                </a:lnTo>
                <a:lnTo>
                  <a:pt x="186574" y="128811"/>
                </a:lnTo>
                <a:lnTo>
                  <a:pt x="190102" y="131594"/>
                </a:lnTo>
                <a:lnTo>
                  <a:pt x="196561" y="137226"/>
                </a:lnTo>
                <a:lnTo>
                  <a:pt x="199617" y="140062"/>
                </a:lnTo>
                <a:lnTo>
                  <a:pt x="201655" y="143857"/>
                </a:lnTo>
                <a:lnTo>
                  <a:pt x="203013" y="148292"/>
                </a:lnTo>
                <a:lnTo>
                  <a:pt x="203918" y="153154"/>
                </a:lnTo>
                <a:lnTo>
                  <a:pt x="207465" y="161096"/>
                </a:lnTo>
                <a:lnTo>
                  <a:pt x="209744" y="164547"/>
                </a:lnTo>
                <a:lnTo>
                  <a:pt x="211263" y="168753"/>
                </a:lnTo>
                <a:lnTo>
                  <a:pt x="212276" y="173462"/>
                </a:lnTo>
                <a:lnTo>
                  <a:pt x="212951" y="178506"/>
                </a:lnTo>
                <a:lnTo>
                  <a:pt x="212449" y="182822"/>
                </a:lnTo>
                <a:lnTo>
                  <a:pt x="211162" y="186651"/>
                </a:lnTo>
                <a:lnTo>
                  <a:pt x="209351" y="190157"/>
                </a:lnTo>
                <a:lnTo>
                  <a:pt x="208144" y="194399"/>
                </a:lnTo>
                <a:lnTo>
                  <a:pt x="207339" y="199132"/>
                </a:lnTo>
                <a:lnTo>
                  <a:pt x="206802" y="204192"/>
                </a:lnTo>
                <a:lnTo>
                  <a:pt x="205492" y="208518"/>
                </a:lnTo>
                <a:lnTo>
                  <a:pt x="201497" y="215865"/>
                </a:lnTo>
                <a:lnTo>
                  <a:pt x="200050" y="220110"/>
                </a:lnTo>
                <a:lnTo>
                  <a:pt x="199086" y="224845"/>
                </a:lnTo>
                <a:lnTo>
                  <a:pt x="198443" y="229907"/>
                </a:lnTo>
                <a:lnTo>
                  <a:pt x="195188" y="238071"/>
                </a:lnTo>
                <a:lnTo>
                  <a:pt x="190567" y="244874"/>
                </a:lnTo>
                <a:lnTo>
                  <a:pt x="185338" y="251073"/>
                </a:lnTo>
                <a:lnTo>
                  <a:pt x="182610" y="253107"/>
                </a:lnTo>
                <a:lnTo>
                  <a:pt x="177039" y="255367"/>
                </a:lnTo>
                <a:lnTo>
                  <a:pt x="171388" y="258912"/>
                </a:lnTo>
                <a:lnTo>
                  <a:pt x="168548" y="261190"/>
                </a:lnTo>
                <a:lnTo>
                  <a:pt x="164749" y="262709"/>
                </a:lnTo>
                <a:lnTo>
                  <a:pt x="160312" y="263722"/>
                </a:lnTo>
                <a:lnTo>
                  <a:pt x="155449" y="264397"/>
                </a:lnTo>
                <a:lnTo>
                  <a:pt x="152206" y="265800"/>
                </a:lnTo>
                <a:lnTo>
                  <a:pt x="150045" y="267687"/>
                </a:lnTo>
                <a:lnTo>
                  <a:pt x="148604" y="269898"/>
                </a:lnTo>
                <a:lnTo>
                  <a:pt x="146691" y="271372"/>
                </a:lnTo>
                <a:lnTo>
                  <a:pt x="144463" y="272355"/>
                </a:lnTo>
                <a:lnTo>
                  <a:pt x="139447" y="273447"/>
                </a:lnTo>
                <a:lnTo>
                  <a:pt x="134043" y="273932"/>
                </a:lnTo>
                <a:lnTo>
                  <a:pt x="131269" y="273109"/>
                </a:lnTo>
                <a:lnTo>
                  <a:pt x="125646" y="269654"/>
                </a:lnTo>
                <a:lnTo>
                  <a:pt x="119972" y="267484"/>
                </a:lnTo>
                <a:lnTo>
                  <a:pt x="117125" y="266905"/>
                </a:lnTo>
                <a:lnTo>
                  <a:pt x="115227" y="265567"/>
                </a:lnTo>
                <a:lnTo>
                  <a:pt x="113962" y="263722"/>
                </a:lnTo>
                <a:lnTo>
                  <a:pt x="113119" y="261540"/>
                </a:lnTo>
                <a:lnTo>
                  <a:pt x="111604" y="260085"/>
                </a:lnTo>
                <a:lnTo>
                  <a:pt x="109642" y="259115"/>
                </a:lnTo>
                <a:lnTo>
                  <a:pt x="102859" y="2571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623"/>
          <p:cNvSpPr/>
          <p:nvPr/>
        </p:nvSpPr>
        <p:spPr>
          <a:xfrm>
            <a:off x="337184" y="1414462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624"/>
          <p:cNvSpPr/>
          <p:nvPr/>
        </p:nvSpPr>
        <p:spPr>
          <a:xfrm>
            <a:off x="568655" y="985837"/>
            <a:ext cx="197155" cy="625642"/>
          </a:xfrm>
          <a:custGeom>
            <a:avLst/>
            <a:gdLst/>
            <a:ahLst/>
            <a:cxnLst/>
            <a:rect l="0" t="0" r="0" b="0"/>
            <a:pathLst>
              <a:path w="197155" h="625642">
                <a:moveTo>
                  <a:pt x="188582" y="0"/>
                </a:moveTo>
                <a:lnTo>
                  <a:pt x="175812" y="12770"/>
                </a:lnTo>
                <a:lnTo>
                  <a:pt x="172448" y="14228"/>
                </a:lnTo>
                <a:lnTo>
                  <a:pt x="168301" y="15201"/>
                </a:lnTo>
                <a:lnTo>
                  <a:pt x="163631" y="15849"/>
                </a:lnTo>
                <a:lnTo>
                  <a:pt x="159566" y="18186"/>
                </a:lnTo>
                <a:lnTo>
                  <a:pt x="155903" y="21649"/>
                </a:lnTo>
                <a:lnTo>
                  <a:pt x="152508" y="25863"/>
                </a:lnTo>
                <a:lnTo>
                  <a:pt x="149293" y="29624"/>
                </a:lnTo>
                <a:lnTo>
                  <a:pt x="143180" y="36344"/>
                </a:lnTo>
                <a:lnTo>
                  <a:pt x="137288" y="42505"/>
                </a:lnTo>
                <a:lnTo>
                  <a:pt x="121194" y="58773"/>
                </a:lnTo>
                <a:lnTo>
                  <a:pt x="116987" y="63947"/>
                </a:lnTo>
                <a:lnTo>
                  <a:pt x="113229" y="69301"/>
                </a:lnTo>
                <a:lnTo>
                  <a:pt x="109772" y="74776"/>
                </a:lnTo>
                <a:lnTo>
                  <a:pt x="105562" y="80331"/>
                </a:lnTo>
                <a:lnTo>
                  <a:pt x="100850" y="85939"/>
                </a:lnTo>
                <a:lnTo>
                  <a:pt x="95804" y="91582"/>
                </a:lnTo>
                <a:lnTo>
                  <a:pt x="91487" y="97250"/>
                </a:lnTo>
                <a:lnTo>
                  <a:pt x="87657" y="102933"/>
                </a:lnTo>
                <a:lnTo>
                  <a:pt x="84151" y="108627"/>
                </a:lnTo>
                <a:lnTo>
                  <a:pt x="79909" y="114328"/>
                </a:lnTo>
                <a:lnTo>
                  <a:pt x="75176" y="120034"/>
                </a:lnTo>
                <a:lnTo>
                  <a:pt x="70115" y="125743"/>
                </a:lnTo>
                <a:lnTo>
                  <a:pt x="66742" y="131453"/>
                </a:lnTo>
                <a:lnTo>
                  <a:pt x="62993" y="142879"/>
                </a:lnTo>
                <a:lnTo>
                  <a:pt x="60089" y="148592"/>
                </a:lnTo>
                <a:lnTo>
                  <a:pt x="56247" y="154307"/>
                </a:lnTo>
                <a:lnTo>
                  <a:pt x="51781" y="160021"/>
                </a:lnTo>
                <a:lnTo>
                  <a:pt x="47851" y="165736"/>
                </a:lnTo>
                <a:lnTo>
                  <a:pt x="44279" y="171451"/>
                </a:lnTo>
                <a:lnTo>
                  <a:pt x="40945" y="177165"/>
                </a:lnTo>
                <a:lnTo>
                  <a:pt x="37770" y="183833"/>
                </a:lnTo>
                <a:lnTo>
                  <a:pt x="28750" y="205917"/>
                </a:lnTo>
                <a:lnTo>
                  <a:pt x="22931" y="218836"/>
                </a:lnTo>
                <a:lnTo>
                  <a:pt x="17169" y="233468"/>
                </a:lnTo>
                <a:lnTo>
                  <a:pt x="11433" y="249496"/>
                </a:lnTo>
                <a:lnTo>
                  <a:pt x="5709" y="266145"/>
                </a:lnTo>
                <a:lnTo>
                  <a:pt x="2530" y="280529"/>
                </a:lnTo>
                <a:lnTo>
                  <a:pt x="1117" y="294225"/>
                </a:lnTo>
                <a:lnTo>
                  <a:pt x="489" y="309837"/>
                </a:lnTo>
                <a:lnTo>
                  <a:pt x="136" y="330140"/>
                </a:lnTo>
                <a:lnTo>
                  <a:pt x="0" y="377575"/>
                </a:lnTo>
                <a:lnTo>
                  <a:pt x="2533" y="391966"/>
                </a:lnTo>
                <a:lnTo>
                  <a:pt x="5881" y="405665"/>
                </a:lnTo>
                <a:lnTo>
                  <a:pt x="7369" y="421278"/>
                </a:lnTo>
                <a:lnTo>
                  <a:pt x="8030" y="437742"/>
                </a:lnTo>
                <a:lnTo>
                  <a:pt x="8403" y="463076"/>
                </a:lnTo>
                <a:lnTo>
                  <a:pt x="9442" y="479179"/>
                </a:lnTo>
                <a:lnTo>
                  <a:pt x="13079" y="492686"/>
                </a:lnTo>
                <a:lnTo>
                  <a:pt x="17284" y="516879"/>
                </a:lnTo>
                <a:lnTo>
                  <a:pt x="21327" y="528492"/>
                </a:lnTo>
                <a:lnTo>
                  <a:pt x="26299" y="540003"/>
                </a:lnTo>
                <a:lnTo>
                  <a:pt x="31684" y="551469"/>
                </a:lnTo>
                <a:lnTo>
                  <a:pt x="37252" y="562915"/>
                </a:lnTo>
                <a:lnTo>
                  <a:pt x="42902" y="571812"/>
                </a:lnTo>
                <a:lnTo>
                  <a:pt x="48588" y="579894"/>
                </a:lnTo>
                <a:lnTo>
                  <a:pt x="54290" y="589836"/>
                </a:lnTo>
                <a:lnTo>
                  <a:pt x="59999" y="598064"/>
                </a:lnTo>
                <a:lnTo>
                  <a:pt x="62855" y="601592"/>
                </a:lnTo>
                <a:lnTo>
                  <a:pt x="66664" y="604896"/>
                </a:lnTo>
                <a:lnTo>
                  <a:pt x="71108" y="608052"/>
                </a:lnTo>
                <a:lnTo>
                  <a:pt x="75976" y="611108"/>
                </a:lnTo>
                <a:lnTo>
                  <a:pt x="80174" y="614098"/>
                </a:lnTo>
                <a:lnTo>
                  <a:pt x="83925" y="617044"/>
                </a:lnTo>
                <a:lnTo>
                  <a:pt x="87378" y="619960"/>
                </a:lnTo>
                <a:lnTo>
                  <a:pt x="90633" y="621904"/>
                </a:lnTo>
                <a:lnTo>
                  <a:pt x="96789" y="624064"/>
                </a:lnTo>
                <a:lnTo>
                  <a:pt x="101669" y="624640"/>
                </a:lnTo>
                <a:lnTo>
                  <a:pt x="107780" y="625024"/>
                </a:lnTo>
                <a:lnTo>
                  <a:pt x="121238" y="625451"/>
                </a:lnTo>
                <a:lnTo>
                  <a:pt x="133569" y="625641"/>
                </a:lnTo>
                <a:lnTo>
                  <a:pt x="139524" y="624739"/>
                </a:lnTo>
                <a:lnTo>
                  <a:pt x="145399" y="623185"/>
                </a:lnTo>
                <a:lnTo>
                  <a:pt x="151221" y="621197"/>
                </a:lnTo>
                <a:lnTo>
                  <a:pt x="157960" y="619871"/>
                </a:lnTo>
                <a:lnTo>
                  <a:pt x="165310" y="618988"/>
                </a:lnTo>
                <a:lnTo>
                  <a:pt x="179191" y="618005"/>
                </a:lnTo>
                <a:lnTo>
                  <a:pt x="197154" y="6172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625"/>
          <p:cNvSpPr/>
          <p:nvPr/>
        </p:nvSpPr>
        <p:spPr>
          <a:xfrm>
            <a:off x="2986087" y="843738"/>
            <a:ext cx="503589" cy="596443"/>
          </a:xfrm>
          <a:custGeom>
            <a:avLst/>
            <a:gdLst/>
            <a:ahLst/>
            <a:cxnLst/>
            <a:rect l="0" t="0" r="0" b="0"/>
            <a:pathLst>
              <a:path w="503589" h="596443">
                <a:moveTo>
                  <a:pt x="0" y="4939"/>
                </a:moveTo>
                <a:lnTo>
                  <a:pt x="7381" y="4939"/>
                </a:lnTo>
                <a:lnTo>
                  <a:pt x="12770" y="388"/>
                </a:lnTo>
                <a:lnTo>
                  <a:pt x="15181" y="0"/>
                </a:lnTo>
                <a:lnTo>
                  <a:pt x="17741" y="694"/>
                </a:lnTo>
                <a:lnTo>
                  <a:pt x="20400" y="2109"/>
                </a:lnTo>
                <a:lnTo>
                  <a:pt x="28434" y="3681"/>
                </a:lnTo>
                <a:lnTo>
                  <a:pt x="33244" y="4100"/>
                </a:lnTo>
                <a:lnTo>
                  <a:pt x="37402" y="5332"/>
                </a:lnTo>
                <a:lnTo>
                  <a:pt x="48759" y="10665"/>
                </a:lnTo>
                <a:lnTo>
                  <a:pt x="63765" y="13621"/>
                </a:lnTo>
                <a:lnTo>
                  <a:pt x="74695" y="17688"/>
                </a:lnTo>
                <a:lnTo>
                  <a:pt x="88443" y="22670"/>
                </a:lnTo>
                <a:lnTo>
                  <a:pt x="120552" y="33630"/>
                </a:lnTo>
                <a:lnTo>
                  <a:pt x="128946" y="37401"/>
                </a:lnTo>
                <a:lnTo>
                  <a:pt x="137399" y="41820"/>
                </a:lnTo>
                <a:lnTo>
                  <a:pt x="145891" y="46672"/>
                </a:lnTo>
                <a:lnTo>
                  <a:pt x="154411" y="50858"/>
                </a:lnTo>
                <a:lnTo>
                  <a:pt x="162948" y="54602"/>
                </a:lnTo>
                <a:lnTo>
                  <a:pt x="171497" y="58050"/>
                </a:lnTo>
                <a:lnTo>
                  <a:pt x="181006" y="62254"/>
                </a:lnTo>
                <a:lnTo>
                  <a:pt x="201732" y="72005"/>
                </a:lnTo>
                <a:lnTo>
                  <a:pt x="212593" y="76320"/>
                </a:lnTo>
                <a:lnTo>
                  <a:pt x="223644" y="80149"/>
                </a:lnTo>
                <a:lnTo>
                  <a:pt x="234821" y="83654"/>
                </a:lnTo>
                <a:lnTo>
                  <a:pt x="245130" y="88848"/>
                </a:lnTo>
                <a:lnTo>
                  <a:pt x="254860" y="95168"/>
                </a:lnTo>
                <a:lnTo>
                  <a:pt x="264204" y="102239"/>
                </a:lnTo>
                <a:lnTo>
                  <a:pt x="274244" y="108858"/>
                </a:lnTo>
                <a:lnTo>
                  <a:pt x="284747" y="115176"/>
                </a:lnTo>
                <a:lnTo>
                  <a:pt x="295558" y="121293"/>
                </a:lnTo>
                <a:lnTo>
                  <a:pt x="317732" y="133169"/>
                </a:lnTo>
                <a:lnTo>
                  <a:pt x="328978" y="139003"/>
                </a:lnTo>
                <a:lnTo>
                  <a:pt x="339334" y="144798"/>
                </a:lnTo>
                <a:lnTo>
                  <a:pt x="349095" y="150566"/>
                </a:lnTo>
                <a:lnTo>
                  <a:pt x="358460" y="156316"/>
                </a:lnTo>
                <a:lnTo>
                  <a:pt x="367561" y="163007"/>
                </a:lnTo>
                <a:lnTo>
                  <a:pt x="376486" y="170325"/>
                </a:lnTo>
                <a:lnTo>
                  <a:pt x="385293" y="178062"/>
                </a:lnTo>
                <a:lnTo>
                  <a:pt x="394022" y="186077"/>
                </a:lnTo>
                <a:lnTo>
                  <a:pt x="411341" y="202602"/>
                </a:lnTo>
                <a:lnTo>
                  <a:pt x="419960" y="210057"/>
                </a:lnTo>
                <a:lnTo>
                  <a:pt x="428563" y="216932"/>
                </a:lnTo>
                <a:lnTo>
                  <a:pt x="437156" y="223420"/>
                </a:lnTo>
                <a:lnTo>
                  <a:pt x="451784" y="238249"/>
                </a:lnTo>
                <a:lnTo>
                  <a:pt x="464635" y="254365"/>
                </a:lnTo>
                <a:lnTo>
                  <a:pt x="476697" y="271053"/>
                </a:lnTo>
                <a:lnTo>
                  <a:pt x="485868" y="287994"/>
                </a:lnTo>
                <a:lnTo>
                  <a:pt x="493119" y="305049"/>
                </a:lnTo>
                <a:lnTo>
                  <a:pt x="499516" y="322154"/>
                </a:lnTo>
                <a:lnTo>
                  <a:pt x="502995" y="339281"/>
                </a:lnTo>
                <a:lnTo>
                  <a:pt x="503588" y="356418"/>
                </a:lnTo>
                <a:lnTo>
                  <a:pt x="499520" y="382131"/>
                </a:lnTo>
                <a:lnTo>
                  <a:pt x="498234" y="399275"/>
                </a:lnTo>
                <a:lnTo>
                  <a:pt x="495986" y="406895"/>
                </a:lnTo>
                <a:lnTo>
                  <a:pt x="488408" y="420441"/>
                </a:lnTo>
                <a:lnTo>
                  <a:pt x="481230" y="435352"/>
                </a:lnTo>
                <a:lnTo>
                  <a:pt x="473913" y="450551"/>
                </a:lnTo>
                <a:lnTo>
                  <a:pt x="464311" y="463656"/>
                </a:lnTo>
                <a:lnTo>
                  <a:pt x="451153" y="478371"/>
                </a:lnTo>
                <a:lnTo>
                  <a:pt x="430220" y="500180"/>
                </a:lnTo>
                <a:lnTo>
                  <a:pt x="416951" y="512701"/>
                </a:lnTo>
                <a:lnTo>
                  <a:pt x="401529" y="524616"/>
                </a:lnTo>
                <a:lnTo>
                  <a:pt x="385150" y="536262"/>
                </a:lnTo>
                <a:lnTo>
                  <a:pt x="376782" y="542034"/>
                </a:lnTo>
                <a:lnTo>
                  <a:pt x="362403" y="550988"/>
                </a:lnTo>
                <a:lnTo>
                  <a:pt x="348710" y="558143"/>
                </a:lnTo>
                <a:lnTo>
                  <a:pt x="325889" y="567525"/>
                </a:lnTo>
                <a:lnTo>
                  <a:pt x="312797" y="573430"/>
                </a:lnTo>
                <a:lnTo>
                  <a:pt x="294717" y="582109"/>
                </a:lnTo>
                <a:lnTo>
                  <a:pt x="285608" y="585309"/>
                </a:lnTo>
                <a:lnTo>
                  <a:pt x="277432" y="587684"/>
                </a:lnTo>
                <a:lnTo>
                  <a:pt x="263071" y="593423"/>
                </a:lnTo>
                <a:lnTo>
                  <a:pt x="248602" y="59644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626"/>
          <p:cNvSpPr/>
          <p:nvPr/>
        </p:nvSpPr>
        <p:spPr>
          <a:xfrm>
            <a:off x="971549" y="2168873"/>
            <a:ext cx="248098" cy="347489"/>
          </a:xfrm>
          <a:custGeom>
            <a:avLst/>
            <a:gdLst/>
            <a:ahLst/>
            <a:cxnLst/>
            <a:rect l="0" t="0" r="0" b="0"/>
            <a:pathLst>
              <a:path w="248098" h="347489">
                <a:moveTo>
                  <a:pt x="205740" y="8541"/>
                </a:moveTo>
                <a:lnTo>
                  <a:pt x="201190" y="8541"/>
                </a:lnTo>
                <a:lnTo>
                  <a:pt x="199849" y="7589"/>
                </a:lnTo>
                <a:lnTo>
                  <a:pt x="198955" y="6002"/>
                </a:lnTo>
                <a:lnTo>
                  <a:pt x="198359" y="3991"/>
                </a:lnTo>
                <a:lnTo>
                  <a:pt x="197010" y="2650"/>
                </a:lnTo>
                <a:lnTo>
                  <a:pt x="195158" y="1756"/>
                </a:lnTo>
                <a:lnTo>
                  <a:pt x="189892" y="322"/>
                </a:lnTo>
                <a:lnTo>
                  <a:pt x="184429" y="74"/>
                </a:lnTo>
                <a:lnTo>
                  <a:pt x="176778" y="0"/>
                </a:lnTo>
                <a:lnTo>
                  <a:pt x="174049" y="942"/>
                </a:lnTo>
                <a:lnTo>
                  <a:pt x="168478" y="4529"/>
                </a:lnTo>
                <a:lnTo>
                  <a:pt x="164706" y="5867"/>
                </a:lnTo>
                <a:lnTo>
                  <a:pt x="160287" y="6758"/>
                </a:lnTo>
                <a:lnTo>
                  <a:pt x="155436" y="7353"/>
                </a:lnTo>
                <a:lnTo>
                  <a:pt x="150296" y="8701"/>
                </a:lnTo>
                <a:lnTo>
                  <a:pt x="144965" y="10553"/>
                </a:lnTo>
                <a:lnTo>
                  <a:pt x="139506" y="12740"/>
                </a:lnTo>
                <a:lnTo>
                  <a:pt x="133962" y="14198"/>
                </a:lnTo>
                <a:lnTo>
                  <a:pt x="128360" y="15170"/>
                </a:lnTo>
                <a:lnTo>
                  <a:pt x="122721" y="15818"/>
                </a:lnTo>
                <a:lnTo>
                  <a:pt x="117057" y="17202"/>
                </a:lnTo>
                <a:lnTo>
                  <a:pt x="111376" y="19078"/>
                </a:lnTo>
                <a:lnTo>
                  <a:pt x="105683" y="21281"/>
                </a:lnTo>
                <a:lnTo>
                  <a:pt x="99983" y="22750"/>
                </a:lnTo>
                <a:lnTo>
                  <a:pt x="94278" y="23729"/>
                </a:lnTo>
                <a:lnTo>
                  <a:pt x="88570" y="24381"/>
                </a:lnTo>
                <a:lnTo>
                  <a:pt x="81907" y="25769"/>
                </a:lnTo>
                <a:lnTo>
                  <a:pt x="74607" y="27646"/>
                </a:lnTo>
                <a:lnTo>
                  <a:pt x="66883" y="29851"/>
                </a:lnTo>
                <a:lnTo>
                  <a:pt x="60781" y="31320"/>
                </a:lnTo>
                <a:lnTo>
                  <a:pt x="55761" y="32300"/>
                </a:lnTo>
                <a:lnTo>
                  <a:pt x="51462" y="32953"/>
                </a:lnTo>
                <a:lnTo>
                  <a:pt x="46690" y="34341"/>
                </a:lnTo>
                <a:lnTo>
                  <a:pt x="41605" y="36218"/>
                </a:lnTo>
                <a:lnTo>
                  <a:pt x="36309" y="38423"/>
                </a:lnTo>
                <a:lnTo>
                  <a:pt x="31826" y="39892"/>
                </a:lnTo>
                <a:lnTo>
                  <a:pt x="24305" y="41525"/>
                </a:lnTo>
                <a:lnTo>
                  <a:pt x="17787" y="42251"/>
                </a:lnTo>
                <a:lnTo>
                  <a:pt x="10393" y="42717"/>
                </a:lnTo>
                <a:lnTo>
                  <a:pt x="6842" y="40240"/>
                </a:lnTo>
                <a:lnTo>
                  <a:pt x="401" y="34609"/>
                </a:lnTo>
                <a:lnTo>
                  <a:pt x="11" y="42487"/>
                </a:lnTo>
                <a:lnTo>
                  <a:pt x="0" y="175465"/>
                </a:lnTo>
                <a:lnTo>
                  <a:pt x="953" y="176974"/>
                </a:lnTo>
                <a:lnTo>
                  <a:pt x="2540" y="177980"/>
                </a:lnTo>
                <a:lnTo>
                  <a:pt x="7381" y="179594"/>
                </a:lnTo>
                <a:lnTo>
                  <a:pt x="12771" y="179874"/>
                </a:lnTo>
                <a:lnTo>
                  <a:pt x="20400" y="179957"/>
                </a:lnTo>
                <a:lnTo>
                  <a:pt x="23125" y="179016"/>
                </a:lnTo>
                <a:lnTo>
                  <a:pt x="28693" y="175430"/>
                </a:lnTo>
                <a:lnTo>
                  <a:pt x="34343" y="170662"/>
                </a:lnTo>
                <a:lnTo>
                  <a:pt x="40981" y="165367"/>
                </a:lnTo>
                <a:lnTo>
                  <a:pt x="45418" y="162622"/>
                </a:lnTo>
                <a:lnTo>
                  <a:pt x="50282" y="159840"/>
                </a:lnTo>
                <a:lnTo>
                  <a:pt x="60765" y="154208"/>
                </a:lnTo>
                <a:lnTo>
                  <a:pt x="66228" y="151372"/>
                </a:lnTo>
                <a:lnTo>
                  <a:pt x="71774" y="149482"/>
                </a:lnTo>
                <a:lnTo>
                  <a:pt x="77377" y="148222"/>
                </a:lnTo>
                <a:lnTo>
                  <a:pt x="83017" y="147382"/>
                </a:lnTo>
                <a:lnTo>
                  <a:pt x="88683" y="145869"/>
                </a:lnTo>
                <a:lnTo>
                  <a:pt x="94365" y="143908"/>
                </a:lnTo>
                <a:lnTo>
                  <a:pt x="100057" y="141649"/>
                </a:lnTo>
                <a:lnTo>
                  <a:pt x="105757" y="140142"/>
                </a:lnTo>
                <a:lnTo>
                  <a:pt x="111463" y="139138"/>
                </a:lnTo>
                <a:lnTo>
                  <a:pt x="117171" y="138468"/>
                </a:lnTo>
                <a:lnTo>
                  <a:pt x="123834" y="138022"/>
                </a:lnTo>
                <a:lnTo>
                  <a:pt x="131134" y="137724"/>
                </a:lnTo>
                <a:lnTo>
                  <a:pt x="152520" y="137305"/>
                </a:lnTo>
                <a:lnTo>
                  <a:pt x="172262" y="137164"/>
                </a:lnTo>
                <a:lnTo>
                  <a:pt x="176754" y="138105"/>
                </a:lnTo>
                <a:lnTo>
                  <a:pt x="181654" y="139684"/>
                </a:lnTo>
                <a:lnTo>
                  <a:pt x="186825" y="141690"/>
                </a:lnTo>
                <a:lnTo>
                  <a:pt x="192178" y="143980"/>
                </a:lnTo>
                <a:lnTo>
                  <a:pt x="203205" y="149064"/>
                </a:lnTo>
                <a:lnTo>
                  <a:pt x="207860" y="151753"/>
                </a:lnTo>
                <a:lnTo>
                  <a:pt x="215573" y="157281"/>
                </a:lnTo>
                <a:lnTo>
                  <a:pt x="222175" y="162913"/>
                </a:lnTo>
                <a:lnTo>
                  <a:pt x="228285" y="168591"/>
                </a:lnTo>
                <a:lnTo>
                  <a:pt x="239968" y="179997"/>
                </a:lnTo>
                <a:lnTo>
                  <a:pt x="242846" y="182853"/>
                </a:lnTo>
                <a:lnTo>
                  <a:pt x="244765" y="186662"/>
                </a:lnTo>
                <a:lnTo>
                  <a:pt x="246897" y="195973"/>
                </a:lnTo>
                <a:lnTo>
                  <a:pt x="247845" y="203922"/>
                </a:lnTo>
                <a:lnTo>
                  <a:pt x="248097" y="207375"/>
                </a:lnTo>
                <a:lnTo>
                  <a:pt x="245838" y="216292"/>
                </a:lnTo>
                <a:lnTo>
                  <a:pt x="242612" y="226605"/>
                </a:lnTo>
                <a:lnTo>
                  <a:pt x="241751" y="232022"/>
                </a:lnTo>
                <a:lnTo>
                  <a:pt x="241178" y="237539"/>
                </a:lnTo>
                <a:lnTo>
                  <a:pt x="238890" y="243121"/>
                </a:lnTo>
                <a:lnTo>
                  <a:pt x="235460" y="248748"/>
                </a:lnTo>
                <a:lnTo>
                  <a:pt x="231269" y="254404"/>
                </a:lnTo>
                <a:lnTo>
                  <a:pt x="224071" y="263229"/>
                </a:lnTo>
                <a:lnTo>
                  <a:pt x="217697" y="271278"/>
                </a:lnTo>
                <a:lnTo>
                  <a:pt x="211690" y="281206"/>
                </a:lnTo>
                <a:lnTo>
                  <a:pt x="207802" y="285568"/>
                </a:lnTo>
                <a:lnTo>
                  <a:pt x="203305" y="289428"/>
                </a:lnTo>
                <a:lnTo>
                  <a:pt x="198402" y="292955"/>
                </a:lnTo>
                <a:lnTo>
                  <a:pt x="193228" y="296258"/>
                </a:lnTo>
                <a:lnTo>
                  <a:pt x="187874" y="299412"/>
                </a:lnTo>
                <a:lnTo>
                  <a:pt x="182399" y="302468"/>
                </a:lnTo>
                <a:lnTo>
                  <a:pt x="176845" y="306410"/>
                </a:lnTo>
                <a:lnTo>
                  <a:pt x="171237" y="310943"/>
                </a:lnTo>
                <a:lnTo>
                  <a:pt x="165593" y="315870"/>
                </a:lnTo>
                <a:lnTo>
                  <a:pt x="159925" y="319155"/>
                </a:lnTo>
                <a:lnTo>
                  <a:pt x="154242" y="321345"/>
                </a:lnTo>
                <a:lnTo>
                  <a:pt x="148548" y="322804"/>
                </a:lnTo>
                <a:lnTo>
                  <a:pt x="142847" y="324730"/>
                </a:lnTo>
                <a:lnTo>
                  <a:pt x="137142" y="326966"/>
                </a:lnTo>
                <a:lnTo>
                  <a:pt x="131433" y="329410"/>
                </a:lnTo>
                <a:lnTo>
                  <a:pt x="120010" y="334665"/>
                </a:lnTo>
                <a:lnTo>
                  <a:pt x="114297" y="337399"/>
                </a:lnTo>
                <a:lnTo>
                  <a:pt x="108583" y="339223"/>
                </a:lnTo>
                <a:lnTo>
                  <a:pt x="102869" y="340438"/>
                </a:lnTo>
                <a:lnTo>
                  <a:pt x="97154" y="341248"/>
                </a:lnTo>
                <a:lnTo>
                  <a:pt x="91440" y="342741"/>
                </a:lnTo>
                <a:lnTo>
                  <a:pt x="85725" y="344689"/>
                </a:lnTo>
                <a:lnTo>
                  <a:pt x="80010" y="346940"/>
                </a:lnTo>
                <a:lnTo>
                  <a:pt x="75248" y="347488"/>
                </a:lnTo>
                <a:lnTo>
                  <a:pt x="71120" y="346901"/>
                </a:lnTo>
                <a:lnTo>
                  <a:pt x="67416" y="345557"/>
                </a:lnTo>
                <a:lnTo>
                  <a:pt x="63042" y="344661"/>
                </a:lnTo>
                <a:lnTo>
                  <a:pt x="58220" y="344064"/>
                </a:lnTo>
                <a:lnTo>
                  <a:pt x="53101" y="343665"/>
                </a:lnTo>
                <a:lnTo>
                  <a:pt x="48736" y="343400"/>
                </a:lnTo>
                <a:lnTo>
                  <a:pt x="41346" y="343105"/>
                </a:lnTo>
                <a:lnTo>
                  <a:pt x="38994" y="342074"/>
                </a:lnTo>
                <a:lnTo>
                  <a:pt x="37426" y="340434"/>
                </a:lnTo>
                <a:lnTo>
                  <a:pt x="34732" y="336072"/>
                </a:lnTo>
                <a:lnTo>
                  <a:pt x="27093" y="327275"/>
                </a:lnTo>
                <a:lnTo>
                  <a:pt x="26329" y="323873"/>
                </a:lnTo>
                <a:lnTo>
                  <a:pt x="25839" y="313928"/>
                </a:lnTo>
                <a:lnTo>
                  <a:pt x="25718" y="3000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627"/>
          <p:cNvSpPr/>
          <p:nvPr/>
        </p:nvSpPr>
        <p:spPr>
          <a:xfrm>
            <a:off x="1288732" y="2237422"/>
            <a:ext cx="257176" cy="214310"/>
          </a:xfrm>
          <a:custGeom>
            <a:avLst/>
            <a:gdLst/>
            <a:ahLst/>
            <a:cxnLst/>
            <a:rect l="0" t="0" r="0" b="0"/>
            <a:pathLst>
              <a:path w="257176" h="214310">
                <a:moveTo>
                  <a:pt x="0" y="0"/>
                </a:moveTo>
                <a:lnTo>
                  <a:pt x="12770" y="12770"/>
                </a:lnTo>
                <a:lnTo>
                  <a:pt x="14228" y="15181"/>
                </a:lnTo>
                <a:lnTo>
                  <a:pt x="15849" y="20400"/>
                </a:lnTo>
                <a:lnTo>
                  <a:pt x="19109" y="25894"/>
                </a:lnTo>
                <a:lnTo>
                  <a:pt x="21312" y="28693"/>
                </a:lnTo>
                <a:lnTo>
                  <a:pt x="22780" y="31511"/>
                </a:lnTo>
                <a:lnTo>
                  <a:pt x="24412" y="37182"/>
                </a:lnTo>
                <a:lnTo>
                  <a:pt x="25800" y="40981"/>
                </a:lnTo>
                <a:lnTo>
                  <a:pt x="27677" y="45418"/>
                </a:lnTo>
                <a:lnTo>
                  <a:pt x="29881" y="50281"/>
                </a:lnTo>
                <a:lnTo>
                  <a:pt x="31351" y="54476"/>
                </a:lnTo>
                <a:lnTo>
                  <a:pt x="32331" y="58225"/>
                </a:lnTo>
                <a:lnTo>
                  <a:pt x="32984" y="61676"/>
                </a:lnTo>
                <a:lnTo>
                  <a:pt x="34372" y="65883"/>
                </a:lnTo>
                <a:lnTo>
                  <a:pt x="36249" y="70592"/>
                </a:lnTo>
                <a:lnTo>
                  <a:pt x="38454" y="75636"/>
                </a:lnTo>
                <a:lnTo>
                  <a:pt x="43443" y="86321"/>
                </a:lnTo>
                <a:lnTo>
                  <a:pt x="46107" y="91837"/>
                </a:lnTo>
                <a:lnTo>
                  <a:pt x="48836" y="96467"/>
                </a:lnTo>
                <a:lnTo>
                  <a:pt x="51607" y="100507"/>
                </a:lnTo>
                <a:lnTo>
                  <a:pt x="54407" y="104152"/>
                </a:lnTo>
                <a:lnTo>
                  <a:pt x="56274" y="108487"/>
                </a:lnTo>
                <a:lnTo>
                  <a:pt x="57518" y="113282"/>
                </a:lnTo>
                <a:lnTo>
                  <a:pt x="58348" y="118384"/>
                </a:lnTo>
                <a:lnTo>
                  <a:pt x="59854" y="122738"/>
                </a:lnTo>
                <a:lnTo>
                  <a:pt x="61810" y="126593"/>
                </a:lnTo>
                <a:lnTo>
                  <a:pt x="64067" y="130115"/>
                </a:lnTo>
                <a:lnTo>
                  <a:pt x="69114" y="136569"/>
                </a:lnTo>
                <a:lnTo>
                  <a:pt x="71794" y="139623"/>
                </a:lnTo>
                <a:lnTo>
                  <a:pt x="74532" y="143565"/>
                </a:lnTo>
                <a:lnTo>
                  <a:pt x="77311" y="148098"/>
                </a:lnTo>
                <a:lnTo>
                  <a:pt x="80115" y="153024"/>
                </a:lnTo>
                <a:lnTo>
                  <a:pt x="82938" y="157261"/>
                </a:lnTo>
                <a:lnTo>
                  <a:pt x="85772" y="161038"/>
                </a:lnTo>
                <a:lnTo>
                  <a:pt x="88614" y="164509"/>
                </a:lnTo>
                <a:lnTo>
                  <a:pt x="94311" y="170905"/>
                </a:lnTo>
                <a:lnTo>
                  <a:pt x="97164" y="173944"/>
                </a:lnTo>
                <a:lnTo>
                  <a:pt x="100971" y="176923"/>
                </a:lnTo>
                <a:lnTo>
                  <a:pt x="105414" y="179861"/>
                </a:lnTo>
                <a:lnTo>
                  <a:pt x="110281" y="182772"/>
                </a:lnTo>
                <a:lnTo>
                  <a:pt x="118229" y="188547"/>
                </a:lnTo>
                <a:lnTo>
                  <a:pt x="125889" y="194289"/>
                </a:lnTo>
                <a:lnTo>
                  <a:pt x="130598" y="197154"/>
                </a:lnTo>
                <a:lnTo>
                  <a:pt x="135643" y="200016"/>
                </a:lnTo>
                <a:lnTo>
                  <a:pt x="139959" y="201924"/>
                </a:lnTo>
                <a:lnTo>
                  <a:pt x="147294" y="204044"/>
                </a:lnTo>
                <a:lnTo>
                  <a:pt x="151536" y="205562"/>
                </a:lnTo>
                <a:lnTo>
                  <a:pt x="156269" y="207526"/>
                </a:lnTo>
                <a:lnTo>
                  <a:pt x="161329" y="209788"/>
                </a:lnTo>
                <a:lnTo>
                  <a:pt x="165655" y="211296"/>
                </a:lnTo>
                <a:lnTo>
                  <a:pt x="173002" y="212972"/>
                </a:lnTo>
                <a:lnTo>
                  <a:pt x="177247" y="213419"/>
                </a:lnTo>
                <a:lnTo>
                  <a:pt x="181982" y="213717"/>
                </a:lnTo>
                <a:lnTo>
                  <a:pt x="191371" y="214048"/>
                </a:lnTo>
                <a:lnTo>
                  <a:pt x="202012" y="214234"/>
                </a:lnTo>
                <a:lnTo>
                  <a:pt x="225708" y="214309"/>
                </a:lnTo>
                <a:lnTo>
                  <a:pt x="228577" y="213358"/>
                </a:lnTo>
                <a:lnTo>
                  <a:pt x="234305" y="209761"/>
                </a:lnTo>
                <a:lnTo>
                  <a:pt x="240025" y="207527"/>
                </a:lnTo>
                <a:lnTo>
                  <a:pt x="242884" y="206931"/>
                </a:lnTo>
                <a:lnTo>
                  <a:pt x="248601" y="203729"/>
                </a:lnTo>
                <a:lnTo>
                  <a:pt x="257175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628"/>
          <p:cNvSpPr/>
          <p:nvPr/>
        </p:nvSpPr>
        <p:spPr>
          <a:xfrm>
            <a:off x="1323057" y="2228850"/>
            <a:ext cx="205706" cy="222886"/>
          </a:xfrm>
          <a:custGeom>
            <a:avLst/>
            <a:gdLst/>
            <a:ahLst/>
            <a:cxnLst/>
            <a:rect l="0" t="0" r="0" b="0"/>
            <a:pathLst>
              <a:path w="205706" h="222886">
                <a:moveTo>
                  <a:pt x="205705" y="0"/>
                </a:moveTo>
                <a:lnTo>
                  <a:pt x="190105" y="0"/>
                </a:lnTo>
                <a:lnTo>
                  <a:pt x="186706" y="2539"/>
                </a:lnTo>
                <a:lnTo>
                  <a:pt x="181069" y="6844"/>
                </a:lnTo>
                <a:lnTo>
                  <a:pt x="176898" y="9325"/>
                </a:lnTo>
                <a:lnTo>
                  <a:pt x="172213" y="11931"/>
                </a:lnTo>
                <a:lnTo>
                  <a:pt x="169089" y="14621"/>
                </a:lnTo>
                <a:lnTo>
                  <a:pt x="167007" y="17368"/>
                </a:lnTo>
                <a:lnTo>
                  <a:pt x="165619" y="20151"/>
                </a:lnTo>
                <a:lnTo>
                  <a:pt x="162788" y="23911"/>
                </a:lnTo>
                <a:lnTo>
                  <a:pt x="158996" y="28323"/>
                </a:lnTo>
                <a:lnTo>
                  <a:pt x="154563" y="33170"/>
                </a:lnTo>
                <a:lnTo>
                  <a:pt x="144558" y="43634"/>
                </a:lnTo>
                <a:lnTo>
                  <a:pt x="139223" y="49092"/>
                </a:lnTo>
                <a:lnTo>
                  <a:pt x="134713" y="54635"/>
                </a:lnTo>
                <a:lnTo>
                  <a:pt x="130755" y="60236"/>
                </a:lnTo>
                <a:lnTo>
                  <a:pt x="127163" y="65875"/>
                </a:lnTo>
                <a:lnTo>
                  <a:pt x="123816" y="71539"/>
                </a:lnTo>
                <a:lnTo>
                  <a:pt x="120633" y="77220"/>
                </a:lnTo>
                <a:lnTo>
                  <a:pt x="117557" y="82912"/>
                </a:lnTo>
                <a:lnTo>
                  <a:pt x="113602" y="87660"/>
                </a:lnTo>
                <a:lnTo>
                  <a:pt x="109061" y="91777"/>
                </a:lnTo>
                <a:lnTo>
                  <a:pt x="104128" y="95474"/>
                </a:lnTo>
                <a:lnTo>
                  <a:pt x="98935" y="99845"/>
                </a:lnTo>
                <a:lnTo>
                  <a:pt x="93567" y="104663"/>
                </a:lnTo>
                <a:lnTo>
                  <a:pt x="88084" y="109780"/>
                </a:lnTo>
                <a:lnTo>
                  <a:pt x="83476" y="115097"/>
                </a:lnTo>
                <a:lnTo>
                  <a:pt x="79452" y="120546"/>
                </a:lnTo>
                <a:lnTo>
                  <a:pt x="75816" y="126084"/>
                </a:lnTo>
                <a:lnTo>
                  <a:pt x="72440" y="131681"/>
                </a:lnTo>
                <a:lnTo>
                  <a:pt x="69237" y="137317"/>
                </a:lnTo>
                <a:lnTo>
                  <a:pt x="66149" y="142980"/>
                </a:lnTo>
                <a:lnTo>
                  <a:pt x="62185" y="148659"/>
                </a:lnTo>
                <a:lnTo>
                  <a:pt x="57637" y="154351"/>
                </a:lnTo>
                <a:lnTo>
                  <a:pt x="52701" y="160051"/>
                </a:lnTo>
                <a:lnTo>
                  <a:pt x="44676" y="168923"/>
                </a:lnTo>
                <a:lnTo>
                  <a:pt x="37934" y="176042"/>
                </a:lnTo>
                <a:lnTo>
                  <a:pt x="20039" y="194211"/>
                </a:lnTo>
                <a:lnTo>
                  <a:pt x="14285" y="199981"/>
                </a:lnTo>
                <a:lnTo>
                  <a:pt x="12369" y="202853"/>
                </a:lnTo>
                <a:lnTo>
                  <a:pt x="10240" y="208584"/>
                </a:lnTo>
                <a:lnTo>
                  <a:pt x="8720" y="210493"/>
                </a:lnTo>
                <a:lnTo>
                  <a:pt x="6754" y="211766"/>
                </a:lnTo>
                <a:lnTo>
                  <a:pt x="1306" y="213809"/>
                </a:lnTo>
                <a:lnTo>
                  <a:pt x="859" y="214929"/>
                </a:lnTo>
                <a:lnTo>
                  <a:pt x="83" y="221649"/>
                </a:lnTo>
                <a:lnTo>
                  <a:pt x="0" y="222518"/>
                </a:lnTo>
                <a:lnTo>
                  <a:pt x="2520" y="222722"/>
                </a:lnTo>
                <a:lnTo>
                  <a:pt x="8537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629"/>
          <p:cNvSpPr/>
          <p:nvPr/>
        </p:nvSpPr>
        <p:spPr>
          <a:xfrm>
            <a:off x="1991677" y="2323500"/>
            <a:ext cx="291466" cy="16793"/>
          </a:xfrm>
          <a:custGeom>
            <a:avLst/>
            <a:gdLst/>
            <a:ahLst/>
            <a:cxnLst/>
            <a:rect l="0" t="0" r="0" b="0"/>
            <a:pathLst>
              <a:path w="291466" h="16793">
                <a:moveTo>
                  <a:pt x="0" y="16792"/>
                </a:moveTo>
                <a:lnTo>
                  <a:pt x="83338" y="16792"/>
                </a:lnTo>
                <a:lnTo>
                  <a:pt x="88896" y="15839"/>
                </a:lnTo>
                <a:lnTo>
                  <a:pt x="94507" y="14252"/>
                </a:lnTo>
                <a:lnTo>
                  <a:pt x="100152" y="12241"/>
                </a:lnTo>
                <a:lnTo>
                  <a:pt x="106773" y="10901"/>
                </a:lnTo>
                <a:lnTo>
                  <a:pt x="114045" y="10007"/>
                </a:lnTo>
                <a:lnTo>
                  <a:pt x="127839" y="9014"/>
                </a:lnTo>
                <a:lnTo>
                  <a:pt x="137145" y="8572"/>
                </a:lnTo>
                <a:lnTo>
                  <a:pt x="156840" y="8324"/>
                </a:lnTo>
                <a:lnTo>
                  <a:pt x="211373" y="8222"/>
                </a:lnTo>
                <a:lnTo>
                  <a:pt x="216162" y="7269"/>
                </a:lnTo>
                <a:lnTo>
                  <a:pt x="220308" y="5681"/>
                </a:lnTo>
                <a:lnTo>
                  <a:pt x="224025" y="3670"/>
                </a:lnTo>
                <a:lnTo>
                  <a:pt x="227455" y="2329"/>
                </a:lnTo>
                <a:lnTo>
                  <a:pt x="230694" y="1435"/>
                </a:lnTo>
                <a:lnTo>
                  <a:pt x="233806" y="839"/>
                </a:lnTo>
                <a:lnTo>
                  <a:pt x="237786" y="442"/>
                </a:lnTo>
                <a:lnTo>
                  <a:pt x="242344" y="177"/>
                </a:lnTo>
                <a:lnTo>
                  <a:pt x="247288" y="0"/>
                </a:lnTo>
                <a:lnTo>
                  <a:pt x="251536" y="835"/>
                </a:lnTo>
                <a:lnTo>
                  <a:pt x="255321" y="2344"/>
                </a:lnTo>
                <a:lnTo>
                  <a:pt x="258796" y="4303"/>
                </a:lnTo>
                <a:lnTo>
                  <a:pt x="262066" y="5608"/>
                </a:lnTo>
                <a:lnTo>
                  <a:pt x="265198" y="6479"/>
                </a:lnTo>
                <a:lnTo>
                  <a:pt x="268238" y="7059"/>
                </a:lnTo>
                <a:lnTo>
                  <a:pt x="271218" y="7446"/>
                </a:lnTo>
                <a:lnTo>
                  <a:pt x="277069" y="7876"/>
                </a:lnTo>
                <a:lnTo>
                  <a:pt x="285205" y="8206"/>
                </a:lnTo>
                <a:lnTo>
                  <a:pt x="287292" y="8211"/>
                </a:lnTo>
                <a:lnTo>
                  <a:pt x="288683" y="9166"/>
                </a:lnTo>
                <a:lnTo>
                  <a:pt x="289610" y="10756"/>
                </a:lnTo>
                <a:lnTo>
                  <a:pt x="291465" y="167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630"/>
          <p:cNvSpPr/>
          <p:nvPr/>
        </p:nvSpPr>
        <p:spPr>
          <a:xfrm>
            <a:off x="2411729" y="2143127"/>
            <a:ext cx="188583" cy="231422"/>
          </a:xfrm>
          <a:custGeom>
            <a:avLst/>
            <a:gdLst/>
            <a:ahLst/>
            <a:cxnLst/>
            <a:rect l="0" t="0" r="0" b="0"/>
            <a:pathLst>
              <a:path w="188583" h="231422">
                <a:moveTo>
                  <a:pt x="145733" y="17143"/>
                </a:moveTo>
                <a:lnTo>
                  <a:pt x="145733" y="105"/>
                </a:lnTo>
                <a:lnTo>
                  <a:pt x="141182" y="29"/>
                </a:lnTo>
                <a:lnTo>
                  <a:pt x="113650" y="0"/>
                </a:lnTo>
                <a:lnTo>
                  <a:pt x="108152" y="952"/>
                </a:lnTo>
                <a:lnTo>
                  <a:pt x="102581" y="2539"/>
                </a:lnTo>
                <a:lnTo>
                  <a:pt x="96963" y="4549"/>
                </a:lnTo>
                <a:lnTo>
                  <a:pt x="91312" y="5889"/>
                </a:lnTo>
                <a:lnTo>
                  <a:pt x="85640" y="6783"/>
                </a:lnTo>
                <a:lnTo>
                  <a:pt x="79953" y="7379"/>
                </a:lnTo>
                <a:lnTo>
                  <a:pt x="74257" y="8728"/>
                </a:lnTo>
                <a:lnTo>
                  <a:pt x="68555" y="10581"/>
                </a:lnTo>
                <a:lnTo>
                  <a:pt x="62849" y="12768"/>
                </a:lnTo>
                <a:lnTo>
                  <a:pt x="56187" y="14226"/>
                </a:lnTo>
                <a:lnTo>
                  <a:pt x="48888" y="15198"/>
                </a:lnTo>
                <a:lnTo>
                  <a:pt x="35063" y="16278"/>
                </a:lnTo>
                <a:lnTo>
                  <a:pt x="25744" y="16758"/>
                </a:lnTo>
                <a:lnTo>
                  <a:pt x="18427" y="16972"/>
                </a:lnTo>
                <a:lnTo>
                  <a:pt x="524" y="17140"/>
                </a:lnTo>
                <a:lnTo>
                  <a:pt x="69" y="23927"/>
                </a:lnTo>
                <a:lnTo>
                  <a:pt x="14" y="29913"/>
                </a:lnTo>
                <a:lnTo>
                  <a:pt x="0" y="136760"/>
                </a:lnTo>
                <a:lnTo>
                  <a:pt x="4552" y="137040"/>
                </a:lnTo>
                <a:lnTo>
                  <a:pt x="11932" y="137123"/>
                </a:lnTo>
                <a:lnTo>
                  <a:pt x="14622" y="136182"/>
                </a:lnTo>
                <a:lnTo>
                  <a:pt x="20152" y="132596"/>
                </a:lnTo>
                <a:lnTo>
                  <a:pt x="25784" y="130368"/>
                </a:lnTo>
                <a:lnTo>
                  <a:pt x="28619" y="129773"/>
                </a:lnTo>
                <a:lnTo>
                  <a:pt x="32415" y="128425"/>
                </a:lnTo>
                <a:lnTo>
                  <a:pt x="36850" y="126573"/>
                </a:lnTo>
                <a:lnTo>
                  <a:pt x="41712" y="124386"/>
                </a:lnTo>
                <a:lnTo>
                  <a:pt x="45906" y="122929"/>
                </a:lnTo>
                <a:lnTo>
                  <a:pt x="49654" y="121957"/>
                </a:lnTo>
                <a:lnTo>
                  <a:pt x="53105" y="121309"/>
                </a:lnTo>
                <a:lnTo>
                  <a:pt x="57311" y="120876"/>
                </a:lnTo>
                <a:lnTo>
                  <a:pt x="62020" y="120589"/>
                </a:lnTo>
                <a:lnTo>
                  <a:pt x="67064" y="120397"/>
                </a:lnTo>
                <a:lnTo>
                  <a:pt x="72332" y="119316"/>
                </a:lnTo>
                <a:lnTo>
                  <a:pt x="77749" y="117643"/>
                </a:lnTo>
                <a:lnTo>
                  <a:pt x="83265" y="115575"/>
                </a:lnTo>
                <a:lnTo>
                  <a:pt x="88848" y="114197"/>
                </a:lnTo>
                <a:lnTo>
                  <a:pt x="94475" y="113278"/>
                </a:lnTo>
                <a:lnTo>
                  <a:pt x="100131" y="112665"/>
                </a:lnTo>
                <a:lnTo>
                  <a:pt x="105807" y="113210"/>
                </a:lnTo>
                <a:lnTo>
                  <a:pt x="111495" y="114525"/>
                </a:lnTo>
                <a:lnTo>
                  <a:pt x="117193" y="116354"/>
                </a:lnTo>
                <a:lnTo>
                  <a:pt x="121944" y="117573"/>
                </a:lnTo>
                <a:lnTo>
                  <a:pt x="126063" y="118387"/>
                </a:lnTo>
                <a:lnTo>
                  <a:pt x="129763" y="118929"/>
                </a:lnTo>
                <a:lnTo>
                  <a:pt x="133181" y="120242"/>
                </a:lnTo>
                <a:lnTo>
                  <a:pt x="136412" y="122071"/>
                </a:lnTo>
                <a:lnTo>
                  <a:pt x="139519" y="124242"/>
                </a:lnTo>
                <a:lnTo>
                  <a:pt x="143496" y="125690"/>
                </a:lnTo>
                <a:lnTo>
                  <a:pt x="148051" y="126655"/>
                </a:lnTo>
                <a:lnTo>
                  <a:pt x="152994" y="127298"/>
                </a:lnTo>
                <a:lnTo>
                  <a:pt x="157241" y="128680"/>
                </a:lnTo>
                <a:lnTo>
                  <a:pt x="161025" y="130553"/>
                </a:lnTo>
                <a:lnTo>
                  <a:pt x="164500" y="132755"/>
                </a:lnTo>
                <a:lnTo>
                  <a:pt x="167770" y="135175"/>
                </a:lnTo>
                <a:lnTo>
                  <a:pt x="170902" y="137741"/>
                </a:lnTo>
                <a:lnTo>
                  <a:pt x="173942" y="140404"/>
                </a:lnTo>
                <a:lnTo>
                  <a:pt x="176922" y="143132"/>
                </a:lnTo>
                <a:lnTo>
                  <a:pt x="182772" y="148703"/>
                </a:lnTo>
                <a:lnTo>
                  <a:pt x="184713" y="151522"/>
                </a:lnTo>
                <a:lnTo>
                  <a:pt x="186870" y="157194"/>
                </a:lnTo>
                <a:lnTo>
                  <a:pt x="187829" y="162890"/>
                </a:lnTo>
                <a:lnTo>
                  <a:pt x="188255" y="168597"/>
                </a:lnTo>
                <a:lnTo>
                  <a:pt x="188444" y="174308"/>
                </a:lnTo>
                <a:lnTo>
                  <a:pt x="188566" y="185736"/>
                </a:lnTo>
                <a:lnTo>
                  <a:pt x="188582" y="191450"/>
                </a:lnTo>
                <a:lnTo>
                  <a:pt x="187634" y="194308"/>
                </a:lnTo>
                <a:lnTo>
                  <a:pt x="184041" y="200023"/>
                </a:lnTo>
                <a:lnTo>
                  <a:pt x="179269" y="205737"/>
                </a:lnTo>
                <a:lnTo>
                  <a:pt x="176663" y="208595"/>
                </a:lnTo>
                <a:lnTo>
                  <a:pt x="173973" y="210500"/>
                </a:lnTo>
                <a:lnTo>
                  <a:pt x="168444" y="212617"/>
                </a:lnTo>
                <a:lnTo>
                  <a:pt x="162812" y="216097"/>
                </a:lnTo>
                <a:lnTo>
                  <a:pt x="159976" y="218359"/>
                </a:lnTo>
                <a:lnTo>
                  <a:pt x="157133" y="219867"/>
                </a:lnTo>
                <a:lnTo>
                  <a:pt x="151435" y="221542"/>
                </a:lnTo>
                <a:lnTo>
                  <a:pt x="145727" y="224827"/>
                </a:lnTo>
                <a:lnTo>
                  <a:pt x="142872" y="227036"/>
                </a:lnTo>
                <a:lnTo>
                  <a:pt x="137159" y="229491"/>
                </a:lnTo>
                <a:lnTo>
                  <a:pt x="131445" y="230582"/>
                </a:lnTo>
                <a:lnTo>
                  <a:pt x="125730" y="231067"/>
                </a:lnTo>
                <a:lnTo>
                  <a:pt x="120015" y="231283"/>
                </a:lnTo>
                <a:lnTo>
                  <a:pt x="113136" y="231421"/>
                </a:lnTo>
                <a:lnTo>
                  <a:pt x="109656" y="228900"/>
                </a:lnTo>
                <a:lnTo>
                  <a:pt x="102871" y="22288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631"/>
          <p:cNvSpPr/>
          <p:nvPr/>
        </p:nvSpPr>
        <p:spPr>
          <a:xfrm>
            <a:off x="2677747" y="2203132"/>
            <a:ext cx="265465" cy="358705"/>
          </a:xfrm>
          <a:custGeom>
            <a:avLst/>
            <a:gdLst/>
            <a:ahLst/>
            <a:cxnLst/>
            <a:rect l="0" t="0" r="0" b="0"/>
            <a:pathLst>
              <a:path w="265465" h="358705">
                <a:moveTo>
                  <a:pt x="42592" y="0"/>
                </a:moveTo>
                <a:lnTo>
                  <a:pt x="51134" y="0"/>
                </a:lnTo>
                <a:lnTo>
                  <a:pt x="51165" y="104400"/>
                </a:lnTo>
                <a:lnTo>
                  <a:pt x="53705" y="113393"/>
                </a:lnTo>
                <a:lnTo>
                  <a:pt x="57057" y="122787"/>
                </a:lnTo>
                <a:lnTo>
                  <a:pt x="58546" y="130137"/>
                </a:lnTo>
                <a:lnTo>
                  <a:pt x="61748" y="136579"/>
                </a:lnTo>
                <a:lnTo>
                  <a:pt x="63935" y="139630"/>
                </a:lnTo>
                <a:lnTo>
                  <a:pt x="71446" y="145560"/>
                </a:lnTo>
                <a:lnTo>
                  <a:pt x="76115" y="148475"/>
                </a:lnTo>
                <a:lnTo>
                  <a:pt x="83844" y="151714"/>
                </a:lnTo>
                <a:lnTo>
                  <a:pt x="91407" y="153154"/>
                </a:lnTo>
                <a:lnTo>
                  <a:pt x="96090" y="153537"/>
                </a:lnTo>
                <a:lnTo>
                  <a:pt x="101118" y="153793"/>
                </a:lnTo>
                <a:lnTo>
                  <a:pt x="111784" y="154078"/>
                </a:lnTo>
                <a:lnTo>
                  <a:pt x="139281" y="154292"/>
                </a:lnTo>
                <a:lnTo>
                  <a:pt x="143247" y="153344"/>
                </a:lnTo>
                <a:lnTo>
                  <a:pt x="147796" y="151759"/>
                </a:lnTo>
                <a:lnTo>
                  <a:pt x="152733" y="149750"/>
                </a:lnTo>
                <a:lnTo>
                  <a:pt x="160759" y="144978"/>
                </a:lnTo>
                <a:lnTo>
                  <a:pt x="168453" y="139682"/>
                </a:lnTo>
                <a:lnTo>
                  <a:pt x="173172" y="136937"/>
                </a:lnTo>
                <a:lnTo>
                  <a:pt x="178223" y="134154"/>
                </a:lnTo>
                <a:lnTo>
                  <a:pt x="186375" y="125981"/>
                </a:lnTo>
                <a:lnTo>
                  <a:pt x="193173" y="116952"/>
                </a:lnTo>
                <a:lnTo>
                  <a:pt x="199370" y="109764"/>
                </a:lnTo>
                <a:lnTo>
                  <a:pt x="205299" y="103394"/>
                </a:lnTo>
                <a:lnTo>
                  <a:pt x="208214" y="100362"/>
                </a:lnTo>
                <a:lnTo>
                  <a:pt x="210156" y="96435"/>
                </a:lnTo>
                <a:lnTo>
                  <a:pt x="212315" y="86993"/>
                </a:lnTo>
                <a:lnTo>
                  <a:pt x="213275" y="78986"/>
                </a:lnTo>
                <a:lnTo>
                  <a:pt x="213815" y="69123"/>
                </a:lnTo>
                <a:lnTo>
                  <a:pt x="213941" y="62154"/>
                </a:lnTo>
                <a:lnTo>
                  <a:pt x="214039" y="31795"/>
                </a:lnTo>
                <a:lnTo>
                  <a:pt x="213087" y="28817"/>
                </a:lnTo>
                <a:lnTo>
                  <a:pt x="209490" y="22967"/>
                </a:lnTo>
                <a:lnTo>
                  <a:pt x="202111" y="14319"/>
                </a:lnTo>
                <a:lnTo>
                  <a:pt x="198442" y="10275"/>
                </a:lnTo>
                <a:lnTo>
                  <a:pt x="197927" y="8755"/>
                </a:lnTo>
                <a:lnTo>
                  <a:pt x="197355" y="4526"/>
                </a:lnTo>
                <a:lnTo>
                  <a:pt x="196250" y="3018"/>
                </a:lnTo>
                <a:lnTo>
                  <a:pt x="194561" y="2012"/>
                </a:lnTo>
                <a:lnTo>
                  <a:pt x="188690" y="118"/>
                </a:lnTo>
                <a:lnTo>
                  <a:pt x="188339" y="10588"/>
                </a:lnTo>
                <a:lnTo>
                  <a:pt x="188334" y="12774"/>
                </a:lnTo>
                <a:lnTo>
                  <a:pt x="189284" y="15183"/>
                </a:lnTo>
                <a:lnTo>
                  <a:pt x="194218" y="23125"/>
                </a:lnTo>
                <a:lnTo>
                  <a:pt x="197056" y="31511"/>
                </a:lnTo>
                <a:lnTo>
                  <a:pt x="203506" y="40981"/>
                </a:lnTo>
                <a:lnTo>
                  <a:pt x="208725" y="50281"/>
                </a:lnTo>
                <a:lnTo>
                  <a:pt x="214219" y="58225"/>
                </a:lnTo>
                <a:lnTo>
                  <a:pt x="219836" y="65883"/>
                </a:lnTo>
                <a:lnTo>
                  <a:pt x="225507" y="75636"/>
                </a:lnTo>
                <a:lnTo>
                  <a:pt x="231203" y="86321"/>
                </a:lnTo>
                <a:lnTo>
                  <a:pt x="259763" y="142885"/>
                </a:lnTo>
                <a:lnTo>
                  <a:pt x="261668" y="149549"/>
                </a:lnTo>
                <a:lnTo>
                  <a:pt x="262938" y="156850"/>
                </a:lnTo>
                <a:lnTo>
                  <a:pt x="263784" y="164574"/>
                </a:lnTo>
                <a:lnTo>
                  <a:pt x="264348" y="171629"/>
                </a:lnTo>
                <a:lnTo>
                  <a:pt x="264725" y="178236"/>
                </a:lnTo>
                <a:lnTo>
                  <a:pt x="264976" y="184547"/>
                </a:lnTo>
                <a:lnTo>
                  <a:pt x="265255" y="199178"/>
                </a:lnTo>
                <a:lnTo>
                  <a:pt x="265464" y="245361"/>
                </a:lnTo>
                <a:lnTo>
                  <a:pt x="264516" y="251204"/>
                </a:lnTo>
                <a:lnTo>
                  <a:pt x="262932" y="257005"/>
                </a:lnTo>
                <a:lnTo>
                  <a:pt x="260923" y="262776"/>
                </a:lnTo>
                <a:lnTo>
                  <a:pt x="257679" y="268529"/>
                </a:lnTo>
                <a:lnTo>
                  <a:pt x="253611" y="274270"/>
                </a:lnTo>
                <a:lnTo>
                  <a:pt x="248994" y="280001"/>
                </a:lnTo>
                <a:lnTo>
                  <a:pt x="244011" y="284775"/>
                </a:lnTo>
                <a:lnTo>
                  <a:pt x="238784" y="288910"/>
                </a:lnTo>
                <a:lnTo>
                  <a:pt x="233394" y="292619"/>
                </a:lnTo>
                <a:lnTo>
                  <a:pt x="227896" y="296997"/>
                </a:lnTo>
                <a:lnTo>
                  <a:pt x="222326" y="301820"/>
                </a:lnTo>
                <a:lnTo>
                  <a:pt x="216707" y="306941"/>
                </a:lnTo>
                <a:lnTo>
                  <a:pt x="210104" y="311307"/>
                </a:lnTo>
                <a:lnTo>
                  <a:pt x="202845" y="315171"/>
                </a:lnTo>
                <a:lnTo>
                  <a:pt x="195147" y="318699"/>
                </a:lnTo>
                <a:lnTo>
                  <a:pt x="186206" y="322003"/>
                </a:lnTo>
                <a:lnTo>
                  <a:pt x="176434" y="325159"/>
                </a:lnTo>
                <a:lnTo>
                  <a:pt x="156370" y="331205"/>
                </a:lnTo>
                <a:lnTo>
                  <a:pt x="111480" y="345723"/>
                </a:lnTo>
                <a:lnTo>
                  <a:pt x="102805" y="347639"/>
                </a:lnTo>
                <a:lnTo>
                  <a:pt x="94164" y="348917"/>
                </a:lnTo>
                <a:lnTo>
                  <a:pt x="85546" y="349769"/>
                </a:lnTo>
                <a:lnTo>
                  <a:pt x="76943" y="351289"/>
                </a:lnTo>
                <a:lnTo>
                  <a:pt x="68351" y="353255"/>
                </a:lnTo>
                <a:lnTo>
                  <a:pt x="59764" y="355519"/>
                </a:lnTo>
                <a:lnTo>
                  <a:pt x="52135" y="357027"/>
                </a:lnTo>
                <a:lnTo>
                  <a:pt x="45144" y="358033"/>
                </a:lnTo>
                <a:lnTo>
                  <a:pt x="38579" y="358704"/>
                </a:lnTo>
                <a:lnTo>
                  <a:pt x="33249" y="358199"/>
                </a:lnTo>
                <a:lnTo>
                  <a:pt x="28744" y="356909"/>
                </a:lnTo>
                <a:lnTo>
                  <a:pt x="24787" y="355097"/>
                </a:lnTo>
                <a:lnTo>
                  <a:pt x="20245" y="353889"/>
                </a:lnTo>
                <a:lnTo>
                  <a:pt x="15312" y="353083"/>
                </a:lnTo>
                <a:lnTo>
                  <a:pt x="2808" y="351791"/>
                </a:lnTo>
                <a:lnTo>
                  <a:pt x="1782" y="350732"/>
                </a:lnTo>
                <a:lnTo>
                  <a:pt x="1098" y="349074"/>
                </a:lnTo>
                <a:lnTo>
                  <a:pt x="135" y="342189"/>
                </a:lnTo>
                <a:lnTo>
                  <a:pt x="0" y="339569"/>
                </a:lnTo>
                <a:lnTo>
                  <a:pt x="863" y="336869"/>
                </a:lnTo>
                <a:lnTo>
                  <a:pt x="4361" y="331330"/>
                </a:lnTo>
                <a:lnTo>
                  <a:pt x="9091" y="325693"/>
                </a:lnTo>
                <a:lnTo>
                  <a:pt x="16875" y="31718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632"/>
          <p:cNvSpPr/>
          <p:nvPr/>
        </p:nvSpPr>
        <p:spPr>
          <a:xfrm>
            <a:off x="3354704" y="2228850"/>
            <a:ext cx="265749" cy="8573"/>
          </a:xfrm>
          <a:custGeom>
            <a:avLst/>
            <a:gdLst/>
            <a:ahLst/>
            <a:cxnLst/>
            <a:rect l="0" t="0" r="0" b="0"/>
            <a:pathLst>
              <a:path w="265749" h="8573">
                <a:moveTo>
                  <a:pt x="0" y="0"/>
                </a:moveTo>
                <a:lnTo>
                  <a:pt x="0" y="7380"/>
                </a:lnTo>
                <a:lnTo>
                  <a:pt x="953" y="7778"/>
                </a:lnTo>
                <a:lnTo>
                  <a:pt x="2541" y="8043"/>
                </a:lnTo>
                <a:lnTo>
                  <a:pt x="4551" y="8219"/>
                </a:lnTo>
                <a:lnTo>
                  <a:pt x="11932" y="8467"/>
                </a:lnTo>
                <a:lnTo>
                  <a:pt x="141583" y="8572"/>
                </a:lnTo>
                <a:lnTo>
                  <a:pt x="148681" y="7620"/>
                </a:lnTo>
                <a:lnTo>
                  <a:pt x="156271" y="6032"/>
                </a:lnTo>
                <a:lnTo>
                  <a:pt x="164188" y="4021"/>
                </a:lnTo>
                <a:lnTo>
                  <a:pt x="170419" y="2681"/>
                </a:lnTo>
                <a:lnTo>
                  <a:pt x="175525" y="1787"/>
                </a:lnTo>
                <a:lnTo>
                  <a:pt x="179882" y="1191"/>
                </a:lnTo>
                <a:lnTo>
                  <a:pt x="184692" y="794"/>
                </a:lnTo>
                <a:lnTo>
                  <a:pt x="189803" y="529"/>
                </a:lnTo>
                <a:lnTo>
                  <a:pt x="200562" y="235"/>
                </a:lnTo>
                <a:lnTo>
                  <a:pt x="242745" y="2"/>
                </a:lnTo>
                <a:lnTo>
                  <a:pt x="245651" y="954"/>
                </a:lnTo>
                <a:lnTo>
                  <a:pt x="248540" y="2541"/>
                </a:lnTo>
                <a:lnTo>
                  <a:pt x="251418" y="4551"/>
                </a:lnTo>
                <a:lnTo>
                  <a:pt x="254290" y="5892"/>
                </a:lnTo>
                <a:lnTo>
                  <a:pt x="257156" y="6785"/>
                </a:lnTo>
                <a:lnTo>
                  <a:pt x="265748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633"/>
          <p:cNvSpPr/>
          <p:nvPr/>
        </p:nvSpPr>
        <p:spPr>
          <a:xfrm>
            <a:off x="3354735" y="2323150"/>
            <a:ext cx="342870" cy="56136"/>
          </a:xfrm>
          <a:custGeom>
            <a:avLst/>
            <a:gdLst/>
            <a:ahLst/>
            <a:cxnLst/>
            <a:rect l="0" t="0" r="0" b="0"/>
            <a:pathLst>
              <a:path w="342870" h="56136">
                <a:moveTo>
                  <a:pt x="8542" y="42860"/>
                </a:moveTo>
                <a:lnTo>
                  <a:pt x="1161" y="42860"/>
                </a:lnTo>
                <a:lnTo>
                  <a:pt x="764" y="43812"/>
                </a:lnTo>
                <a:lnTo>
                  <a:pt x="499" y="45400"/>
                </a:lnTo>
                <a:lnTo>
                  <a:pt x="74" y="50240"/>
                </a:lnTo>
                <a:lnTo>
                  <a:pt x="16" y="53443"/>
                </a:lnTo>
                <a:lnTo>
                  <a:pt x="0" y="55630"/>
                </a:lnTo>
                <a:lnTo>
                  <a:pt x="943" y="56135"/>
                </a:lnTo>
                <a:lnTo>
                  <a:pt x="2523" y="55520"/>
                </a:lnTo>
                <a:lnTo>
                  <a:pt x="4530" y="54157"/>
                </a:lnTo>
                <a:lnTo>
                  <a:pt x="9299" y="52643"/>
                </a:lnTo>
                <a:lnTo>
                  <a:pt x="17339" y="51791"/>
                </a:lnTo>
                <a:lnTo>
                  <a:pt x="20121" y="51671"/>
                </a:lnTo>
                <a:lnTo>
                  <a:pt x="22929" y="50639"/>
                </a:lnTo>
                <a:lnTo>
                  <a:pt x="25754" y="48998"/>
                </a:lnTo>
                <a:lnTo>
                  <a:pt x="28589" y="46952"/>
                </a:lnTo>
                <a:lnTo>
                  <a:pt x="33336" y="45588"/>
                </a:lnTo>
                <a:lnTo>
                  <a:pt x="39359" y="44679"/>
                </a:lnTo>
                <a:lnTo>
                  <a:pt x="46232" y="44072"/>
                </a:lnTo>
                <a:lnTo>
                  <a:pt x="52719" y="42715"/>
                </a:lnTo>
                <a:lnTo>
                  <a:pt x="58948" y="40858"/>
                </a:lnTo>
                <a:lnTo>
                  <a:pt x="71902" y="36255"/>
                </a:lnTo>
                <a:lnTo>
                  <a:pt x="87185" y="31034"/>
                </a:lnTo>
                <a:lnTo>
                  <a:pt x="95260" y="29261"/>
                </a:lnTo>
                <a:lnTo>
                  <a:pt x="103502" y="28079"/>
                </a:lnTo>
                <a:lnTo>
                  <a:pt x="111854" y="27291"/>
                </a:lnTo>
                <a:lnTo>
                  <a:pt x="120279" y="25813"/>
                </a:lnTo>
                <a:lnTo>
                  <a:pt x="128753" y="23875"/>
                </a:lnTo>
                <a:lnTo>
                  <a:pt x="137260" y="21631"/>
                </a:lnTo>
                <a:lnTo>
                  <a:pt x="145789" y="19182"/>
                </a:lnTo>
                <a:lnTo>
                  <a:pt x="162886" y="13921"/>
                </a:lnTo>
                <a:lnTo>
                  <a:pt x="171445" y="12137"/>
                </a:lnTo>
                <a:lnTo>
                  <a:pt x="180009" y="10948"/>
                </a:lnTo>
                <a:lnTo>
                  <a:pt x="188576" y="10155"/>
                </a:lnTo>
                <a:lnTo>
                  <a:pt x="197145" y="8674"/>
                </a:lnTo>
                <a:lnTo>
                  <a:pt x="205715" y="6734"/>
                </a:lnTo>
                <a:lnTo>
                  <a:pt x="214286" y="4489"/>
                </a:lnTo>
                <a:lnTo>
                  <a:pt x="221904" y="2991"/>
                </a:lnTo>
                <a:lnTo>
                  <a:pt x="228889" y="1993"/>
                </a:lnTo>
                <a:lnTo>
                  <a:pt x="235450" y="1328"/>
                </a:lnTo>
                <a:lnTo>
                  <a:pt x="242681" y="884"/>
                </a:lnTo>
                <a:lnTo>
                  <a:pt x="258336" y="391"/>
                </a:lnTo>
                <a:lnTo>
                  <a:pt x="290839" y="49"/>
                </a:lnTo>
                <a:lnTo>
                  <a:pt x="324024" y="0"/>
                </a:lnTo>
                <a:lnTo>
                  <a:pt x="328401" y="952"/>
                </a:lnTo>
                <a:lnTo>
                  <a:pt x="332271" y="2538"/>
                </a:lnTo>
                <a:lnTo>
                  <a:pt x="342869" y="857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634"/>
          <p:cNvSpPr/>
          <p:nvPr/>
        </p:nvSpPr>
        <p:spPr>
          <a:xfrm>
            <a:off x="3954811" y="2048859"/>
            <a:ext cx="308580" cy="282465"/>
          </a:xfrm>
          <a:custGeom>
            <a:avLst/>
            <a:gdLst/>
            <a:ahLst/>
            <a:cxnLst/>
            <a:rect l="0" t="0" r="0" b="0"/>
            <a:pathLst>
              <a:path w="308580" h="282465">
                <a:moveTo>
                  <a:pt x="308579" y="34258"/>
                </a:moveTo>
                <a:lnTo>
                  <a:pt x="245984" y="34258"/>
                </a:lnTo>
                <a:lnTo>
                  <a:pt x="237579" y="31718"/>
                </a:lnTo>
                <a:lnTo>
                  <a:pt x="228446" y="28367"/>
                </a:lnTo>
                <a:lnTo>
                  <a:pt x="221212" y="26877"/>
                </a:lnTo>
                <a:lnTo>
                  <a:pt x="212281" y="26215"/>
                </a:lnTo>
                <a:lnTo>
                  <a:pt x="201962" y="25921"/>
                </a:lnTo>
                <a:lnTo>
                  <a:pt x="191026" y="25790"/>
                </a:lnTo>
                <a:lnTo>
                  <a:pt x="186395" y="24803"/>
                </a:lnTo>
                <a:lnTo>
                  <a:pt x="178709" y="21166"/>
                </a:lnTo>
                <a:lnTo>
                  <a:pt x="169579" y="18914"/>
                </a:lnTo>
                <a:lnTo>
                  <a:pt x="164477" y="18314"/>
                </a:lnTo>
                <a:lnTo>
                  <a:pt x="159171" y="17914"/>
                </a:lnTo>
                <a:lnTo>
                  <a:pt x="153728" y="17647"/>
                </a:lnTo>
                <a:lnTo>
                  <a:pt x="139507" y="17271"/>
                </a:lnTo>
                <a:lnTo>
                  <a:pt x="135857" y="17218"/>
                </a:lnTo>
                <a:lnTo>
                  <a:pt x="126721" y="14620"/>
                </a:lnTo>
                <a:lnTo>
                  <a:pt x="117263" y="11242"/>
                </a:lnTo>
                <a:lnTo>
                  <a:pt x="109884" y="9741"/>
                </a:lnTo>
                <a:lnTo>
                  <a:pt x="100890" y="9074"/>
                </a:lnTo>
                <a:lnTo>
                  <a:pt x="95824" y="8896"/>
                </a:lnTo>
                <a:lnTo>
                  <a:pt x="91495" y="7825"/>
                </a:lnTo>
                <a:lnTo>
                  <a:pt x="80851" y="2719"/>
                </a:lnTo>
                <a:lnTo>
                  <a:pt x="74651" y="1191"/>
                </a:lnTo>
                <a:lnTo>
                  <a:pt x="65806" y="330"/>
                </a:lnTo>
                <a:lnTo>
                  <a:pt x="60488" y="0"/>
                </a:lnTo>
                <a:lnTo>
                  <a:pt x="51275" y="8701"/>
                </a:lnTo>
                <a:lnTo>
                  <a:pt x="31013" y="28931"/>
                </a:lnTo>
                <a:lnTo>
                  <a:pt x="29238" y="31659"/>
                </a:lnTo>
                <a:lnTo>
                  <a:pt x="25786" y="40050"/>
                </a:lnTo>
                <a:lnTo>
                  <a:pt x="21603" y="45722"/>
                </a:lnTo>
                <a:lnTo>
                  <a:pt x="20106" y="49521"/>
                </a:lnTo>
                <a:lnTo>
                  <a:pt x="19109" y="53958"/>
                </a:lnTo>
                <a:lnTo>
                  <a:pt x="18444" y="58822"/>
                </a:lnTo>
                <a:lnTo>
                  <a:pt x="15164" y="66765"/>
                </a:lnTo>
                <a:lnTo>
                  <a:pt x="11485" y="73471"/>
                </a:lnTo>
                <a:lnTo>
                  <a:pt x="9850" y="79626"/>
                </a:lnTo>
                <a:lnTo>
                  <a:pt x="8929" y="88446"/>
                </a:lnTo>
                <a:lnTo>
                  <a:pt x="7847" y="91339"/>
                </a:lnTo>
                <a:lnTo>
                  <a:pt x="2726" y="99960"/>
                </a:lnTo>
                <a:lnTo>
                  <a:pt x="1194" y="105687"/>
                </a:lnTo>
                <a:lnTo>
                  <a:pt x="332" y="114265"/>
                </a:lnTo>
                <a:lnTo>
                  <a:pt x="76" y="122840"/>
                </a:lnTo>
                <a:lnTo>
                  <a:pt x="0" y="126862"/>
                </a:lnTo>
                <a:lnTo>
                  <a:pt x="2523" y="130343"/>
                </a:lnTo>
                <a:lnTo>
                  <a:pt x="10553" y="139072"/>
                </a:lnTo>
                <a:lnTo>
                  <a:pt x="15817" y="144391"/>
                </a:lnTo>
                <a:lnTo>
                  <a:pt x="17202" y="144828"/>
                </a:lnTo>
                <a:lnTo>
                  <a:pt x="21280" y="145313"/>
                </a:lnTo>
                <a:lnTo>
                  <a:pt x="28808" y="142988"/>
                </a:lnTo>
                <a:lnTo>
                  <a:pt x="33483" y="141035"/>
                </a:lnTo>
                <a:lnTo>
                  <a:pt x="38503" y="139732"/>
                </a:lnTo>
                <a:lnTo>
                  <a:pt x="43756" y="138864"/>
                </a:lnTo>
                <a:lnTo>
                  <a:pt x="49162" y="138286"/>
                </a:lnTo>
                <a:lnTo>
                  <a:pt x="57710" y="137643"/>
                </a:lnTo>
                <a:lnTo>
                  <a:pt x="65636" y="137357"/>
                </a:lnTo>
                <a:lnTo>
                  <a:pt x="91778" y="137158"/>
                </a:lnTo>
                <a:lnTo>
                  <a:pt x="138303" y="137129"/>
                </a:lnTo>
                <a:lnTo>
                  <a:pt x="147493" y="139668"/>
                </a:lnTo>
                <a:lnTo>
                  <a:pt x="156975" y="143020"/>
                </a:lnTo>
                <a:lnTo>
                  <a:pt x="164364" y="144509"/>
                </a:lnTo>
                <a:lnTo>
                  <a:pt x="170823" y="147711"/>
                </a:lnTo>
                <a:lnTo>
                  <a:pt x="173879" y="149898"/>
                </a:lnTo>
                <a:lnTo>
                  <a:pt x="179815" y="152329"/>
                </a:lnTo>
                <a:lnTo>
                  <a:pt x="182731" y="152977"/>
                </a:lnTo>
                <a:lnTo>
                  <a:pt x="188511" y="156237"/>
                </a:lnTo>
                <a:lnTo>
                  <a:pt x="191386" y="158440"/>
                </a:lnTo>
                <a:lnTo>
                  <a:pt x="193303" y="160861"/>
                </a:lnTo>
                <a:lnTo>
                  <a:pt x="194581" y="163427"/>
                </a:lnTo>
                <a:lnTo>
                  <a:pt x="196953" y="169772"/>
                </a:lnTo>
                <a:lnTo>
                  <a:pt x="198919" y="174130"/>
                </a:lnTo>
                <a:lnTo>
                  <a:pt x="201182" y="178941"/>
                </a:lnTo>
                <a:lnTo>
                  <a:pt x="203697" y="186827"/>
                </a:lnTo>
                <a:lnTo>
                  <a:pt x="204368" y="190263"/>
                </a:lnTo>
                <a:lnTo>
                  <a:pt x="203862" y="193506"/>
                </a:lnTo>
                <a:lnTo>
                  <a:pt x="199552" y="202622"/>
                </a:lnTo>
                <a:lnTo>
                  <a:pt x="198210" y="208464"/>
                </a:lnTo>
                <a:lnTo>
                  <a:pt x="195947" y="211355"/>
                </a:lnTo>
                <a:lnTo>
                  <a:pt x="188353" y="217108"/>
                </a:lnTo>
                <a:lnTo>
                  <a:pt x="181167" y="222840"/>
                </a:lnTo>
                <a:lnTo>
                  <a:pt x="173846" y="228562"/>
                </a:lnTo>
                <a:lnTo>
                  <a:pt x="164243" y="234281"/>
                </a:lnTo>
                <a:lnTo>
                  <a:pt x="156164" y="239997"/>
                </a:lnTo>
                <a:lnTo>
                  <a:pt x="148446" y="245712"/>
                </a:lnTo>
                <a:lnTo>
                  <a:pt x="143721" y="248570"/>
                </a:lnTo>
                <a:lnTo>
                  <a:pt x="138666" y="251428"/>
                </a:lnTo>
                <a:lnTo>
                  <a:pt x="127970" y="257143"/>
                </a:lnTo>
                <a:lnTo>
                  <a:pt x="105580" y="268573"/>
                </a:lnTo>
                <a:lnTo>
                  <a:pt x="99904" y="270478"/>
                </a:lnTo>
                <a:lnTo>
                  <a:pt x="94215" y="271748"/>
                </a:lnTo>
                <a:lnTo>
                  <a:pt x="88517" y="272595"/>
                </a:lnTo>
                <a:lnTo>
                  <a:pt x="79645" y="276075"/>
                </a:lnTo>
                <a:lnTo>
                  <a:pt x="72528" y="279845"/>
                </a:lnTo>
                <a:lnTo>
                  <a:pt x="66190" y="281520"/>
                </a:lnTo>
                <a:lnTo>
                  <a:pt x="57266" y="282464"/>
                </a:lnTo>
                <a:lnTo>
                  <a:pt x="54360" y="281643"/>
                </a:lnTo>
                <a:lnTo>
                  <a:pt x="45718" y="276891"/>
                </a:lnTo>
                <a:lnTo>
                  <a:pt x="36805" y="274802"/>
                </a:lnTo>
                <a:lnTo>
                  <a:pt x="35956" y="274631"/>
                </a:lnTo>
                <a:lnTo>
                  <a:pt x="30211" y="269839"/>
                </a:lnTo>
                <a:lnTo>
                  <a:pt x="29655" y="267512"/>
                </a:lnTo>
                <a:lnTo>
                  <a:pt x="30237" y="265008"/>
                </a:lnTo>
                <a:lnTo>
                  <a:pt x="33464" y="258697"/>
                </a:lnTo>
                <a:lnTo>
                  <a:pt x="33905" y="255293"/>
                </a:lnTo>
                <a:lnTo>
                  <a:pt x="34259" y="24857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635"/>
          <p:cNvSpPr/>
          <p:nvPr/>
        </p:nvSpPr>
        <p:spPr>
          <a:xfrm>
            <a:off x="4297714" y="2074545"/>
            <a:ext cx="179951" cy="236130"/>
          </a:xfrm>
          <a:custGeom>
            <a:avLst/>
            <a:gdLst/>
            <a:ahLst/>
            <a:cxnLst/>
            <a:rect l="0" t="0" r="0" b="0"/>
            <a:pathLst>
              <a:path w="179951" h="236130">
                <a:moveTo>
                  <a:pt x="77118" y="0"/>
                </a:moveTo>
                <a:lnTo>
                  <a:pt x="72568" y="4550"/>
                </a:lnTo>
                <a:lnTo>
                  <a:pt x="71227" y="6843"/>
                </a:lnTo>
                <a:lnTo>
                  <a:pt x="69737" y="11931"/>
                </a:lnTo>
                <a:lnTo>
                  <a:pt x="66535" y="17368"/>
                </a:lnTo>
                <a:lnTo>
                  <a:pt x="61937" y="22959"/>
                </a:lnTo>
                <a:lnTo>
                  <a:pt x="56719" y="28619"/>
                </a:lnTo>
                <a:lnTo>
                  <a:pt x="48425" y="37160"/>
                </a:lnTo>
                <a:lnTo>
                  <a:pt x="39935" y="45723"/>
                </a:lnTo>
                <a:lnTo>
                  <a:pt x="38043" y="49532"/>
                </a:lnTo>
                <a:lnTo>
                  <a:pt x="36780" y="53976"/>
                </a:lnTo>
                <a:lnTo>
                  <a:pt x="35939" y="58844"/>
                </a:lnTo>
                <a:lnTo>
                  <a:pt x="34425" y="63042"/>
                </a:lnTo>
                <a:lnTo>
                  <a:pt x="30203" y="70246"/>
                </a:lnTo>
                <a:lnTo>
                  <a:pt x="27744" y="74453"/>
                </a:lnTo>
                <a:lnTo>
                  <a:pt x="25152" y="79163"/>
                </a:lnTo>
                <a:lnTo>
                  <a:pt x="22471" y="84207"/>
                </a:lnTo>
                <a:lnTo>
                  <a:pt x="20685" y="89476"/>
                </a:lnTo>
                <a:lnTo>
                  <a:pt x="19493" y="94893"/>
                </a:lnTo>
                <a:lnTo>
                  <a:pt x="18699" y="100409"/>
                </a:lnTo>
                <a:lnTo>
                  <a:pt x="17217" y="105992"/>
                </a:lnTo>
                <a:lnTo>
                  <a:pt x="15277" y="111619"/>
                </a:lnTo>
                <a:lnTo>
                  <a:pt x="13031" y="117275"/>
                </a:lnTo>
                <a:lnTo>
                  <a:pt x="11533" y="121998"/>
                </a:lnTo>
                <a:lnTo>
                  <a:pt x="10535" y="126099"/>
                </a:lnTo>
                <a:lnTo>
                  <a:pt x="9869" y="129786"/>
                </a:lnTo>
                <a:lnTo>
                  <a:pt x="8473" y="134149"/>
                </a:lnTo>
                <a:lnTo>
                  <a:pt x="6589" y="138963"/>
                </a:lnTo>
                <a:lnTo>
                  <a:pt x="4381" y="144077"/>
                </a:lnTo>
                <a:lnTo>
                  <a:pt x="2910" y="148438"/>
                </a:lnTo>
                <a:lnTo>
                  <a:pt x="1928" y="152299"/>
                </a:lnTo>
                <a:lnTo>
                  <a:pt x="1274" y="155825"/>
                </a:lnTo>
                <a:lnTo>
                  <a:pt x="838" y="160081"/>
                </a:lnTo>
                <a:lnTo>
                  <a:pt x="547" y="164823"/>
                </a:lnTo>
                <a:lnTo>
                  <a:pt x="224" y="174219"/>
                </a:lnTo>
                <a:lnTo>
                  <a:pt x="42" y="185817"/>
                </a:lnTo>
                <a:lnTo>
                  <a:pt x="0" y="195615"/>
                </a:lnTo>
                <a:lnTo>
                  <a:pt x="941" y="199942"/>
                </a:lnTo>
                <a:lnTo>
                  <a:pt x="4526" y="207291"/>
                </a:lnTo>
                <a:lnTo>
                  <a:pt x="9295" y="213731"/>
                </a:lnTo>
                <a:lnTo>
                  <a:pt x="15567" y="221077"/>
                </a:lnTo>
                <a:lnTo>
                  <a:pt x="18964" y="224621"/>
                </a:lnTo>
                <a:lnTo>
                  <a:pt x="21204" y="226900"/>
                </a:lnTo>
                <a:lnTo>
                  <a:pt x="23649" y="228419"/>
                </a:lnTo>
                <a:lnTo>
                  <a:pt x="28907" y="230107"/>
                </a:lnTo>
                <a:lnTo>
                  <a:pt x="34418" y="233397"/>
                </a:lnTo>
                <a:lnTo>
                  <a:pt x="37222" y="235608"/>
                </a:lnTo>
                <a:lnTo>
                  <a:pt x="40043" y="236129"/>
                </a:lnTo>
                <a:lnTo>
                  <a:pt x="42876" y="235524"/>
                </a:lnTo>
                <a:lnTo>
                  <a:pt x="45718" y="234169"/>
                </a:lnTo>
                <a:lnTo>
                  <a:pt x="48565" y="233265"/>
                </a:lnTo>
                <a:lnTo>
                  <a:pt x="51415" y="232662"/>
                </a:lnTo>
                <a:lnTo>
                  <a:pt x="54268" y="232260"/>
                </a:lnTo>
                <a:lnTo>
                  <a:pt x="58074" y="231040"/>
                </a:lnTo>
                <a:lnTo>
                  <a:pt x="62517" y="229274"/>
                </a:lnTo>
                <a:lnTo>
                  <a:pt x="67385" y="227144"/>
                </a:lnTo>
                <a:lnTo>
                  <a:pt x="72534" y="225724"/>
                </a:lnTo>
                <a:lnTo>
                  <a:pt x="77872" y="224778"/>
                </a:lnTo>
                <a:lnTo>
                  <a:pt x="83336" y="224147"/>
                </a:lnTo>
                <a:lnTo>
                  <a:pt x="88883" y="222773"/>
                </a:lnTo>
                <a:lnTo>
                  <a:pt x="94486" y="220905"/>
                </a:lnTo>
                <a:lnTo>
                  <a:pt x="100127" y="218708"/>
                </a:lnTo>
                <a:lnTo>
                  <a:pt x="104840" y="216290"/>
                </a:lnTo>
                <a:lnTo>
                  <a:pt x="108934" y="213726"/>
                </a:lnTo>
                <a:lnTo>
                  <a:pt x="112616" y="211064"/>
                </a:lnTo>
                <a:lnTo>
                  <a:pt x="116976" y="207384"/>
                </a:lnTo>
                <a:lnTo>
                  <a:pt x="121788" y="203026"/>
                </a:lnTo>
                <a:lnTo>
                  <a:pt x="135121" y="190331"/>
                </a:lnTo>
                <a:lnTo>
                  <a:pt x="138646" y="186894"/>
                </a:lnTo>
                <a:lnTo>
                  <a:pt x="141950" y="182699"/>
                </a:lnTo>
                <a:lnTo>
                  <a:pt x="145104" y="177996"/>
                </a:lnTo>
                <a:lnTo>
                  <a:pt x="148160" y="172957"/>
                </a:lnTo>
                <a:lnTo>
                  <a:pt x="152102" y="168644"/>
                </a:lnTo>
                <a:lnTo>
                  <a:pt x="156635" y="164817"/>
                </a:lnTo>
                <a:lnTo>
                  <a:pt x="161562" y="161313"/>
                </a:lnTo>
                <a:lnTo>
                  <a:pt x="164846" y="157072"/>
                </a:lnTo>
                <a:lnTo>
                  <a:pt x="167036" y="152339"/>
                </a:lnTo>
                <a:lnTo>
                  <a:pt x="168496" y="147280"/>
                </a:lnTo>
                <a:lnTo>
                  <a:pt x="170421" y="142954"/>
                </a:lnTo>
                <a:lnTo>
                  <a:pt x="175101" y="135607"/>
                </a:lnTo>
                <a:lnTo>
                  <a:pt x="176730" y="131362"/>
                </a:lnTo>
                <a:lnTo>
                  <a:pt x="177816" y="126627"/>
                </a:lnTo>
                <a:lnTo>
                  <a:pt x="178540" y="121565"/>
                </a:lnTo>
                <a:lnTo>
                  <a:pt x="179023" y="116286"/>
                </a:lnTo>
                <a:lnTo>
                  <a:pt x="179344" y="110861"/>
                </a:lnTo>
                <a:lnTo>
                  <a:pt x="179702" y="100707"/>
                </a:lnTo>
                <a:lnTo>
                  <a:pt x="179903" y="89634"/>
                </a:lnTo>
                <a:lnTo>
                  <a:pt x="179950" y="83335"/>
                </a:lnTo>
                <a:lnTo>
                  <a:pt x="179011" y="79369"/>
                </a:lnTo>
                <a:lnTo>
                  <a:pt x="177431" y="74820"/>
                </a:lnTo>
                <a:lnTo>
                  <a:pt x="175426" y="69882"/>
                </a:lnTo>
                <a:lnTo>
                  <a:pt x="173137" y="65638"/>
                </a:lnTo>
                <a:lnTo>
                  <a:pt x="168053" y="58382"/>
                </a:lnTo>
                <a:lnTo>
                  <a:pt x="165364" y="56066"/>
                </a:lnTo>
                <a:lnTo>
                  <a:pt x="162619" y="54522"/>
                </a:lnTo>
                <a:lnTo>
                  <a:pt x="159836" y="53493"/>
                </a:lnTo>
                <a:lnTo>
                  <a:pt x="156076" y="51854"/>
                </a:lnTo>
                <a:lnTo>
                  <a:pt x="146818" y="47494"/>
                </a:lnTo>
                <a:lnTo>
                  <a:pt x="142635" y="45950"/>
                </a:lnTo>
                <a:lnTo>
                  <a:pt x="138893" y="44920"/>
                </a:lnTo>
                <a:lnTo>
                  <a:pt x="135446" y="44234"/>
                </a:lnTo>
                <a:lnTo>
                  <a:pt x="131244" y="42824"/>
                </a:lnTo>
                <a:lnTo>
                  <a:pt x="126537" y="40932"/>
                </a:lnTo>
                <a:lnTo>
                  <a:pt x="121494" y="38718"/>
                </a:lnTo>
                <a:lnTo>
                  <a:pt x="116227" y="37242"/>
                </a:lnTo>
                <a:lnTo>
                  <a:pt x="110811" y="36258"/>
                </a:lnTo>
                <a:lnTo>
                  <a:pt x="105295" y="35601"/>
                </a:lnTo>
                <a:lnTo>
                  <a:pt x="99712" y="35164"/>
                </a:lnTo>
                <a:lnTo>
                  <a:pt x="94086" y="34873"/>
                </a:lnTo>
                <a:lnTo>
                  <a:pt x="82755" y="34549"/>
                </a:lnTo>
                <a:lnTo>
                  <a:pt x="49609" y="34305"/>
                </a:lnTo>
                <a:lnTo>
                  <a:pt x="17518" y="34290"/>
                </a:lnTo>
                <a:lnTo>
                  <a:pt x="17164" y="41075"/>
                </a:lnTo>
                <a:lnTo>
                  <a:pt x="17111" y="428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636"/>
          <p:cNvSpPr/>
          <p:nvPr/>
        </p:nvSpPr>
        <p:spPr>
          <a:xfrm>
            <a:off x="4477702" y="2048827"/>
            <a:ext cx="274193" cy="231454"/>
          </a:xfrm>
          <a:custGeom>
            <a:avLst/>
            <a:gdLst/>
            <a:ahLst/>
            <a:cxnLst/>
            <a:rect l="0" t="0" r="0" b="0"/>
            <a:pathLst>
              <a:path w="274193" h="231454">
                <a:moveTo>
                  <a:pt x="111443" y="0"/>
                </a:moveTo>
                <a:lnTo>
                  <a:pt x="111443" y="8219"/>
                </a:lnTo>
                <a:lnTo>
                  <a:pt x="106892" y="13019"/>
                </a:lnTo>
                <a:lnTo>
                  <a:pt x="105551" y="15347"/>
                </a:lnTo>
                <a:lnTo>
                  <a:pt x="104061" y="20473"/>
                </a:lnTo>
                <a:lnTo>
                  <a:pt x="103400" y="25927"/>
                </a:lnTo>
                <a:lnTo>
                  <a:pt x="103223" y="28714"/>
                </a:lnTo>
                <a:lnTo>
                  <a:pt x="102153" y="31526"/>
                </a:lnTo>
                <a:lnTo>
                  <a:pt x="98424" y="37189"/>
                </a:lnTo>
                <a:lnTo>
                  <a:pt x="96096" y="40985"/>
                </a:lnTo>
                <a:lnTo>
                  <a:pt x="93592" y="45421"/>
                </a:lnTo>
                <a:lnTo>
                  <a:pt x="90969" y="50283"/>
                </a:lnTo>
                <a:lnTo>
                  <a:pt x="89221" y="55430"/>
                </a:lnTo>
                <a:lnTo>
                  <a:pt x="88056" y="60766"/>
                </a:lnTo>
                <a:lnTo>
                  <a:pt x="87279" y="66228"/>
                </a:lnTo>
                <a:lnTo>
                  <a:pt x="85809" y="71774"/>
                </a:lnTo>
                <a:lnTo>
                  <a:pt x="83876" y="77377"/>
                </a:lnTo>
                <a:lnTo>
                  <a:pt x="81635" y="83017"/>
                </a:lnTo>
                <a:lnTo>
                  <a:pt x="79188" y="87730"/>
                </a:lnTo>
                <a:lnTo>
                  <a:pt x="76605" y="91824"/>
                </a:lnTo>
                <a:lnTo>
                  <a:pt x="73930" y="95506"/>
                </a:lnTo>
                <a:lnTo>
                  <a:pt x="72146" y="99866"/>
                </a:lnTo>
                <a:lnTo>
                  <a:pt x="70957" y="104677"/>
                </a:lnTo>
                <a:lnTo>
                  <a:pt x="70165" y="109790"/>
                </a:lnTo>
                <a:lnTo>
                  <a:pt x="68684" y="115103"/>
                </a:lnTo>
                <a:lnTo>
                  <a:pt x="66745" y="120551"/>
                </a:lnTo>
                <a:lnTo>
                  <a:pt x="64499" y="126087"/>
                </a:lnTo>
                <a:lnTo>
                  <a:pt x="63002" y="131683"/>
                </a:lnTo>
                <a:lnTo>
                  <a:pt x="62004" y="137319"/>
                </a:lnTo>
                <a:lnTo>
                  <a:pt x="61338" y="142981"/>
                </a:lnTo>
                <a:lnTo>
                  <a:pt x="60895" y="148660"/>
                </a:lnTo>
                <a:lnTo>
                  <a:pt x="60599" y="154352"/>
                </a:lnTo>
                <a:lnTo>
                  <a:pt x="60271" y="165756"/>
                </a:lnTo>
                <a:lnTo>
                  <a:pt x="60042" y="189762"/>
                </a:lnTo>
                <a:lnTo>
                  <a:pt x="60983" y="194135"/>
                </a:lnTo>
                <a:lnTo>
                  <a:pt x="62563" y="198956"/>
                </a:lnTo>
                <a:lnTo>
                  <a:pt x="64569" y="204075"/>
                </a:lnTo>
                <a:lnTo>
                  <a:pt x="66858" y="208440"/>
                </a:lnTo>
                <a:lnTo>
                  <a:pt x="69337" y="212303"/>
                </a:lnTo>
                <a:lnTo>
                  <a:pt x="74632" y="219134"/>
                </a:lnTo>
                <a:lnTo>
                  <a:pt x="80160" y="225346"/>
                </a:lnTo>
                <a:lnTo>
                  <a:pt x="82967" y="227383"/>
                </a:lnTo>
                <a:lnTo>
                  <a:pt x="88627" y="229647"/>
                </a:lnTo>
                <a:lnTo>
                  <a:pt x="97168" y="230921"/>
                </a:lnTo>
                <a:lnTo>
                  <a:pt x="105731" y="231299"/>
                </a:lnTo>
                <a:lnTo>
                  <a:pt x="144216" y="231453"/>
                </a:lnTo>
                <a:lnTo>
                  <a:pt x="149483" y="230502"/>
                </a:lnTo>
                <a:lnTo>
                  <a:pt x="154901" y="228916"/>
                </a:lnTo>
                <a:lnTo>
                  <a:pt x="160417" y="226905"/>
                </a:lnTo>
                <a:lnTo>
                  <a:pt x="166000" y="224613"/>
                </a:lnTo>
                <a:lnTo>
                  <a:pt x="171627" y="222132"/>
                </a:lnTo>
                <a:lnTo>
                  <a:pt x="182959" y="216835"/>
                </a:lnTo>
                <a:lnTo>
                  <a:pt x="211466" y="202839"/>
                </a:lnTo>
                <a:lnTo>
                  <a:pt x="217177" y="199043"/>
                </a:lnTo>
                <a:lnTo>
                  <a:pt x="222890" y="194608"/>
                </a:lnTo>
                <a:lnTo>
                  <a:pt x="228603" y="189746"/>
                </a:lnTo>
                <a:lnTo>
                  <a:pt x="233365" y="185553"/>
                </a:lnTo>
                <a:lnTo>
                  <a:pt x="241195" y="178353"/>
                </a:lnTo>
                <a:lnTo>
                  <a:pt x="245569" y="175099"/>
                </a:lnTo>
                <a:lnTo>
                  <a:pt x="250390" y="171978"/>
                </a:lnTo>
                <a:lnTo>
                  <a:pt x="255509" y="168944"/>
                </a:lnTo>
                <a:lnTo>
                  <a:pt x="258922" y="165017"/>
                </a:lnTo>
                <a:lnTo>
                  <a:pt x="261197" y="160494"/>
                </a:lnTo>
                <a:lnTo>
                  <a:pt x="262714" y="155574"/>
                </a:lnTo>
                <a:lnTo>
                  <a:pt x="264677" y="151341"/>
                </a:lnTo>
                <a:lnTo>
                  <a:pt x="266939" y="147567"/>
                </a:lnTo>
                <a:lnTo>
                  <a:pt x="269400" y="144098"/>
                </a:lnTo>
                <a:lnTo>
                  <a:pt x="272133" y="137703"/>
                </a:lnTo>
                <a:lnTo>
                  <a:pt x="273348" y="130734"/>
                </a:lnTo>
                <a:lnTo>
                  <a:pt x="273672" y="126209"/>
                </a:lnTo>
                <a:lnTo>
                  <a:pt x="274032" y="117053"/>
                </a:lnTo>
                <a:lnTo>
                  <a:pt x="274192" y="109809"/>
                </a:lnTo>
                <a:lnTo>
                  <a:pt x="273282" y="106543"/>
                </a:lnTo>
                <a:lnTo>
                  <a:pt x="269731" y="100375"/>
                </a:lnTo>
                <a:lnTo>
                  <a:pt x="267518" y="94459"/>
                </a:lnTo>
                <a:lnTo>
                  <a:pt x="266928" y="91547"/>
                </a:lnTo>
                <a:lnTo>
                  <a:pt x="264629" y="88654"/>
                </a:lnTo>
                <a:lnTo>
                  <a:pt x="256995" y="82899"/>
                </a:lnTo>
                <a:lnTo>
                  <a:pt x="249793" y="77167"/>
                </a:lnTo>
                <a:lnTo>
                  <a:pt x="242464" y="71444"/>
                </a:lnTo>
                <a:lnTo>
                  <a:pt x="237843" y="68584"/>
                </a:lnTo>
                <a:lnTo>
                  <a:pt x="232856" y="65725"/>
                </a:lnTo>
                <a:lnTo>
                  <a:pt x="222237" y="60009"/>
                </a:lnTo>
                <a:lnTo>
                  <a:pt x="199897" y="48578"/>
                </a:lnTo>
                <a:lnTo>
                  <a:pt x="193272" y="45720"/>
                </a:lnTo>
                <a:lnTo>
                  <a:pt x="185998" y="42863"/>
                </a:lnTo>
                <a:lnTo>
                  <a:pt x="178291" y="40005"/>
                </a:lnTo>
                <a:lnTo>
                  <a:pt x="171248" y="38100"/>
                </a:lnTo>
                <a:lnTo>
                  <a:pt x="164648" y="36830"/>
                </a:lnTo>
                <a:lnTo>
                  <a:pt x="158343" y="35983"/>
                </a:lnTo>
                <a:lnTo>
                  <a:pt x="152235" y="34466"/>
                </a:lnTo>
                <a:lnTo>
                  <a:pt x="146257" y="32503"/>
                </a:lnTo>
                <a:lnTo>
                  <a:pt x="140367" y="30241"/>
                </a:lnTo>
                <a:lnTo>
                  <a:pt x="126203" y="25188"/>
                </a:lnTo>
                <a:lnTo>
                  <a:pt x="118425" y="22507"/>
                </a:lnTo>
                <a:lnTo>
                  <a:pt x="111335" y="21672"/>
                </a:lnTo>
                <a:lnTo>
                  <a:pt x="104703" y="22068"/>
                </a:lnTo>
                <a:lnTo>
                  <a:pt x="98377" y="23285"/>
                </a:lnTo>
                <a:lnTo>
                  <a:pt x="92255" y="23143"/>
                </a:lnTo>
                <a:lnTo>
                  <a:pt x="86268" y="22096"/>
                </a:lnTo>
                <a:lnTo>
                  <a:pt x="80372" y="20446"/>
                </a:lnTo>
                <a:lnTo>
                  <a:pt x="74536" y="19346"/>
                </a:lnTo>
                <a:lnTo>
                  <a:pt x="68741" y="18612"/>
                </a:lnTo>
                <a:lnTo>
                  <a:pt x="62972" y="18123"/>
                </a:lnTo>
                <a:lnTo>
                  <a:pt x="57221" y="17797"/>
                </a:lnTo>
                <a:lnTo>
                  <a:pt x="45752" y="17435"/>
                </a:lnTo>
                <a:lnTo>
                  <a:pt x="15984" y="17170"/>
                </a:lnTo>
                <a:lnTo>
                  <a:pt x="12561" y="18114"/>
                </a:lnTo>
                <a:lnTo>
                  <a:pt x="9326" y="19696"/>
                </a:lnTo>
                <a:lnTo>
                  <a:pt x="0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637"/>
          <p:cNvSpPr/>
          <p:nvPr/>
        </p:nvSpPr>
        <p:spPr>
          <a:xfrm>
            <a:off x="701098" y="2477452"/>
            <a:ext cx="4350962" cy="240031"/>
          </a:xfrm>
          <a:custGeom>
            <a:avLst/>
            <a:gdLst/>
            <a:ahLst/>
            <a:cxnLst/>
            <a:rect l="0" t="0" r="0" b="0"/>
            <a:pathLst>
              <a:path w="4350962" h="240031">
                <a:moveTo>
                  <a:pt x="13276" y="240030"/>
                </a:moveTo>
                <a:lnTo>
                  <a:pt x="8726" y="240030"/>
                </a:lnTo>
                <a:lnTo>
                  <a:pt x="7385" y="239077"/>
                </a:lnTo>
                <a:lnTo>
                  <a:pt x="6491" y="237490"/>
                </a:lnTo>
                <a:lnTo>
                  <a:pt x="5896" y="235479"/>
                </a:lnTo>
                <a:lnTo>
                  <a:pt x="4546" y="234139"/>
                </a:lnTo>
                <a:lnTo>
                  <a:pt x="2694" y="233245"/>
                </a:lnTo>
                <a:lnTo>
                  <a:pt x="506" y="232649"/>
                </a:lnTo>
                <a:lnTo>
                  <a:pt x="0" y="232252"/>
                </a:lnTo>
                <a:lnTo>
                  <a:pt x="616" y="231987"/>
                </a:lnTo>
                <a:lnTo>
                  <a:pt x="62014" y="230505"/>
                </a:lnTo>
                <a:lnTo>
                  <a:pt x="77036" y="225566"/>
                </a:lnTo>
                <a:lnTo>
                  <a:pt x="122984" y="220502"/>
                </a:lnTo>
                <a:lnTo>
                  <a:pt x="135378" y="217063"/>
                </a:lnTo>
                <a:lnTo>
                  <a:pt x="208114" y="211820"/>
                </a:lnTo>
                <a:lnTo>
                  <a:pt x="221791" y="208442"/>
                </a:lnTo>
                <a:lnTo>
                  <a:pt x="354454" y="199855"/>
                </a:lnTo>
                <a:lnTo>
                  <a:pt x="444803" y="192722"/>
                </a:lnTo>
                <a:lnTo>
                  <a:pt x="536201" y="186216"/>
                </a:lnTo>
                <a:lnTo>
                  <a:pt x="593349" y="180838"/>
                </a:lnTo>
                <a:lnTo>
                  <a:pt x="715692" y="177497"/>
                </a:lnTo>
                <a:lnTo>
                  <a:pt x="774254" y="172246"/>
                </a:lnTo>
                <a:lnTo>
                  <a:pt x="899199" y="171471"/>
                </a:lnTo>
                <a:lnTo>
                  <a:pt x="1013405" y="164070"/>
                </a:lnTo>
                <a:lnTo>
                  <a:pt x="1149370" y="162909"/>
                </a:lnTo>
                <a:lnTo>
                  <a:pt x="1283669" y="158328"/>
                </a:lnTo>
                <a:lnTo>
                  <a:pt x="1408648" y="154462"/>
                </a:lnTo>
                <a:lnTo>
                  <a:pt x="1505473" y="147534"/>
                </a:lnTo>
                <a:lnTo>
                  <a:pt x="1589741" y="140078"/>
                </a:lnTo>
                <a:lnTo>
                  <a:pt x="1760437" y="130426"/>
                </a:lnTo>
                <a:lnTo>
                  <a:pt x="1848529" y="122938"/>
                </a:lnTo>
                <a:lnTo>
                  <a:pt x="1940869" y="115849"/>
                </a:lnTo>
                <a:lnTo>
                  <a:pt x="2089784" y="109075"/>
                </a:lnTo>
                <a:lnTo>
                  <a:pt x="2227954" y="98683"/>
                </a:lnTo>
                <a:lnTo>
                  <a:pt x="2382361" y="91929"/>
                </a:lnTo>
                <a:lnTo>
                  <a:pt x="2503146" y="86270"/>
                </a:lnTo>
                <a:lnTo>
                  <a:pt x="2630014" y="78988"/>
                </a:lnTo>
                <a:lnTo>
                  <a:pt x="2755911" y="74774"/>
                </a:lnTo>
                <a:lnTo>
                  <a:pt x="2876442" y="69124"/>
                </a:lnTo>
                <a:lnTo>
                  <a:pt x="3003287" y="61843"/>
                </a:lnTo>
                <a:lnTo>
                  <a:pt x="3104856" y="54358"/>
                </a:lnTo>
                <a:lnTo>
                  <a:pt x="3205073" y="47269"/>
                </a:lnTo>
                <a:lnTo>
                  <a:pt x="3327946" y="43249"/>
                </a:lnTo>
                <a:lnTo>
                  <a:pt x="3448213" y="38345"/>
                </a:lnTo>
                <a:lnTo>
                  <a:pt x="3565419" y="34646"/>
                </a:lnTo>
                <a:lnTo>
                  <a:pt x="3696452" y="33358"/>
                </a:lnTo>
                <a:lnTo>
                  <a:pt x="3802058" y="25561"/>
                </a:lnTo>
                <a:lnTo>
                  <a:pt x="3888012" y="18442"/>
                </a:lnTo>
                <a:lnTo>
                  <a:pt x="4014622" y="17196"/>
                </a:lnTo>
                <a:lnTo>
                  <a:pt x="4111978" y="9767"/>
                </a:lnTo>
                <a:lnTo>
                  <a:pt x="4168160" y="6190"/>
                </a:lnTo>
                <a:lnTo>
                  <a:pt x="4204680" y="1223"/>
                </a:lnTo>
                <a:lnTo>
                  <a:pt x="4339782" y="0"/>
                </a:lnTo>
                <a:lnTo>
                  <a:pt x="435096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638"/>
          <p:cNvSpPr/>
          <p:nvPr/>
        </p:nvSpPr>
        <p:spPr>
          <a:xfrm>
            <a:off x="2094547" y="1654504"/>
            <a:ext cx="771374" cy="805804"/>
          </a:xfrm>
          <a:custGeom>
            <a:avLst/>
            <a:gdLst/>
            <a:ahLst/>
            <a:cxnLst/>
            <a:rect l="0" t="0" r="0" b="0"/>
            <a:pathLst>
              <a:path w="771374" h="805804">
                <a:moveTo>
                  <a:pt x="0" y="154293"/>
                </a:moveTo>
                <a:lnTo>
                  <a:pt x="0" y="149742"/>
                </a:lnTo>
                <a:lnTo>
                  <a:pt x="953" y="147449"/>
                </a:lnTo>
                <a:lnTo>
                  <a:pt x="7381" y="138693"/>
                </a:lnTo>
                <a:lnTo>
                  <a:pt x="12770" y="133055"/>
                </a:lnTo>
                <a:lnTo>
                  <a:pt x="41194" y="113263"/>
                </a:lnTo>
                <a:lnTo>
                  <a:pt x="61101" y="99803"/>
                </a:lnTo>
                <a:lnTo>
                  <a:pt x="80440" y="89359"/>
                </a:lnTo>
                <a:lnTo>
                  <a:pt x="103844" y="79279"/>
                </a:lnTo>
                <a:lnTo>
                  <a:pt x="120448" y="69836"/>
                </a:lnTo>
                <a:lnTo>
                  <a:pt x="137353" y="61829"/>
                </a:lnTo>
                <a:lnTo>
                  <a:pt x="155343" y="55096"/>
                </a:lnTo>
                <a:lnTo>
                  <a:pt x="213526" y="37207"/>
                </a:lnTo>
                <a:lnTo>
                  <a:pt x="257071" y="22857"/>
                </a:lnTo>
                <a:lnTo>
                  <a:pt x="274274" y="19677"/>
                </a:lnTo>
                <a:lnTo>
                  <a:pt x="291444" y="17311"/>
                </a:lnTo>
                <a:lnTo>
                  <a:pt x="308601" y="13085"/>
                </a:lnTo>
                <a:lnTo>
                  <a:pt x="338875" y="5350"/>
                </a:lnTo>
                <a:lnTo>
                  <a:pt x="360796" y="2371"/>
                </a:lnTo>
                <a:lnTo>
                  <a:pt x="382286" y="1047"/>
                </a:lnTo>
                <a:lnTo>
                  <a:pt x="401363" y="459"/>
                </a:lnTo>
                <a:lnTo>
                  <a:pt x="443027" y="50"/>
                </a:lnTo>
                <a:lnTo>
                  <a:pt x="472639" y="0"/>
                </a:lnTo>
                <a:lnTo>
                  <a:pt x="486604" y="2534"/>
                </a:lnTo>
                <a:lnTo>
                  <a:pt x="500114" y="5882"/>
                </a:lnTo>
                <a:lnTo>
                  <a:pt x="522832" y="8719"/>
                </a:lnTo>
                <a:lnTo>
                  <a:pt x="542051" y="14217"/>
                </a:lnTo>
                <a:lnTo>
                  <a:pt x="558859" y="17221"/>
                </a:lnTo>
                <a:lnTo>
                  <a:pt x="581230" y="28951"/>
                </a:lnTo>
                <a:lnTo>
                  <a:pt x="593010" y="37250"/>
                </a:lnTo>
                <a:lnTo>
                  <a:pt x="611386" y="54291"/>
                </a:lnTo>
                <a:lnTo>
                  <a:pt x="613331" y="57145"/>
                </a:lnTo>
                <a:lnTo>
                  <a:pt x="615492" y="62856"/>
                </a:lnTo>
                <a:lnTo>
                  <a:pt x="616878" y="74284"/>
                </a:lnTo>
                <a:lnTo>
                  <a:pt x="617175" y="88571"/>
                </a:lnTo>
                <a:lnTo>
                  <a:pt x="616238" y="91428"/>
                </a:lnTo>
                <a:lnTo>
                  <a:pt x="602595" y="114464"/>
                </a:lnTo>
                <a:lnTo>
                  <a:pt x="584050" y="135631"/>
                </a:lnTo>
                <a:lnTo>
                  <a:pt x="568476" y="156463"/>
                </a:lnTo>
                <a:lnTo>
                  <a:pt x="548043" y="173278"/>
                </a:lnTo>
                <a:lnTo>
                  <a:pt x="531318" y="186588"/>
                </a:lnTo>
                <a:lnTo>
                  <a:pt x="514298" y="199104"/>
                </a:lnTo>
                <a:lnTo>
                  <a:pt x="491480" y="220401"/>
                </a:lnTo>
                <a:lnTo>
                  <a:pt x="469791" y="237275"/>
                </a:lnTo>
                <a:lnTo>
                  <a:pt x="449818" y="254339"/>
                </a:lnTo>
                <a:lnTo>
                  <a:pt x="426003" y="271281"/>
                </a:lnTo>
                <a:lnTo>
                  <a:pt x="402954" y="291984"/>
                </a:lnTo>
                <a:lnTo>
                  <a:pt x="374339" y="320098"/>
                </a:lnTo>
                <a:lnTo>
                  <a:pt x="357189" y="336241"/>
                </a:lnTo>
                <a:lnTo>
                  <a:pt x="334328" y="353252"/>
                </a:lnTo>
                <a:lnTo>
                  <a:pt x="323850" y="363687"/>
                </a:lnTo>
                <a:lnTo>
                  <a:pt x="311644" y="379319"/>
                </a:lnTo>
                <a:lnTo>
                  <a:pt x="301703" y="387020"/>
                </a:lnTo>
                <a:lnTo>
                  <a:pt x="298291" y="391359"/>
                </a:lnTo>
                <a:lnTo>
                  <a:pt x="296015" y="396157"/>
                </a:lnTo>
                <a:lnTo>
                  <a:pt x="292535" y="405616"/>
                </a:lnTo>
                <a:lnTo>
                  <a:pt x="285220" y="416296"/>
                </a:lnTo>
                <a:lnTo>
                  <a:pt x="279800" y="422504"/>
                </a:lnTo>
                <a:lnTo>
                  <a:pt x="277973" y="425493"/>
                </a:lnTo>
                <a:lnTo>
                  <a:pt x="275943" y="431354"/>
                </a:lnTo>
                <a:lnTo>
                  <a:pt x="274801" y="440009"/>
                </a:lnTo>
                <a:lnTo>
                  <a:pt x="273688" y="442878"/>
                </a:lnTo>
                <a:lnTo>
                  <a:pt x="269912" y="448605"/>
                </a:lnTo>
                <a:lnTo>
                  <a:pt x="269476" y="451466"/>
                </a:lnTo>
                <a:lnTo>
                  <a:pt x="270138" y="454326"/>
                </a:lnTo>
                <a:lnTo>
                  <a:pt x="272462" y="460044"/>
                </a:lnTo>
                <a:lnTo>
                  <a:pt x="273494" y="465759"/>
                </a:lnTo>
                <a:lnTo>
                  <a:pt x="274722" y="467665"/>
                </a:lnTo>
                <a:lnTo>
                  <a:pt x="276493" y="468935"/>
                </a:lnTo>
                <a:lnTo>
                  <a:pt x="278626" y="469782"/>
                </a:lnTo>
                <a:lnTo>
                  <a:pt x="288894" y="477032"/>
                </a:lnTo>
                <a:lnTo>
                  <a:pt x="311669" y="485675"/>
                </a:lnTo>
                <a:lnTo>
                  <a:pt x="318860" y="487311"/>
                </a:lnTo>
                <a:lnTo>
                  <a:pt x="330310" y="485499"/>
                </a:lnTo>
                <a:lnTo>
                  <a:pt x="350282" y="481663"/>
                </a:lnTo>
                <a:lnTo>
                  <a:pt x="370805" y="480527"/>
                </a:lnTo>
                <a:lnTo>
                  <a:pt x="386735" y="479308"/>
                </a:lnTo>
                <a:lnTo>
                  <a:pt x="403340" y="475592"/>
                </a:lnTo>
                <a:lnTo>
                  <a:pt x="422785" y="473305"/>
                </a:lnTo>
                <a:lnTo>
                  <a:pt x="444127" y="472289"/>
                </a:lnTo>
                <a:lnTo>
                  <a:pt x="466312" y="471837"/>
                </a:lnTo>
                <a:lnTo>
                  <a:pt x="486332" y="469096"/>
                </a:lnTo>
                <a:lnTo>
                  <a:pt x="505708" y="465656"/>
                </a:lnTo>
                <a:lnTo>
                  <a:pt x="527019" y="464126"/>
                </a:lnTo>
                <a:lnTo>
                  <a:pt x="546651" y="460907"/>
                </a:lnTo>
                <a:lnTo>
                  <a:pt x="564901" y="457253"/>
                </a:lnTo>
                <a:lnTo>
                  <a:pt x="582537" y="455629"/>
                </a:lnTo>
                <a:lnTo>
                  <a:pt x="599900" y="454908"/>
                </a:lnTo>
                <a:lnTo>
                  <a:pt x="625741" y="454502"/>
                </a:lnTo>
                <a:lnTo>
                  <a:pt x="642914" y="455359"/>
                </a:lnTo>
                <a:lnTo>
                  <a:pt x="660072" y="458915"/>
                </a:lnTo>
                <a:lnTo>
                  <a:pt x="677223" y="461131"/>
                </a:lnTo>
                <a:lnTo>
                  <a:pt x="693418" y="463068"/>
                </a:lnTo>
                <a:lnTo>
                  <a:pt x="706966" y="467104"/>
                </a:lnTo>
                <a:lnTo>
                  <a:pt x="716797" y="472072"/>
                </a:lnTo>
                <a:lnTo>
                  <a:pt x="739835" y="485842"/>
                </a:lnTo>
                <a:lnTo>
                  <a:pt x="762770" y="505770"/>
                </a:lnTo>
                <a:lnTo>
                  <a:pt x="765688" y="508626"/>
                </a:lnTo>
                <a:lnTo>
                  <a:pt x="767634" y="512435"/>
                </a:lnTo>
                <a:lnTo>
                  <a:pt x="769796" y="521747"/>
                </a:lnTo>
                <a:lnTo>
                  <a:pt x="771297" y="542066"/>
                </a:lnTo>
                <a:lnTo>
                  <a:pt x="771373" y="547111"/>
                </a:lnTo>
                <a:lnTo>
                  <a:pt x="768917" y="557796"/>
                </a:lnTo>
                <a:lnTo>
                  <a:pt x="759580" y="580178"/>
                </a:lnTo>
                <a:lnTo>
                  <a:pt x="751370" y="601791"/>
                </a:lnTo>
                <a:lnTo>
                  <a:pt x="746658" y="608835"/>
                </a:lnTo>
                <a:lnTo>
                  <a:pt x="727327" y="627851"/>
                </a:lnTo>
                <a:lnTo>
                  <a:pt x="708159" y="646502"/>
                </a:lnTo>
                <a:lnTo>
                  <a:pt x="672763" y="681708"/>
                </a:lnTo>
                <a:lnTo>
                  <a:pt x="650187" y="699713"/>
                </a:lnTo>
                <a:lnTo>
                  <a:pt x="631237" y="711345"/>
                </a:lnTo>
                <a:lnTo>
                  <a:pt x="612020" y="722864"/>
                </a:lnTo>
                <a:lnTo>
                  <a:pt x="581621" y="745781"/>
                </a:lnTo>
                <a:lnTo>
                  <a:pt x="559365" y="762936"/>
                </a:lnTo>
                <a:lnTo>
                  <a:pt x="540705" y="777544"/>
                </a:lnTo>
                <a:lnTo>
                  <a:pt x="512529" y="794038"/>
                </a:lnTo>
                <a:lnTo>
                  <a:pt x="501216" y="801894"/>
                </a:lnTo>
                <a:lnTo>
                  <a:pt x="494860" y="804066"/>
                </a:lnTo>
                <a:lnTo>
                  <a:pt x="483019" y="805460"/>
                </a:lnTo>
                <a:lnTo>
                  <a:pt x="459706" y="805799"/>
                </a:lnTo>
                <a:lnTo>
                  <a:pt x="454342" y="80580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639"/>
          <p:cNvSpPr/>
          <p:nvPr/>
        </p:nvSpPr>
        <p:spPr>
          <a:xfrm>
            <a:off x="1065847" y="2828925"/>
            <a:ext cx="94298" cy="334328"/>
          </a:xfrm>
          <a:custGeom>
            <a:avLst/>
            <a:gdLst/>
            <a:ahLst/>
            <a:cxnLst/>
            <a:rect l="0" t="0" r="0" b="0"/>
            <a:pathLst>
              <a:path w="94298" h="334328">
                <a:moveTo>
                  <a:pt x="0" y="0"/>
                </a:moveTo>
                <a:lnTo>
                  <a:pt x="8570" y="0"/>
                </a:lnTo>
                <a:lnTo>
                  <a:pt x="8572" y="36322"/>
                </a:lnTo>
                <a:lnTo>
                  <a:pt x="11112" y="45035"/>
                </a:lnTo>
                <a:lnTo>
                  <a:pt x="13123" y="50026"/>
                </a:lnTo>
                <a:lnTo>
                  <a:pt x="14464" y="55258"/>
                </a:lnTo>
                <a:lnTo>
                  <a:pt x="15358" y="60651"/>
                </a:lnTo>
                <a:lnTo>
                  <a:pt x="15953" y="66151"/>
                </a:lnTo>
                <a:lnTo>
                  <a:pt x="17303" y="71723"/>
                </a:lnTo>
                <a:lnTo>
                  <a:pt x="19155" y="77343"/>
                </a:lnTo>
                <a:lnTo>
                  <a:pt x="21343" y="82994"/>
                </a:lnTo>
                <a:lnTo>
                  <a:pt x="23773" y="91814"/>
                </a:lnTo>
                <a:lnTo>
                  <a:pt x="24853" y="99861"/>
                </a:lnTo>
                <a:lnTo>
                  <a:pt x="25333" y="109787"/>
                </a:lnTo>
                <a:lnTo>
                  <a:pt x="26414" y="115101"/>
                </a:lnTo>
                <a:lnTo>
                  <a:pt x="28087" y="120549"/>
                </a:lnTo>
                <a:lnTo>
                  <a:pt x="30154" y="126086"/>
                </a:lnTo>
                <a:lnTo>
                  <a:pt x="31533" y="131682"/>
                </a:lnTo>
                <a:lnTo>
                  <a:pt x="32452" y="137318"/>
                </a:lnTo>
                <a:lnTo>
                  <a:pt x="33064" y="142980"/>
                </a:lnTo>
                <a:lnTo>
                  <a:pt x="33473" y="148660"/>
                </a:lnTo>
                <a:lnTo>
                  <a:pt x="33745" y="154352"/>
                </a:lnTo>
                <a:lnTo>
                  <a:pt x="33927" y="160051"/>
                </a:lnTo>
                <a:lnTo>
                  <a:pt x="35000" y="165756"/>
                </a:lnTo>
                <a:lnTo>
                  <a:pt x="36669" y="171463"/>
                </a:lnTo>
                <a:lnTo>
                  <a:pt x="38733" y="177174"/>
                </a:lnTo>
                <a:lnTo>
                  <a:pt x="40110" y="182886"/>
                </a:lnTo>
                <a:lnTo>
                  <a:pt x="41027" y="188599"/>
                </a:lnTo>
                <a:lnTo>
                  <a:pt x="41639" y="194312"/>
                </a:lnTo>
                <a:lnTo>
                  <a:pt x="42999" y="200026"/>
                </a:lnTo>
                <a:lnTo>
                  <a:pt x="44859" y="205741"/>
                </a:lnTo>
                <a:lnTo>
                  <a:pt x="47051" y="211455"/>
                </a:lnTo>
                <a:lnTo>
                  <a:pt x="49465" y="217170"/>
                </a:lnTo>
                <a:lnTo>
                  <a:pt x="52026" y="222885"/>
                </a:lnTo>
                <a:lnTo>
                  <a:pt x="54687" y="228600"/>
                </a:lnTo>
                <a:lnTo>
                  <a:pt x="57413" y="233362"/>
                </a:lnTo>
                <a:lnTo>
                  <a:pt x="60183" y="237490"/>
                </a:lnTo>
                <a:lnTo>
                  <a:pt x="62982" y="241194"/>
                </a:lnTo>
                <a:lnTo>
                  <a:pt x="64848" y="245568"/>
                </a:lnTo>
                <a:lnTo>
                  <a:pt x="66921" y="255509"/>
                </a:lnTo>
                <a:lnTo>
                  <a:pt x="67843" y="263737"/>
                </a:lnTo>
                <a:lnTo>
                  <a:pt x="68089" y="267264"/>
                </a:lnTo>
                <a:lnTo>
                  <a:pt x="70902" y="276264"/>
                </a:lnTo>
                <a:lnTo>
                  <a:pt x="72985" y="281331"/>
                </a:lnTo>
                <a:lnTo>
                  <a:pt x="75300" y="289501"/>
                </a:lnTo>
                <a:lnTo>
                  <a:pt x="76604" y="299455"/>
                </a:lnTo>
                <a:lnTo>
                  <a:pt x="76990" y="308437"/>
                </a:lnTo>
                <a:lnTo>
                  <a:pt x="77044" y="311352"/>
                </a:lnTo>
                <a:lnTo>
                  <a:pt x="78033" y="313295"/>
                </a:lnTo>
                <a:lnTo>
                  <a:pt x="79644" y="314591"/>
                </a:lnTo>
                <a:lnTo>
                  <a:pt x="81671" y="315455"/>
                </a:lnTo>
                <a:lnTo>
                  <a:pt x="83022" y="316983"/>
                </a:lnTo>
                <a:lnTo>
                  <a:pt x="83923" y="318954"/>
                </a:lnTo>
                <a:lnTo>
                  <a:pt x="85369" y="324411"/>
                </a:lnTo>
                <a:lnTo>
                  <a:pt x="85620" y="329907"/>
                </a:lnTo>
                <a:lnTo>
                  <a:pt x="86607" y="331381"/>
                </a:lnTo>
                <a:lnTo>
                  <a:pt x="88218" y="332363"/>
                </a:lnTo>
                <a:lnTo>
                  <a:pt x="94297" y="33432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640"/>
          <p:cNvSpPr/>
          <p:nvPr/>
        </p:nvSpPr>
        <p:spPr>
          <a:xfrm>
            <a:off x="1228724" y="2846178"/>
            <a:ext cx="282894" cy="342793"/>
          </a:xfrm>
          <a:custGeom>
            <a:avLst/>
            <a:gdLst/>
            <a:ahLst/>
            <a:cxnLst/>
            <a:rect l="0" t="0" r="0" b="0"/>
            <a:pathLst>
              <a:path w="282894" h="342793">
                <a:moveTo>
                  <a:pt x="0" y="34182"/>
                </a:moveTo>
                <a:lnTo>
                  <a:pt x="0" y="29631"/>
                </a:lnTo>
                <a:lnTo>
                  <a:pt x="953" y="28290"/>
                </a:lnTo>
                <a:lnTo>
                  <a:pt x="2540" y="27396"/>
                </a:lnTo>
                <a:lnTo>
                  <a:pt x="4551" y="26801"/>
                </a:lnTo>
                <a:lnTo>
                  <a:pt x="9326" y="23599"/>
                </a:lnTo>
                <a:lnTo>
                  <a:pt x="17368" y="16441"/>
                </a:lnTo>
                <a:lnTo>
                  <a:pt x="20152" y="13782"/>
                </a:lnTo>
                <a:lnTo>
                  <a:pt x="23912" y="12009"/>
                </a:lnTo>
                <a:lnTo>
                  <a:pt x="28324" y="10828"/>
                </a:lnTo>
                <a:lnTo>
                  <a:pt x="33170" y="10040"/>
                </a:lnTo>
                <a:lnTo>
                  <a:pt x="41095" y="9164"/>
                </a:lnTo>
                <a:lnTo>
                  <a:pt x="44542" y="8931"/>
                </a:lnTo>
                <a:lnTo>
                  <a:pt x="48745" y="7823"/>
                </a:lnTo>
                <a:lnTo>
                  <a:pt x="53452" y="6132"/>
                </a:lnTo>
                <a:lnTo>
                  <a:pt x="58495" y="4052"/>
                </a:lnTo>
                <a:lnTo>
                  <a:pt x="63762" y="2665"/>
                </a:lnTo>
                <a:lnTo>
                  <a:pt x="69178" y="1741"/>
                </a:lnTo>
                <a:lnTo>
                  <a:pt x="74694" y="1124"/>
                </a:lnTo>
                <a:lnTo>
                  <a:pt x="80276" y="713"/>
                </a:lnTo>
                <a:lnTo>
                  <a:pt x="85903" y="439"/>
                </a:lnTo>
                <a:lnTo>
                  <a:pt x="97234" y="135"/>
                </a:lnTo>
                <a:lnTo>
                  <a:pt x="108620" y="0"/>
                </a:lnTo>
                <a:lnTo>
                  <a:pt x="114324" y="916"/>
                </a:lnTo>
                <a:lnTo>
                  <a:pt x="120031" y="2480"/>
                </a:lnTo>
                <a:lnTo>
                  <a:pt x="125741" y="4474"/>
                </a:lnTo>
                <a:lnTo>
                  <a:pt x="131452" y="5805"/>
                </a:lnTo>
                <a:lnTo>
                  <a:pt x="137165" y="6691"/>
                </a:lnTo>
                <a:lnTo>
                  <a:pt x="142879" y="7282"/>
                </a:lnTo>
                <a:lnTo>
                  <a:pt x="148593" y="8629"/>
                </a:lnTo>
                <a:lnTo>
                  <a:pt x="154307" y="10479"/>
                </a:lnTo>
                <a:lnTo>
                  <a:pt x="160021" y="12664"/>
                </a:lnTo>
                <a:lnTo>
                  <a:pt x="164783" y="15074"/>
                </a:lnTo>
                <a:lnTo>
                  <a:pt x="172615" y="20292"/>
                </a:lnTo>
                <a:lnTo>
                  <a:pt x="179271" y="25786"/>
                </a:lnTo>
                <a:lnTo>
                  <a:pt x="186356" y="32355"/>
                </a:lnTo>
                <a:lnTo>
                  <a:pt x="207362" y="53003"/>
                </a:lnTo>
                <a:lnTo>
                  <a:pt x="213764" y="61914"/>
                </a:lnTo>
                <a:lnTo>
                  <a:pt x="219784" y="72225"/>
                </a:lnTo>
                <a:lnTo>
                  <a:pt x="225635" y="83157"/>
                </a:lnTo>
                <a:lnTo>
                  <a:pt x="227576" y="88739"/>
                </a:lnTo>
                <a:lnTo>
                  <a:pt x="228870" y="94366"/>
                </a:lnTo>
                <a:lnTo>
                  <a:pt x="229733" y="100022"/>
                </a:lnTo>
                <a:lnTo>
                  <a:pt x="230308" y="105698"/>
                </a:lnTo>
                <a:lnTo>
                  <a:pt x="230691" y="111387"/>
                </a:lnTo>
                <a:lnTo>
                  <a:pt x="230947" y="117084"/>
                </a:lnTo>
                <a:lnTo>
                  <a:pt x="231231" y="128495"/>
                </a:lnTo>
                <a:lnTo>
                  <a:pt x="231306" y="134205"/>
                </a:lnTo>
                <a:lnTo>
                  <a:pt x="230404" y="139916"/>
                </a:lnTo>
                <a:lnTo>
                  <a:pt x="228851" y="145629"/>
                </a:lnTo>
                <a:lnTo>
                  <a:pt x="226862" y="151342"/>
                </a:lnTo>
                <a:lnTo>
                  <a:pt x="225537" y="157056"/>
                </a:lnTo>
                <a:lnTo>
                  <a:pt x="224653" y="162770"/>
                </a:lnTo>
                <a:lnTo>
                  <a:pt x="224064" y="168485"/>
                </a:lnTo>
                <a:lnTo>
                  <a:pt x="222718" y="174200"/>
                </a:lnTo>
                <a:lnTo>
                  <a:pt x="220869" y="179915"/>
                </a:lnTo>
                <a:lnTo>
                  <a:pt x="218684" y="185629"/>
                </a:lnTo>
                <a:lnTo>
                  <a:pt x="216275" y="191344"/>
                </a:lnTo>
                <a:lnTo>
                  <a:pt x="213716" y="197059"/>
                </a:lnTo>
                <a:lnTo>
                  <a:pt x="208332" y="208489"/>
                </a:lnTo>
                <a:lnTo>
                  <a:pt x="202765" y="219919"/>
                </a:lnTo>
                <a:lnTo>
                  <a:pt x="198994" y="224682"/>
                </a:lnTo>
                <a:lnTo>
                  <a:pt x="194576" y="228809"/>
                </a:lnTo>
                <a:lnTo>
                  <a:pt x="189725" y="232513"/>
                </a:lnTo>
                <a:lnTo>
                  <a:pt x="181795" y="239169"/>
                </a:lnTo>
                <a:lnTo>
                  <a:pt x="178347" y="242277"/>
                </a:lnTo>
                <a:lnTo>
                  <a:pt x="176048" y="245302"/>
                </a:lnTo>
                <a:lnTo>
                  <a:pt x="173494" y="251203"/>
                </a:lnTo>
                <a:lnTo>
                  <a:pt x="170908" y="254110"/>
                </a:lnTo>
                <a:lnTo>
                  <a:pt x="162954" y="259880"/>
                </a:lnTo>
                <a:lnTo>
                  <a:pt x="155609" y="265619"/>
                </a:lnTo>
                <a:lnTo>
                  <a:pt x="148217" y="271345"/>
                </a:lnTo>
                <a:lnTo>
                  <a:pt x="143579" y="274206"/>
                </a:lnTo>
                <a:lnTo>
                  <a:pt x="138582" y="277065"/>
                </a:lnTo>
                <a:lnTo>
                  <a:pt x="130490" y="282782"/>
                </a:lnTo>
                <a:lnTo>
                  <a:pt x="126998" y="285641"/>
                </a:lnTo>
                <a:lnTo>
                  <a:pt x="122766" y="287546"/>
                </a:lnTo>
                <a:lnTo>
                  <a:pt x="118039" y="288816"/>
                </a:lnTo>
                <a:lnTo>
                  <a:pt x="112983" y="289663"/>
                </a:lnTo>
                <a:lnTo>
                  <a:pt x="104825" y="290604"/>
                </a:lnTo>
                <a:lnTo>
                  <a:pt x="98024" y="291022"/>
                </a:lnTo>
                <a:lnTo>
                  <a:pt x="91826" y="291208"/>
                </a:lnTo>
                <a:lnTo>
                  <a:pt x="79134" y="291327"/>
                </a:lnTo>
                <a:lnTo>
                  <a:pt x="69779" y="291344"/>
                </a:lnTo>
                <a:lnTo>
                  <a:pt x="66522" y="290395"/>
                </a:lnTo>
                <a:lnTo>
                  <a:pt x="64350" y="288811"/>
                </a:lnTo>
                <a:lnTo>
                  <a:pt x="62903" y="286802"/>
                </a:lnTo>
                <a:lnTo>
                  <a:pt x="60986" y="285463"/>
                </a:lnTo>
                <a:lnTo>
                  <a:pt x="53736" y="282625"/>
                </a:lnTo>
                <a:lnTo>
                  <a:pt x="48330" y="278586"/>
                </a:lnTo>
                <a:lnTo>
                  <a:pt x="46508" y="276175"/>
                </a:lnTo>
                <a:lnTo>
                  <a:pt x="45293" y="273616"/>
                </a:lnTo>
                <a:lnTo>
                  <a:pt x="44483" y="270957"/>
                </a:lnTo>
                <a:lnTo>
                  <a:pt x="43583" y="262922"/>
                </a:lnTo>
                <a:lnTo>
                  <a:pt x="43343" y="258113"/>
                </a:lnTo>
                <a:lnTo>
                  <a:pt x="44135" y="253954"/>
                </a:lnTo>
                <a:lnTo>
                  <a:pt x="47556" y="246793"/>
                </a:lnTo>
                <a:lnTo>
                  <a:pt x="54837" y="237407"/>
                </a:lnTo>
                <a:lnTo>
                  <a:pt x="63026" y="228593"/>
                </a:lnTo>
                <a:lnTo>
                  <a:pt x="71486" y="219949"/>
                </a:lnTo>
                <a:lnTo>
                  <a:pt x="79714" y="214217"/>
                </a:lnTo>
                <a:lnTo>
                  <a:pt x="84575" y="211356"/>
                </a:lnTo>
                <a:lnTo>
                  <a:pt x="89721" y="208495"/>
                </a:lnTo>
                <a:lnTo>
                  <a:pt x="100519" y="202777"/>
                </a:lnTo>
                <a:lnTo>
                  <a:pt x="106065" y="200871"/>
                </a:lnTo>
                <a:lnTo>
                  <a:pt x="111668" y="199600"/>
                </a:lnTo>
                <a:lnTo>
                  <a:pt x="117308" y="198753"/>
                </a:lnTo>
                <a:lnTo>
                  <a:pt x="122973" y="198188"/>
                </a:lnTo>
                <a:lnTo>
                  <a:pt x="128655" y="197812"/>
                </a:lnTo>
                <a:lnTo>
                  <a:pt x="134347" y="197561"/>
                </a:lnTo>
                <a:lnTo>
                  <a:pt x="145753" y="197282"/>
                </a:lnTo>
                <a:lnTo>
                  <a:pt x="151461" y="197208"/>
                </a:lnTo>
                <a:lnTo>
                  <a:pt x="156219" y="198111"/>
                </a:lnTo>
                <a:lnTo>
                  <a:pt x="164046" y="201654"/>
                </a:lnTo>
                <a:lnTo>
                  <a:pt x="169372" y="203932"/>
                </a:lnTo>
                <a:lnTo>
                  <a:pt x="175780" y="206404"/>
                </a:lnTo>
                <a:lnTo>
                  <a:pt x="182909" y="209004"/>
                </a:lnTo>
                <a:lnTo>
                  <a:pt x="188614" y="211690"/>
                </a:lnTo>
                <a:lnTo>
                  <a:pt x="193371" y="214433"/>
                </a:lnTo>
                <a:lnTo>
                  <a:pt x="202148" y="220973"/>
                </a:lnTo>
                <a:lnTo>
                  <a:pt x="207155" y="225384"/>
                </a:lnTo>
                <a:lnTo>
                  <a:pt x="216847" y="234413"/>
                </a:lnTo>
                <a:lnTo>
                  <a:pt x="227658" y="244851"/>
                </a:lnTo>
                <a:lnTo>
                  <a:pt x="233897" y="251002"/>
                </a:lnTo>
                <a:lnTo>
                  <a:pt x="239844" y="259451"/>
                </a:lnTo>
                <a:lnTo>
                  <a:pt x="245663" y="269557"/>
                </a:lnTo>
                <a:lnTo>
                  <a:pt x="251424" y="280398"/>
                </a:lnTo>
                <a:lnTo>
                  <a:pt x="254619" y="289026"/>
                </a:lnTo>
                <a:lnTo>
                  <a:pt x="255471" y="292660"/>
                </a:lnTo>
                <a:lnTo>
                  <a:pt x="258958" y="299239"/>
                </a:lnTo>
                <a:lnTo>
                  <a:pt x="261221" y="302326"/>
                </a:lnTo>
                <a:lnTo>
                  <a:pt x="263736" y="310837"/>
                </a:lnTo>
                <a:lnTo>
                  <a:pt x="264407" y="315774"/>
                </a:lnTo>
                <a:lnTo>
                  <a:pt x="267692" y="323799"/>
                </a:lnTo>
                <a:lnTo>
                  <a:pt x="271374" y="330540"/>
                </a:lnTo>
                <a:lnTo>
                  <a:pt x="273011" y="336712"/>
                </a:lnTo>
                <a:lnTo>
                  <a:pt x="274400" y="338738"/>
                </a:lnTo>
                <a:lnTo>
                  <a:pt x="276279" y="340089"/>
                </a:lnTo>
                <a:lnTo>
                  <a:pt x="282893" y="34279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641"/>
          <p:cNvSpPr/>
          <p:nvPr/>
        </p:nvSpPr>
        <p:spPr>
          <a:xfrm>
            <a:off x="1691639" y="3094812"/>
            <a:ext cx="34281" cy="51296"/>
          </a:xfrm>
          <a:custGeom>
            <a:avLst/>
            <a:gdLst/>
            <a:ahLst/>
            <a:cxnLst/>
            <a:rect l="0" t="0" r="0" b="0"/>
            <a:pathLst>
              <a:path w="34281" h="51296">
                <a:moveTo>
                  <a:pt x="8573" y="51295"/>
                </a:moveTo>
                <a:lnTo>
                  <a:pt x="8573" y="30896"/>
                </a:lnTo>
                <a:lnTo>
                  <a:pt x="9525" y="28170"/>
                </a:lnTo>
                <a:lnTo>
                  <a:pt x="11113" y="25401"/>
                </a:lnTo>
                <a:lnTo>
                  <a:pt x="13124" y="22602"/>
                </a:lnTo>
                <a:lnTo>
                  <a:pt x="15417" y="20737"/>
                </a:lnTo>
                <a:lnTo>
                  <a:pt x="17898" y="19493"/>
                </a:lnTo>
                <a:lnTo>
                  <a:pt x="20505" y="18664"/>
                </a:lnTo>
                <a:lnTo>
                  <a:pt x="22242" y="17158"/>
                </a:lnTo>
                <a:lnTo>
                  <a:pt x="23401" y="15202"/>
                </a:lnTo>
                <a:lnTo>
                  <a:pt x="24173" y="12946"/>
                </a:lnTo>
                <a:lnTo>
                  <a:pt x="25641" y="10489"/>
                </a:lnTo>
                <a:lnTo>
                  <a:pt x="27571" y="7898"/>
                </a:lnTo>
                <a:lnTo>
                  <a:pt x="34174" y="0"/>
                </a:lnTo>
                <a:lnTo>
                  <a:pt x="34213" y="906"/>
                </a:lnTo>
                <a:lnTo>
                  <a:pt x="34280" y="7253"/>
                </a:lnTo>
                <a:lnTo>
                  <a:pt x="33331" y="8599"/>
                </a:lnTo>
                <a:lnTo>
                  <a:pt x="31746" y="10449"/>
                </a:lnTo>
                <a:lnTo>
                  <a:pt x="29737" y="12634"/>
                </a:lnTo>
                <a:lnTo>
                  <a:pt x="24964" y="17602"/>
                </a:lnTo>
                <a:lnTo>
                  <a:pt x="14139" y="28553"/>
                </a:lnTo>
                <a:lnTo>
                  <a:pt x="12284" y="31371"/>
                </a:lnTo>
                <a:lnTo>
                  <a:pt x="11047" y="34203"/>
                </a:lnTo>
                <a:lnTo>
                  <a:pt x="10222" y="37043"/>
                </a:lnTo>
                <a:lnTo>
                  <a:pt x="8720" y="38936"/>
                </a:lnTo>
                <a:lnTo>
                  <a:pt x="6766" y="40198"/>
                </a:lnTo>
                <a:lnTo>
                  <a:pt x="0" y="4272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642"/>
          <p:cNvSpPr/>
          <p:nvPr/>
        </p:nvSpPr>
        <p:spPr>
          <a:xfrm>
            <a:off x="1769181" y="2811780"/>
            <a:ext cx="282352" cy="325721"/>
          </a:xfrm>
          <a:custGeom>
            <a:avLst/>
            <a:gdLst/>
            <a:ahLst/>
            <a:cxnLst/>
            <a:rect l="0" t="0" r="0" b="0"/>
            <a:pathLst>
              <a:path w="282352" h="325721">
                <a:moveTo>
                  <a:pt x="153916" y="0"/>
                </a:moveTo>
                <a:lnTo>
                  <a:pt x="169838" y="0"/>
                </a:lnTo>
                <a:lnTo>
                  <a:pt x="159022" y="0"/>
                </a:lnTo>
                <a:lnTo>
                  <a:pt x="157320" y="952"/>
                </a:lnTo>
                <a:lnTo>
                  <a:pt x="156185" y="2540"/>
                </a:lnTo>
                <a:lnTo>
                  <a:pt x="155429" y="4551"/>
                </a:lnTo>
                <a:lnTo>
                  <a:pt x="149813" y="11931"/>
                </a:lnTo>
                <a:lnTo>
                  <a:pt x="145466" y="13669"/>
                </a:lnTo>
                <a:lnTo>
                  <a:pt x="139710" y="14828"/>
                </a:lnTo>
                <a:lnTo>
                  <a:pt x="133016" y="15600"/>
                </a:lnTo>
                <a:lnTo>
                  <a:pt x="126647" y="17067"/>
                </a:lnTo>
                <a:lnTo>
                  <a:pt x="120497" y="18998"/>
                </a:lnTo>
                <a:lnTo>
                  <a:pt x="114492" y="21238"/>
                </a:lnTo>
                <a:lnTo>
                  <a:pt x="108583" y="23683"/>
                </a:lnTo>
                <a:lnTo>
                  <a:pt x="102739" y="26266"/>
                </a:lnTo>
                <a:lnTo>
                  <a:pt x="96938" y="28941"/>
                </a:lnTo>
                <a:lnTo>
                  <a:pt x="91166" y="30724"/>
                </a:lnTo>
                <a:lnTo>
                  <a:pt x="85413" y="31912"/>
                </a:lnTo>
                <a:lnTo>
                  <a:pt x="79672" y="32705"/>
                </a:lnTo>
                <a:lnTo>
                  <a:pt x="73940" y="33233"/>
                </a:lnTo>
                <a:lnTo>
                  <a:pt x="68214" y="33585"/>
                </a:lnTo>
                <a:lnTo>
                  <a:pt x="57724" y="33976"/>
                </a:lnTo>
                <a:lnTo>
                  <a:pt x="49886" y="34151"/>
                </a:lnTo>
                <a:lnTo>
                  <a:pt x="23812" y="34277"/>
                </a:lnTo>
                <a:lnTo>
                  <a:pt x="21460" y="33329"/>
                </a:lnTo>
                <a:lnTo>
                  <a:pt x="19892" y="31744"/>
                </a:lnTo>
                <a:lnTo>
                  <a:pt x="18846" y="29735"/>
                </a:lnTo>
                <a:lnTo>
                  <a:pt x="17197" y="28396"/>
                </a:lnTo>
                <a:lnTo>
                  <a:pt x="15145" y="27503"/>
                </a:lnTo>
                <a:lnTo>
                  <a:pt x="12825" y="26908"/>
                </a:lnTo>
                <a:lnTo>
                  <a:pt x="11277" y="25558"/>
                </a:lnTo>
                <a:lnTo>
                  <a:pt x="10246" y="23706"/>
                </a:lnTo>
                <a:lnTo>
                  <a:pt x="9558" y="21519"/>
                </a:lnTo>
                <a:lnTo>
                  <a:pt x="8148" y="20061"/>
                </a:lnTo>
                <a:lnTo>
                  <a:pt x="6255" y="19089"/>
                </a:lnTo>
                <a:lnTo>
                  <a:pt x="923" y="17529"/>
                </a:lnTo>
                <a:lnTo>
                  <a:pt x="486" y="18353"/>
                </a:lnTo>
                <a:lnTo>
                  <a:pt x="0" y="21809"/>
                </a:lnTo>
                <a:lnTo>
                  <a:pt x="823" y="23112"/>
                </a:lnTo>
                <a:lnTo>
                  <a:pt x="2324" y="23980"/>
                </a:lnTo>
                <a:lnTo>
                  <a:pt x="4277" y="24559"/>
                </a:lnTo>
                <a:lnTo>
                  <a:pt x="5579" y="25898"/>
                </a:lnTo>
                <a:lnTo>
                  <a:pt x="6447" y="27742"/>
                </a:lnTo>
                <a:lnTo>
                  <a:pt x="7026" y="29925"/>
                </a:lnTo>
                <a:lnTo>
                  <a:pt x="10209" y="34890"/>
                </a:lnTo>
                <a:lnTo>
                  <a:pt x="12392" y="37547"/>
                </a:lnTo>
                <a:lnTo>
                  <a:pt x="13846" y="40271"/>
                </a:lnTo>
                <a:lnTo>
                  <a:pt x="15463" y="45838"/>
                </a:lnTo>
                <a:lnTo>
                  <a:pt x="16373" y="54327"/>
                </a:lnTo>
                <a:lnTo>
                  <a:pt x="16586" y="62563"/>
                </a:lnTo>
                <a:lnTo>
                  <a:pt x="16756" y="171291"/>
                </a:lnTo>
                <a:lnTo>
                  <a:pt x="23600" y="171418"/>
                </a:lnTo>
                <a:lnTo>
                  <a:pt x="32356" y="171445"/>
                </a:lnTo>
                <a:lnTo>
                  <a:pt x="38294" y="168908"/>
                </a:lnTo>
                <a:lnTo>
                  <a:pt x="46331" y="164605"/>
                </a:lnTo>
                <a:lnTo>
                  <a:pt x="53078" y="159517"/>
                </a:lnTo>
                <a:lnTo>
                  <a:pt x="58115" y="156827"/>
                </a:lnTo>
                <a:lnTo>
                  <a:pt x="64332" y="154081"/>
                </a:lnTo>
                <a:lnTo>
                  <a:pt x="71333" y="151298"/>
                </a:lnTo>
                <a:lnTo>
                  <a:pt x="77906" y="149443"/>
                </a:lnTo>
                <a:lnTo>
                  <a:pt x="84192" y="148206"/>
                </a:lnTo>
                <a:lnTo>
                  <a:pt x="90289" y="147381"/>
                </a:lnTo>
                <a:lnTo>
                  <a:pt x="96258" y="145879"/>
                </a:lnTo>
                <a:lnTo>
                  <a:pt x="102142" y="143925"/>
                </a:lnTo>
                <a:lnTo>
                  <a:pt x="107970" y="141670"/>
                </a:lnTo>
                <a:lnTo>
                  <a:pt x="114713" y="140166"/>
                </a:lnTo>
                <a:lnTo>
                  <a:pt x="122065" y="139164"/>
                </a:lnTo>
                <a:lnTo>
                  <a:pt x="129825" y="138496"/>
                </a:lnTo>
                <a:lnTo>
                  <a:pt x="136903" y="138051"/>
                </a:lnTo>
                <a:lnTo>
                  <a:pt x="149847" y="137556"/>
                </a:lnTo>
                <a:lnTo>
                  <a:pt x="179570" y="137238"/>
                </a:lnTo>
                <a:lnTo>
                  <a:pt x="192623" y="137194"/>
                </a:lnTo>
                <a:lnTo>
                  <a:pt x="199723" y="138135"/>
                </a:lnTo>
                <a:lnTo>
                  <a:pt x="207314" y="139715"/>
                </a:lnTo>
                <a:lnTo>
                  <a:pt x="215232" y="141721"/>
                </a:lnTo>
                <a:lnTo>
                  <a:pt x="221463" y="144010"/>
                </a:lnTo>
                <a:lnTo>
                  <a:pt x="226570" y="146489"/>
                </a:lnTo>
                <a:lnTo>
                  <a:pt x="230927" y="149094"/>
                </a:lnTo>
                <a:lnTo>
                  <a:pt x="235737" y="151784"/>
                </a:lnTo>
                <a:lnTo>
                  <a:pt x="246161" y="157312"/>
                </a:lnTo>
                <a:lnTo>
                  <a:pt x="254603" y="162944"/>
                </a:lnTo>
                <a:lnTo>
                  <a:pt x="261531" y="168621"/>
                </a:lnTo>
                <a:lnTo>
                  <a:pt x="267785" y="174320"/>
                </a:lnTo>
                <a:lnTo>
                  <a:pt x="276661" y="182884"/>
                </a:lnTo>
                <a:lnTo>
                  <a:pt x="278608" y="186692"/>
                </a:lnTo>
                <a:lnTo>
                  <a:pt x="280772" y="196004"/>
                </a:lnTo>
                <a:lnTo>
                  <a:pt x="281734" y="203953"/>
                </a:lnTo>
                <a:lnTo>
                  <a:pt x="282162" y="211613"/>
                </a:lnTo>
                <a:lnTo>
                  <a:pt x="282351" y="221367"/>
                </a:lnTo>
                <a:lnTo>
                  <a:pt x="281450" y="225683"/>
                </a:lnTo>
                <a:lnTo>
                  <a:pt x="277908" y="233018"/>
                </a:lnTo>
                <a:lnTo>
                  <a:pt x="270559" y="242503"/>
                </a:lnTo>
                <a:lnTo>
                  <a:pt x="262348" y="251346"/>
                </a:lnTo>
                <a:lnTo>
                  <a:pt x="254178" y="257124"/>
                </a:lnTo>
                <a:lnTo>
                  <a:pt x="249332" y="259998"/>
                </a:lnTo>
                <a:lnTo>
                  <a:pt x="241408" y="265732"/>
                </a:lnTo>
                <a:lnTo>
                  <a:pt x="233759" y="271455"/>
                </a:lnTo>
                <a:lnTo>
                  <a:pt x="229052" y="274315"/>
                </a:lnTo>
                <a:lnTo>
                  <a:pt x="224009" y="277174"/>
                </a:lnTo>
                <a:lnTo>
                  <a:pt x="217790" y="280985"/>
                </a:lnTo>
                <a:lnTo>
                  <a:pt x="203259" y="290300"/>
                </a:lnTo>
                <a:lnTo>
                  <a:pt x="196337" y="293545"/>
                </a:lnTo>
                <a:lnTo>
                  <a:pt x="189816" y="295709"/>
                </a:lnTo>
                <a:lnTo>
                  <a:pt x="183564" y="297152"/>
                </a:lnTo>
                <a:lnTo>
                  <a:pt x="177492" y="299066"/>
                </a:lnTo>
                <a:lnTo>
                  <a:pt x="171538" y="301295"/>
                </a:lnTo>
                <a:lnTo>
                  <a:pt x="165664" y="303733"/>
                </a:lnTo>
                <a:lnTo>
                  <a:pt x="159843" y="306311"/>
                </a:lnTo>
                <a:lnTo>
                  <a:pt x="148295" y="311715"/>
                </a:lnTo>
                <a:lnTo>
                  <a:pt x="142549" y="313537"/>
                </a:lnTo>
                <a:lnTo>
                  <a:pt x="136813" y="314752"/>
                </a:lnTo>
                <a:lnTo>
                  <a:pt x="131084" y="315562"/>
                </a:lnTo>
                <a:lnTo>
                  <a:pt x="125360" y="317055"/>
                </a:lnTo>
                <a:lnTo>
                  <a:pt x="119638" y="319002"/>
                </a:lnTo>
                <a:lnTo>
                  <a:pt x="113919" y="321253"/>
                </a:lnTo>
                <a:lnTo>
                  <a:pt x="109154" y="322754"/>
                </a:lnTo>
                <a:lnTo>
                  <a:pt x="101319" y="324421"/>
                </a:lnTo>
                <a:lnTo>
                  <a:pt x="94420" y="325491"/>
                </a:lnTo>
                <a:lnTo>
                  <a:pt x="86720" y="325720"/>
                </a:lnTo>
                <a:lnTo>
                  <a:pt x="86259" y="324779"/>
                </a:lnTo>
                <a:lnTo>
                  <a:pt x="85336" y="31718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643"/>
          <p:cNvSpPr/>
          <p:nvPr/>
        </p:nvSpPr>
        <p:spPr>
          <a:xfrm>
            <a:off x="2120265" y="2888941"/>
            <a:ext cx="377190" cy="222867"/>
          </a:xfrm>
          <a:custGeom>
            <a:avLst/>
            <a:gdLst/>
            <a:ahLst/>
            <a:cxnLst/>
            <a:rect l="0" t="0" r="0" b="0"/>
            <a:pathLst>
              <a:path w="377190" h="222867">
                <a:moveTo>
                  <a:pt x="8572" y="8564"/>
                </a:moveTo>
                <a:lnTo>
                  <a:pt x="0" y="8564"/>
                </a:lnTo>
                <a:lnTo>
                  <a:pt x="17569" y="8564"/>
                </a:lnTo>
                <a:lnTo>
                  <a:pt x="21238" y="7611"/>
                </a:lnTo>
                <a:lnTo>
                  <a:pt x="31904" y="2672"/>
                </a:lnTo>
                <a:lnTo>
                  <a:pt x="41484" y="1183"/>
                </a:lnTo>
                <a:lnTo>
                  <a:pt x="53037" y="344"/>
                </a:lnTo>
                <a:lnTo>
                  <a:pt x="61989" y="148"/>
                </a:lnTo>
                <a:lnTo>
                  <a:pt x="95577" y="0"/>
                </a:lnTo>
                <a:lnTo>
                  <a:pt x="104709" y="2535"/>
                </a:lnTo>
                <a:lnTo>
                  <a:pt x="115117" y="6837"/>
                </a:lnTo>
                <a:lnTo>
                  <a:pt x="126093" y="11924"/>
                </a:lnTo>
                <a:lnTo>
                  <a:pt x="129782" y="14614"/>
                </a:lnTo>
                <a:lnTo>
                  <a:pt x="132241" y="17359"/>
                </a:lnTo>
                <a:lnTo>
                  <a:pt x="135926" y="22950"/>
                </a:lnTo>
                <a:lnTo>
                  <a:pt x="140739" y="28610"/>
                </a:lnTo>
                <a:lnTo>
                  <a:pt x="146053" y="34301"/>
                </a:lnTo>
                <a:lnTo>
                  <a:pt x="148804" y="37152"/>
                </a:lnTo>
                <a:lnTo>
                  <a:pt x="150637" y="40957"/>
                </a:lnTo>
                <a:lnTo>
                  <a:pt x="151860" y="45400"/>
                </a:lnTo>
                <a:lnTo>
                  <a:pt x="152675" y="50266"/>
                </a:lnTo>
                <a:lnTo>
                  <a:pt x="154170" y="55415"/>
                </a:lnTo>
                <a:lnTo>
                  <a:pt x="156120" y="60753"/>
                </a:lnTo>
                <a:lnTo>
                  <a:pt x="158373" y="66216"/>
                </a:lnTo>
                <a:lnTo>
                  <a:pt x="159874" y="71764"/>
                </a:lnTo>
                <a:lnTo>
                  <a:pt x="160875" y="77367"/>
                </a:lnTo>
                <a:lnTo>
                  <a:pt x="161542" y="83008"/>
                </a:lnTo>
                <a:lnTo>
                  <a:pt x="162940" y="88673"/>
                </a:lnTo>
                <a:lnTo>
                  <a:pt x="164824" y="94355"/>
                </a:lnTo>
                <a:lnTo>
                  <a:pt x="167032" y="100048"/>
                </a:lnTo>
                <a:lnTo>
                  <a:pt x="168505" y="105748"/>
                </a:lnTo>
                <a:lnTo>
                  <a:pt x="169486" y="111453"/>
                </a:lnTo>
                <a:lnTo>
                  <a:pt x="170141" y="117162"/>
                </a:lnTo>
                <a:lnTo>
                  <a:pt x="171529" y="122872"/>
                </a:lnTo>
                <a:lnTo>
                  <a:pt x="173408" y="128585"/>
                </a:lnTo>
                <a:lnTo>
                  <a:pt x="175612" y="134297"/>
                </a:lnTo>
                <a:lnTo>
                  <a:pt x="177082" y="140011"/>
                </a:lnTo>
                <a:lnTo>
                  <a:pt x="178062" y="145725"/>
                </a:lnTo>
                <a:lnTo>
                  <a:pt x="178715" y="151440"/>
                </a:lnTo>
                <a:lnTo>
                  <a:pt x="179151" y="157154"/>
                </a:lnTo>
                <a:lnTo>
                  <a:pt x="179441" y="162869"/>
                </a:lnTo>
                <a:lnTo>
                  <a:pt x="179635" y="168584"/>
                </a:lnTo>
                <a:lnTo>
                  <a:pt x="180717" y="173346"/>
                </a:lnTo>
                <a:lnTo>
                  <a:pt x="182390" y="177474"/>
                </a:lnTo>
                <a:lnTo>
                  <a:pt x="184458" y="181178"/>
                </a:lnTo>
                <a:lnTo>
                  <a:pt x="189296" y="187834"/>
                </a:lnTo>
                <a:lnTo>
                  <a:pt x="194621" y="193967"/>
                </a:lnTo>
                <a:lnTo>
                  <a:pt x="200163" y="199867"/>
                </a:lnTo>
                <a:lnTo>
                  <a:pt x="208341" y="205665"/>
                </a:lnTo>
                <a:lnTo>
                  <a:pt x="217373" y="210464"/>
                </a:lnTo>
                <a:lnTo>
                  <a:pt x="227813" y="214119"/>
                </a:lnTo>
                <a:lnTo>
                  <a:pt x="233965" y="218349"/>
                </a:lnTo>
                <a:lnTo>
                  <a:pt x="237892" y="219858"/>
                </a:lnTo>
                <a:lnTo>
                  <a:pt x="247334" y="221535"/>
                </a:lnTo>
                <a:lnTo>
                  <a:pt x="257881" y="222280"/>
                </a:lnTo>
                <a:lnTo>
                  <a:pt x="268919" y="222611"/>
                </a:lnTo>
                <a:lnTo>
                  <a:pt x="302922" y="222853"/>
                </a:lnTo>
                <a:lnTo>
                  <a:pt x="314337" y="222866"/>
                </a:lnTo>
                <a:lnTo>
                  <a:pt x="325760" y="220331"/>
                </a:lnTo>
                <a:lnTo>
                  <a:pt x="336234" y="216983"/>
                </a:lnTo>
                <a:lnTo>
                  <a:pt x="344065" y="215494"/>
                </a:lnTo>
                <a:lnTo>
                  <a:pt x="353260" y="214833"/>
                </a:lnTo>
                <a:lnTo>
                  <a:pt x="362744" y="214539"/>
                </a:lnTo>
                <a:lnTo>
                  <a:pt x="370134" y="214408"/>
                </a:lnTo>
                <a:lnTo>
                  <a:pt x="372486" y="213421"/>
                </a:lnTo>
                <a:lnTo>
                  <a:pt x="374054" y="211810"/>
                </a:lnTo>
                <a:lnTo>
                  <a:pt x="377189" y="20573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644"/>
          <p:cNvSpPr/>
          <p:nvPr/>
        </p:nvSpPr>
        <p:spPr>
          <a:xfrm>
            <a:off x="2146380" y="2854673"/>
            <a:ext cx="299640" cy="265600"/>
          </a:xfrm>
          <a:custGeom>
            <a:avLst/>
            <a:gdLst/>
            <a:ahLst/>
            <a:cxnLst/>
            <a:rect l="0" t="0" r="0" b="0"/>
            <a:pathLst>
              <a:path w="299640" h="265600">
                <a:moveTo>
                  <a:pt x="299639" y="8541"/>
                </a:moveTo>
                <a:lnTo>
                  <a:pt x="299639" y="3991"/>
                </a:lnTo>
                <a:lnTo>
                  <a:pt x="298687" y="2650"/>
                </a:lnTo>
                <a:lnTo>
                  <a:pt x="297099" y="1756"/>
                </a:lnTo>
                <a:lnTo>
                  <a:pt x="291420" y="74"/>
                </a:lnTo>
                <a:lnTo>
                  <a:pt x="286621" y="0"/>
                </a:lnTo>
                <a:lnTo>
                  <a:pt x="284293" y="942"/>
                </a:lnTo>
                <a:lnTo>
                  <a:pt x="276466" y="6819"/>
                </a:lnTo>
                <a:lnTo>
                  <a:pt x="268114" y="14593"/>
                </a:lnTo>
                <a:lnTo>
                  <a:pt x="237962" y="44511"/>
                </a:lnTo>
                <a:lnTo>
                  <a:pt x="190937" y="91527"/>
                </a:lnTo>
                <a:lnTo>
                  <a:pt x="184309" y="97203"/>
                </a:lnTo>
                <a:lnTo>
                  <a:pt x="177032" y="102892"/>
                </a:lnTo>
                <a:lnTo>
                  <a:pt x="169324" y="108589"/>
                </a:lnTo>
                <a:lnTo>
                  <a:pt x="162280" y="115245"/>
                </a:lnTo>
                <a:lnTo>
                  <a:pt x="155679" y="122540"/>
                </a:lnTo>
                <a:lnTo>
                  <a:pt x="149373" y="130260"/>
                </a:lnTo>
                <a:lnTo>
                  <a:pt x="143265" y="137312"/>
                </a:lnTo>
                <a:lnTo>
                  <a:pt x="137287" y="143919"/>
                </a:lnTo>
                <a:lnTo>
                  <a:pt x="125565" y="156339"/>
                </a:lnTo>
                <a:lnTo>
                  <a:pt x="114006" y="168210"/>
                </a:lnTo>
                <a:lnTo>
                  <a:pt x="107304" y="174042"/>
                </a:lnTo>
                <a:lnTo>
                  <a:pt x="99978" y="179835"/>
                </a:lnTo>
                <a:lnTo>
                  <a:pt x="92237" y="185602"/>
                </a:lnTo>
                <a:lnTo>
                  <a:pt x="86124" y="190400"/>
                </a:lnTo>
                <a:lnTo>
                  <a:pt x="76791" y="198270"/>
                </a:lnTo>
                <a:lnTo>
                  <a:pt x="72016" y="202654"/>
                </a:lnTo>
                <a:lnTo>
                  <a:pt x="61631" y="212607"/>
                </a:lnTo>
                <a:lnTo>
                  <a:pt x="56195" y="216975"/>
                </a:lnTo>
                <a:lnTo>
                  <a:pt x="50665" y="220840"/>
                </a:lnTo>
                <a:lnTo>
                  <a:pt x="45074" y="224369"/>
                </a:lnTo>
                <a:lnTo>
                  <a:pt x="36322" y="230830"/>
                </a:lnTo>
                <a:lnTo>
                  <a:pt x="29257" y="236876"/>
                </a:lnTo>
                <a:lnTo>
                  <a:pt x="22942" y="242739"/>
                </a:lnTo>
                <a:lnTo>
                  <a:pt x="9910" y="255440"/>
                </a:lnTo>
                <a:lnTo>
                  <a:pt x="0" y="265319"/>
                </a:lnTo>
                <a:lnTo>
                  <a:pt x="4271" y="265599"/>
                </a:lnTo>
                <a:lnTo>
                  <a:pt x="5572" y="264686"/>
                </a:lnTo>
                <a:lnTo>
                  <a:pt x="6439" y="263124"/>
                </a:lnTo>
                <a:lnTo>
                  <a:pt x="8174" y="25714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645"/>
          <p:cNvSpPr/>
          <p:nvPr/>
        </p:nvSpPr>
        <p:spPr>
          <a:xfrm>
            <a:off x="3208972" y="2863322"/>
            <a:ext cx="300038" cy="17036"/>
          </a:xfrm>
          <a:custGeom>
            <a:avLst/>
            <a:gdLst/>
            <a:ahLst/>
            <a:cxnLst/>
            <a:rect l="0" t="0" r="0" b="0"/>
            <a:pathLst>
              <a:path w="300038" h="17036">
                <a:moveTo>
                  <a:pt x="0" y="8465"/>
                </a:moveTo>
                <a:lnTo>
                  <a:pt x="4551" y="8465"/>
                </a:lnTo>
                <a:lnTo>
                  <a:pt x="6844" y="9418"/>
                </a:lnTo>
                <a:lnTo>
                  <a:pt x="9325" y="11005"/>
                </a:lnTo>
                <a:lnTo>
                  <a:pt x="11931" y="13016"/>
                </a:lnTo>
                <a:lnTo>
                  <a:pt x="15574" y="14357"/>
                </a:lnTo>
                <a:lnTo>
                  <a:pt x="19908" y="15250"/>
                </a:lnTo>
                <a:lnTo>
                  <a:pt x="24702" y="15846"/>
                </a:lnTo>
                <a:lnTo>
                  <a:pt x="28851" y="16243"/>
                </a:lnTo>
                <a:lnTo>
                  <a:pt x="36000" y="16685"/>
                </a:lnTo>
                <a:lnTo>
                  <a:pt x="44892" y="16881"/>
                </a:lnTo>
                <a:lnTo>
                  <a:pt x="120199" y="17035"/>
                </a:lnTo>
                <a:lnTo>
                  <a:pt x="128710" y="16083"/>
                </a:lnTo>
                <a:lnTo>
                  <a:pt x="137242" y="14497"/>
                </a:lnTo>
                <a:lnTo>
                  <a:pt x="145787" y="12486"/>
                </a:lnTo>
                <a:lnTo>
                  <a:pt x="154341" y="11145"/>
                </a:lnTo>
                <a:lnTo>
                  <a:pt x="162902" y="10252"/>
                </a:lnTo>
                <a:lnTo>
                  <a:pt x="171466" y="9656"/>
                </a:lnTo>
                <a:lnTo>
                  <a:pt x="180033" y="9259"/>
                </a:lnTo>
                <a:lnTo>
                  <a:pt x="197172" y="8818"/>
                </a:lnTo>
                <a:lnTo>
                  <a:pt x="205743" y="7748"/>
                </a:lnTo>
                <a:lnTo>
                  <a:pt x="214315" y="6082"/>
                </a:lnTo>
                <a:lnTo>
                  <a:pt x="222887" y="4019"/>
                </a:lnTo>
                <a:lnTo>
                  <a:pt x="229553" y="2643"/>
                </a:lnTo>
                <a:lnTo>
                  <a:pt x="234951" y="1726"/>
                </a:lnTo>
                <a:lnTo>
                  <a:pt x="239501" y="1115"/>
                </a:lnTo>
                <a:lnTo>
                  <a:pt x="244440" y="708"/>
                </a:lnTo>
                <a:lnTo>
                  <a:pt x="249638" y="436"/>
                </a:lnTo>
                <a:lnTo>
                  <a:pt x="260493" y="134"/>
                </a:lnTo>
                <a:lnTo>
                  <a:pt x="271667" y="0"/>
                </a:lnTo>
                <a:lnTo>
                  <a:pt x="276362" y="917"/>
                </a:lnTo>
                <a:lnTo>
                  <a:pt x="280443" y="2480"/>
                </a:lnTo>
                <a:lnTo>
                  <a:pt x="291274" y="8362"/>
                </a:lnTo>
                <a:lnTo>
                  <a:pt x="300037" y="846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646"/>
          <p:cNvSpPr/>
          <p:nvPr/>
        </p:nvSpPr>
        <p:spPr>
          <a:xfrm>
            <a:off x="3226479" y="2940399"/>
            <a:ext cx="299676" cy="17114"/>
          </a:xfrm>
          <a:custGeom>
            <a:avLst/>
            <a:gdLst/>
            <a:ahLst/>
            <a:cxnLst/>
            <a:rect l="0" t="0" r="0" b="0"/>
            <a:pathLst>
              <a:path w="299676" h="17114">
                <a:moveTo>
                  <a:pt x="16783" y="17113"/>
                </a:moveTo>
                <a:lnTo>
                  <a:pt x="0" y="17113"/>
                </a:lnTo>
                <a:lnTo>
                  <a:pt x="44814" y="17113"/>
                </a:lnTo>
                <a:lnTo>
                  <a:pt x="52615" y="16161"/>
                </a:lnTo>
                <a:lnTo>
                  <a:pt x="60674" y="14573"/>
                </a:lnTo>
                <a:lnTo>
                  <a:pt x="68903" y="12562"/>
                </a:lnTo>
                <a:lnTo>
                  <a:pt x="77248" y="11221"/>
                </a:lnTo>
                <a:lnTo>
                  <a:pt x="85668" y="10328"/>
                </a:lnTo>
                <a:lnTo>
                  <a:pt x="94138" y="9732"/>
                </a:lnTo>
                <a:lnTo>
                  <a:pt x="103596" y="9335"/>
                </a:lnTo>
                <a:lnTo>
                  <a:pt x="124264" y="8894"/>
                </a:lnTo>
                <a:lnTo>
                  <a:pt x="152769" y="8645"/>
                </a:lnTo>
                <a:lnTo>
                  <a:pt x="162685" y="7658"/>
                </a:lnTo>
                <a:lnTo>
                  <a:pt x="173106" y="6047"/>
                </a:lnTo>
                <a:lnTo>
                  <a:pt x="183863" y="4021"/>
                </a:lnTo>
                <a:lnTo>
                  <a:pt x="193893" y="2670"/>
                </a:lnTo>
                <a:lnTo>
                  <a:pt x="203436" y="1769"/>
                </a:lnTo>
                <a:lnTo>
                  <a:pt x="212656" y="1169"/>
                </a:lnTo>
                <a:lnTo>
                  <a:pt x="221660" y="769"/>
                </a:lnTo>
                <a:lnTo>
                  <a:pt x="239285" y="324"/>
                </a:lnTo>
                <a:lnTo>
                  <a:pt x="274587" y="0"/>
                </a:lnTo>
                <a:lnTo>
                  <a:pt x="278187" y="942"/>
                </a:lnTo>
                <a:lnTo>
                  <a:pt x="281540" y="2522"/>
                </a:lnTo>
                <a:lnTo>
                  <a:pt x="284727" y="4528"/>
                </a:lnTo>
                <a:lnTo>
                  <a:pt x="287805" y="5866"/>
                </a:lnTo>
                <a:lnTo>
                  <a:pt x="290809" y="6757"/>
                </a:lnTo>
                <a:lnTo>
                  <a:pt x="299675" y="854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647"/>
          <p:cNvSpPr/>
          <p:nvPr/>
        </p:nvSpPr>
        <p:spPr>
          <a:xfrm>
            <a:off x="3761246" y="2734775"/>
            <a:ext cx="253390" cy="299856"/>
          </a:xfrm>
          <a:custGeom>
            <a:avLst/>
            <a:gdLst/>
            <a:ahLst/>
            <a:cxnLst/>
            <a:rect l="0" t="0" r="0" b="0"/>
            <a:pathLst>
              <a:path w="253390" h="299856">
                <a:moveTo>
                  <a:pt x="4938" y="68432"/>
                </a:moveTo>
                <a:lnTo>
                  <a:pt x="0" y="68432"/>
                </a:lnTo>
                <a:lnTo>
                  <a:pt x="2108" y="68432"/>
                </a:lnTo>
                <a:lnTo>
                  <a:pt x="3052" y="67480"/>
                </a:lnTo>
                <a:lnTo>
                  <a:pt x="3681" y="65892"/>
                </a:lnTo>
                <a:lnTo>
                  <a:pt x="4566" y="59107"/>
                </a:lnTo>
                <a:lnTo>
                  <a:pt x="4690" y="56500"/>
                </a:lnTo>
                <a:lnTo>
                  <a:pt x="5726" y="54763"/>
                </a:lnTo>
                <a:lnTo>
                  <a:pt x="7368" y="53604"/>
                </a:lnTo>
                <a:lnTo>
                  <a:pt x="9416" y="52832"/>
                </a:lnTo>
                <a:lnTo>
                  <a:pt x="16848" y="47194"/>
                </a:lnTo>
                <a:lnTo>
                  <a:pt x="19546" y="45701"/>
                </a:lnTo>
                <a:lnTo>
                  <a:pt x="25083" y="44042"/>
                </a:lnTo>
                <a:lnTo>
                  <a:pt x="30719" y="40765"/>
                </a:lnTo>
                <a:lnTo>
                  <a:pt x="37351" y="36133"/>
                </a:lnTo>
                <a:lnTo>
                  <a:pt x="41787" y="33564"/>
                </a:lnTo>
                <a:lnTo>
                  <a:pt x="46649" y="30899"/>
                </a:lnTo>
                <a:lnTo>
                  <a:pt x="52748" y="28170"/>
                </a:lnTo>
                <a:lnTo>
                  <a:pt x="59672" y="25398"/>
                </a:lnTo>
                <a:lnTo>
                  <a:pt x="67145" y="22598"/>
                </a:lnTo>
                <a:lnTo>
                  <a:pt x="74032" y="19778"/>
                </a:lnTo>
                <a:lnTo>
                  <a:pt x="80528" y="16946"/>
                </a:lnTo>
                <a:lnTo>
                  <a:pt x="86764" y="14106"/>
                </a:lnTo>
                <a:lnTo>
                  <a:pt x="93779" y="11260"/>
                </a:lnTo>
                <a:lnTo>
                  <a:pt x="101313" y="8410"/>
                </a:lnTo>
                <a:lnTo>
                  <a:pt x="109194" y="5557"/>
                </a:lnTo>
                <a:lnTo>
                  <a:pt x="117304" y="3655"/>
                </a:lnTo>
                <a:lnTo>
                  <a:pt x="125569" y="2388"/>
                </a:lnTo>
                <a:lnTo>
                  <a:pt x="133936" y="1542"/>
                </a:lnTo>
                <a:lnTo>
                  <a:pt x="141419" y="979"/>
                </a:lnTo>
                <a:lnTo>
                  <a:pt x="148313" y="603"/>
                </a:lnTo>
                <a:lnTo>
                  <a:pt x="161053" y="186"/>
                </a:lnTo>
                <a:lnTo>
                  <a:pt x="173065" y="0"/>
                </a:lnTo>
                <a:lnTo>
                  <a:pt x="177983" y="903"/>
                </a:lnTo>
                <a:lnTo>
                  <a:pt x="182214" y="2458"/>
                </a:lnTo>
                <a:lnTo>
                  <a:pt x="189455" y="5773"/>
                </a:lnTo>
                <a:lnTo>
                  <a:pt x="195848" y="7246"/>
                </a:lnTo>
                <a:lnTo>
                  <a:pt x="198887" y="9544"/>
                </a:lnTo>
                <a:lnTo>
                  <a:pt x="204803" y="17177"/>
                </a:lnTo>
                <a:lnTo>
                  <a:pt x="208067" y="24380"/>
                </a:lnTo>
                <a:lnTo>
                  <a:pt x="208938" y="27634"/>
                </a:lnTo>
                <a:lnTo>
                  <a:pt x="208565" y="31708"/>
                </a:lnTo>
                <a:lnTo>
                  <a:pt x="207365" y="36330"/>
                </a:lnTo>
                <a:lnTo>
                  <a:pt x="205612" y="41316"/>
                </a:lnTo>
                <a:lnTo>
                  <a:pt x="202538" y="45592"/>
                </a:lnTo>
                <a:lnTo>
                  <a:pt x="198584" y="49395"/>
                </a:lnTo>
                <a:lnTo>
                  <a:pt x="194043" y="52883"/>
                </a:lnTo>
                <a:lnTo>
                  <a:pt x="189111" y="57114"/>
                </a:lnTo>
                <a:lnTo>
                  <a:pt x="183918" y="61839"/>
                </a:lnTo>
                <a:lnTo>
                  <a:pt x="173068" y="72169"/>
                </a:lnTo>
                <a:lnTo>
                  <a:pt x="132344" y="112493"/>
                </a:lnTo>
                <a:lnTo>
                  <a:pt x="127975" y="115904"/>
                </a:lnTo>
                <a:lnTo>
                  <a:pt x="123158" y="119130"/>
                </a:lnTo>
                <a:lnTo>
                  <a:pt x="118042" y="122233"/>
                </a:lnTo>
                <a:lnTo>
                  <a:pt x="113678" y="125254"/>
                </a:lnTo>
                <a:lnTo>
                  <a:pt x="106290" y="131152"/>
                </a:lnTo>
                <a:lnTo>
                  <a:pt x="99831" y="134408"/>
                </a:lnTo>
                <a:lnTo>
                  <a:pt x="92474" y="136497"/>
                </a:lnTo>
                <a:lnTo>
                  <a:pt x="85130" y="136910"/>
                </a:lnTo>
                <a:lnTo>
                  <a:pt x="83441" y="136967"/>
                </a:lnTo>
                <a:lnTo>
                  <a:pt x="83944" y="136030"/>
                </a:lnTo>
                <a:lnTo>
                  <a:pt x="91594" y="127681"/>
                </a:lnTo>
                <a:lnTo>
                  <a:pt x="94141" y="125076"/>
                </a:lnTo>
                <a:lnTo>
                  <a:pt x="96792" y="123340"/>
                </a:lnTo>
                <a:lnTo>
                  <a:pt x="102277" y="121411"/>
                </a:lnTo>
                <a:lnTo>
                  <a:pt x="106026" y="119943"/>
                </a:lnTo>
                <a:lnTo>
                  <a:pt x="110430" y="118013"/>
                </a:lnTo>
                <a:lnTo>
                  <a:pt x="115271" y="115774"/>
                </a:lnTo>
                <a:lnTo>
                  <a:pt x="119451" y="113328"/>
                </a:lnTo>
                <a:lnTo>
                  <a:pt x="126636" y="108071"/>
                </a:lnTo>
                <a:lnTo>
                  <a:pt x="131790" y="106288"/>
                </a:lnTo>
                <a:lnTo>
                  <a:pt x="138084" y="105099"/>
                </a:lnTo>
                <a:lnTo>
                  <a:pt x="145137" y="104307"/>
                </a:lnTo>
                <a:lnTo>
                  <a:pt x="151744" y="103779"/>
                </a:lnTo>
                <a:lnTo>
                  <a:pt x="158054" y="103427"/>
                </a:lnTo>
                <a:lnTo>
                  <a:pt x="170145" y="103035"/>
                </a:lnTo>
                <a:lnTo>
                  <a:pt x="181869" y="102861"/>
                </a:lnTo>
                <a:lnTo>
                  <a:pt x="187662" y="103768"/>
                </a:lnTo>
                <a:lnTo>
                  <a:pt x="193429" y="105324"/>
                </a:lnTo>
                <a:lnTo>
                  <a:pt x="199178" y="107314"/>
                </a:lnTo>
                <a:lnTo>
                  <a:pt x="204917" y="109594"/>
                </a:lnTo>
                <a:lnTo>
                  <a:pt x="210647" y="112065"/>
                </a:lnTo>
                <a:lnTo>
                  <a:pt x="216373" y="114666"/>
                </a:lnTo>
                <a:lnTo>
                  <a:pt x="221142" y="117352"/>
                </a:lnTo>
                <a:lnTo>
                  <a:pt x="228981" y="122877"/>
                </a:lnTo>
                <a:lnTo>
                  <a:pt x="235641" y="128507"/>
                </a:lnTo>
                <a:lnTo>
                  <a:pt x="238750" y="131342"/>
                </a:lnTo>
                <a:lnTo>
                  <a:pt x="244745" y="139572"/>
                </a:lnTo>
                <a:lnTo>
                  <a:pt x="249632" y="148627"/>
                </a:lnTo>
                <a:lnTo>
                  <a:pt x="251804" y="155827"/>
                </a:lnTo>
                <a:lnTo>
                  <a:pt x="252769" y="164742"/>
                </a:lnTo>
                <a:lnTo>
                  <a:pt x="253026" y="169786"/>
                </a:lnTo>
                <a:lnTo>
                  <a:pt x="253312" y="180471"/>
                </a:lnTo>
                <a:lnTo>
                  <a:pt x="253389" y="185987"/>
                </a:lnTo>
                <a:lnTo>
                  <a:pt x="252487" y="190617"/>
                </a:lnTo>
                <a:lnTo>
                  <a:pt x="248945" y="198301"/>
                </a:lnTo>
                <a:lnTo>
                  <a:pt x="241596" y="212534"/>
                </a:lnTo>
                <a:lnTo>
                  <a:pt x="237958" y="217840"/>
                </a:lnTo>
                <a:lnTo>
                  <a:pt x="233627" y="223282"/>
                </a:lnTo>
                <a:lnTo>
                  <a:pt x="228836" y="228815"/>
                </a:lnTo>
                <a:lnTo>
                  <a:pt x="223735" y="233457"/>
                </a:lnTo>
                <a:lnTo>
                  <a:pt x="218431" y="237504"/>
                </a:lnTo>
                <a:lnTo>
                  <a:pt x="212989" y="241154"/>
                </a:lnTo>
                <a:lnTo>
                  <a:pt x="207457" y="245493"/>
                </a:lnTo>
                <a:lnTo>
                  <a:pt x="201863" y="250290"/>
                </a:lnTo>
                <a:lnTo>
                  <a:pt x="196229" y="255393"/>
                </a:lnTo>
                <a:lnTo>
                  <a:pt x="190568" y="259748"/>
                </a:lnTo>
                <a:lnTo>
                  <a:pt x="184889" y="263603"/>
                </a:lnTo>
                <a:lnTo>
                  <a:pt x="179198" y="267126"/>
                </a:lnTo>
                <a:lnTo>
                  <a:pt x="173499" y="270427"/>
                </a:lnTo>
                <a:lnTo>
                  <a:pt x="162087" y="276635"/>
                </a:lnTo>
                <a:lnTo>
                  <a:pt x="155424" y="279624"/>
                </a:lnTo>
                <a:lnTo>
                  <a:pt x="148125" y="282569"/>
                </a:lnTo>
                <a:lnTo>
                  <a:pt x="140401" y="285485"/>
                </a:lnTo>
                <a:lnTo>
                  <a:pt x="133347" y="287429"/>
                </a:lnTo>
                <a:lnTo>
                  <a:pt x="126739" y="288725"/>
                </a:lnTo>
                <a:lnTo>
                  <a:pt x="120429" y="289589"/>
                </a:lnTo>
                <a:lnTo>
                  <a:pt x="115270" y="291118"/>
                </a:lnTo>
                <a:lnTo>
                  <a:pt x="110878" y="293089"/>
                </a:lnTo>
                <a:lnTo>
                  <a:pt x="106997" y="295356"/>
                </a:lnTo>
                <a:lnTo>
                  <a:pt x="102505" y="296867"/>
                </a:lnTo>
                <a:lnTo>
                  <a:pt x="97606" y="297875"/>
                </a:lnTo>
                <a:lnTo>
                  <a:pt x="92434" y="298546"/>
                </a:lnTo>
                <a:lnTo>
                  <a:pt x="87081" y="298994"/>
                </a:lnTo>
                <a:lnTo>
                  <a:pt x="81608" y="299293"/>
                </a:lnTo>
                <a:lnTo>
                  <a:pt x="70446" y="299624"/>
                </a:lnTo>
                <a:lnTo>
                  <a:pt x="46609" y="299855"/>
                </a:lnTo>
                <a:lnTo>
                  <a:pt x="43196" y="298914"/>
                </a:lnTo>
                <a:lnTo>
                  <a:pt x="36865" y="295328"/>
                </a:lnTo>
                <a:lnTo>
                  <a:pt x="30875" y="293100"/>
                </a:lnTo>
                <a:lnTo>
                  <a:pt x="27945" y="292506"/>
                </a:lnTo>
                <a:lnTo>
                  <a:pt x="22148" y="289305"/>
                </a:lnTo>
                <a:lnTo>
                  <a:pt x="15217" y="284041"/>
                </a:lnTo>
                <a:lnTo>
                  <a:pt x="14649" y="282656"/>
                </a:lnTo>
                <a:lnTo>
                  <a:pt x="13511" y="27417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648"/>
          <p:cNvSpPr/>
          <p:nvPr/>
        </p:nvSpPr>
        <p:spPr>
          <a:xfrm>
            <a:off x="4014787" y="2726065"/>
            <a:ext cx="248590" cy="265738"/>
          </a:xfrm>
          <a:custGeom>
            <a:avLst/>
            <a:gdLst/>
            <a:ahLst/>
            <a:cxnLst/>
            <a:rect l="0" t="0" r="0" b="0"/>
            <a:pathLst>
              <a:path w="248590" h="265738">
                <a:moveTo>
                  <a:pt x="0" y="17135"/>
                </a:moveTo>
                <a:lnTo>
                  <a:pt x="0" y="21686"/>
                </a:lnTo>
                <a:lnTo>
                  <a:pt x="953" y="23026"/>
                </a:lnTo>
                <a:lnTo>
                  <a:pt x="2540" y="23920"/>
                </a:lnTo>
                <a:lnTo>
                  <a:pt x="4551" y="24515"/>
                </a:lnTo>
                <a:lnTo>
                  <a:pt x="6844" y="23960"/>
                </a:lnTo>
                <a:lnTo>
                  <a:pt x="11931" y="20803"/>
                </a:lnTo>
                <a:lnTo>
                  <a:pt x="15574" y="19580"/>
                </a:lnTo>
                <a:lnTo>
                  <a:pt x="19908" y="18765"/>
                </a:lnTo>
                <a:lnTo>
                  <a:pt x="24702" y="18222"/>
                </a:lnTo>
                <a:lnTo>
                  <a:pt x="28851" y="17859"/>
                </a:lnTo>
                <a:lnTo>
                  <a:pt x="36000" y="17457"/>
                </a:lnTo>
                <a:lnTo>
                  <a:pt x="44893" y="17278"/>
                </a:lnTo>
                <a:lnTo>
                  <a:pt x="66123" y="17163"/>
                </a:lnTo>
                <a:lnTo>
                  <a:pt x="71705" y="16201"/>
                </a:lnTo>
                <a:lnTo>
                  <a:pt x="77331" y="14607"/>
                </a:lnTo>
                <a:lnTo>
                  <a:pt x="82986" y="12592"/>
                </a:lnTo>
                <a:lnTo>
                  <a:pt x="89614" y="11249"/>
                </a:lnTo>
                <a:lnTo>
                  <a:pt x="96891" y="10353"/>
                </a:lnTo>
                <a:lnTo>
                  <a:pt x="104599" y="9756"/>
                </a:lnTo>
                <a:lnTo>
                  <a:pt x="111642" y="8406"/>
                </a:lnTo>
                <a:lnTo>
                  <a:pt x="118243" y="6553"/>
                </a:lnTo>
                <a:lnTo>
                  <a:pt x="124549" y="4365"/>
                </a:lnTo>
                <a:lnTo>
                  <a:pt x="131610" y="2906"/>
                </a:lnTo>
                <a:lnTo>
                  <a:pt x="139175" y="1934"/>
                </a:lnTo>
                <a:lnTo>
                  <a:pt x="147076" y="1286"/>
                </a:lnTo>
                <a:lnTo>
                  <a:pt x="154248" y="854"/>
                </a:lnTo>
                <a:lnTo>
                  <a:pt x="167297" y="374"/>
                </a:lnTo>
                <a:lnTo>
                  <a:pt x="185353" y="103"/>
                </a:lnTo>
                <a:lnTo>
                  <a:pt x="215443" y="0"/>
                </a:lnTo>
                <a:lnTo>
                  <a:pt x="218876" y="949"/>
                </a:lnTo>
                <a:lnTo>
                  <a:pt x="225231" y="4543"/>
                </a:lnTo>
                <a:lnTo>
                  <a:pt x="231230" y="9316"/>
                </a:lnTo>
                <a:lnTo>
                  <a:pt x="237072" y="14612"/>
                </a:lnTo>
                <a:lnTo>
                  <a:pt x="242842" y="20141"/>
                </a:lnTo>
                <a:lnTo>
                  <a:pt x="244763" y="22949"/>
                </a:lnTo>
                <a:lnTo>
                  <a:pt x="246896" y="28609"/>
                </a:lnTo>
                <a:lnTo>
                  <a:pt x="247844" y="34299"/>
                </a:lnTo>
                <a:lnTo>
                  <a:pt x="248265" y="40956"/>
                </a:lnTo>
                <a:lnTo>
                  <a:pt x="248503" y="54461"/>
                </a:lnTo>
                <a:lnTo>
                  <a:pt x="248589" y="75625"/>
                </a:lnTo>
                <a:lnTo>
                  <a:pt x="247641" y="80893"/>
                </a:lnTo>
                <a:lnTo>
                  <a:pt x="246057" y="86311"/>
                </a:lnTo>
                <a:lnTo>
                  <a:pt x="244048" y="91827"/>
                </a:lnTo>
                <a:lnTo>
                  <a:pt x="242708" y="97409"/>
                </a:lnTo>
                <a:lnTo>
                  <a:pt x="241816" y="103036"/>
                </a:lnTo>
                <a:lnTo>
                  <a:pt x="241220" y="108692"/>
                </a:lnTo>
                <a:lnTo>
                  <a:pt x="240824" y="113416"/>
                </a:lnTo>
                <a:lnTo>
                  <a:pt x="240383" y="121204"/>
                </a:lnTo>
                <a:lnTo>
                  <a:pt x="239313" y="125566"/>
                </a:lnTo>
                <a:lnTo>
                  <a:pt x="237647" y="130380"/>
                </a:lnTo>
                <a:lnTo>
                  <a:pt x="235584" y="135494"/>
                </a:lnTo>
                <a:lnTo>
                  <a:pt x="234209" y="140809"/>
                </a:lnTo>
                <a:lnTo>
                  <a:pt x="233291" y="146256"/>
                </a:lnTo>
                <a:lnTo>
                  <a:pt x="232680" y="151793"/>
                </a:lnTo>
                <a:lnTo>
                  <a:pt x="231320" y="157390"/>
                </a:lnTo>
                <a:lnTo>
                  <a:pt x="229461" y="163025"/>
                </a:lnTo>
                <a:lnTo>
                  <a:pt x="227269" y="168688"/>
                </a:lnTo>
                <a:lnTo>
                  <a:pt x="225808" y="174368"/>
                </a:lnTo>
                <a:lnTo>
                  <a:pt x="224834" y="180059"/>
                </a:lnTo>
                <a:lnTo>
                  <a:pt x="224184" y="185758"/>
                </a:lnTo>
                <a:lnTo>
                  <a:pt x="223751" y="190511"/>
                </a:lnTo>
                <a:lnTo>
                  <a:pt x="223270" y="198330"/>
                </a:lnTo>
                <a:lnTo>
                  <a:pt x="223056" y="204981"/>
                </a:lnTo>
                <a:lnTo>
                  <a:pt x="222919" y="217012"/>
                </a:lnTo>
                <a:lnTo>
                  <a:pt x="222885" y="252641"/>
                </a:lnTo>
                <a:lnTo>
                  <a:pt x="223838" y="254149"/>
                </a:lnTo>
                <a:lnTo>
                  <a:pt x="225425" y="255154"/>
                </a:lnTo>
                <a:lnTo>
                  <a:pt x="227436" y="255824"/>
                </a:lnTo>
                <a:lnTo>
                  <a:pt x="228776" y="257223"/>
                </a:lnTo>
                <a:lnTo>
                  <a:pt x="229670" y="259109"/>
                </a:lnTo>
                <a:lnTo>
                  <a:pt x="231458" y="26573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649"/>
          <p:cNvSpPr/>
          <p:nvPr/>
        </p:nvSpPr>
        <p:spPr>
          <a:xfrm>
            <a:off x="4383436" y="2708941"/>
            <a:ext cx="221157" cy="282471"/>
          </a:xfrm>
          <a:custGeom>
            <a:avLst/>
            <a:gdLst/>
            <a:ahLst/>
            <a:cxnLst/>
            <a:rect l="0" t="0" r="0" b="0"/>
            <a:pathLst>
              <a:path w="221157" h="282471">
                <a:moveTo>
                  <a:pt x="197136" y="8541"/>
                </a:moveTo>
                <a:lnTo>
                  <a:pt x="197136" y="1160"/>
                </a:lnTo>
                <a:lnTo>
                  <a:pt x="196184" y="763"/>
                </a:lnTo>
                <a:lnTo>
                  <a:pt x="189358" y="38"/>
                </a:lnTo>
                <a:lnTo>
                  <a:pt x="188917" y="0"/>
                </a:lnTo>
                <a:lnTo>
                  <a:pt x="183641" y="2522"/>
                </a:lnTo>
                <a:lnTo>
                  <a:pt x="179567" y="4529"/>
                </a:lnTo>
                <a:lnTo>
                  <a:pt x="175898" y="6819"/>
                </a:lnTo>
                <a:lnTo>
                  <a:pt x="169282" y="11903"/>
                </a:lnTo>
                <a:lnTo>
                  <a:pt x="165231" y="13640"/>
                </a:lnTo>
                <a:lnTo>
                  <a:pt x="160626" y="14798"/>
                </a:lnTo>
                <a:lnTo>
                  <a:pt x="155652" y="15570"/>
                </a:lnTo>
                <a:lnTo>
                  <a:pt x="151382" y="17037"/>
                </a:lnTo>
                <a:lnTo>
                  <a:pt x="147583" y="18968"/>
                </a:lnTo>
                <a:lnTo>
                  <a:pt x="144098" y="21207"/>
                </a:lnTo>
                <a:lnTo>
                  <a:pt x="139870" y="22700"/>
                </a:lnTo>
                <a:lnTo>
                  <a:pt x="135147" y="23695"/>
                </a:lnTo>
                <a:lnTo>
                  <a:pt x="130092" y="24359"/>
                </a:lnTo>
                <a:lnTo>
                  <a:pt x="124817" y="24801"/>
                </a:lnTo>
                <a:lnTo>
                  <a:pt x="119396" y="25096"/>
                </a:lnTo>
                <a:lnTo>
                  <a:pt x="113877" y="25293"/>
                </a:lnTo>
                <a:lnTo>
                  <a:pt x="109245" y="26376"/>
                </a:lnTo>
                <a:lnTo>
                  <a:pt x="105205" y="28051"/>
                </a:lnTo>
                <a:lnTo>
                  <a:pt x="101558" y="30120"/>
                </a:lnTo>
                <a:lnTo>
                  <a:pt x="97223" y="31500"/>
                </a:lnTo>
                <a:lnTo>
                  <a:pt x="92427" y="32419"/>
                </a:lnTo>
                <a:lnTo>
                  <a:pt x="87325" y="33032"/>
                </a:lnTo>
                <a:lnTo>
                  <a:pt x="82971" y="33441"/>
                </a:lnTo>
                <a:lnTo>
                  <a:pt x="79116" y="33714"/>
                </a:lnTo>
                <a:lnTo>
                  <a:pt x="72293" y="34016"/>
                </a:lnTo>
                <a:lnTo>
                  <a:pt x="63096" y="34187"/>
                </a:lnTo>
                <a:lnTo>
                  <a:pt x="27380" y="34258"/>
                </a:lnTo>
                <a:lnTo>
                  <a:pt x="26816" y="35211"/>
                </a:lnTo>
                <a:lnTo>
                  <a:pt x="25835" y="41639"/>
                </a:lnTo>
                <a:lnTo>
                  <a:pt x="25730" y="47029"/>
                </a:lnTo>
                <a:lnTo>
                  <a:pt x="24763" y="49440"/>
                </a:lnTo>
                <a:lnTo>
                  <a:pt x="19803" y="57383"/>
                </a:lnTo>
                <a:lnTo>
                  <a:pt x="18309" y="62951"/>
                </a:lnTo>
                <a:lnTo>
                  <a:pt x="17468" y="71441"/>
                </a:lnTo>
                <a:lnTo>
                  <a:pt x="17271" y="79676"/>
                </a:lnTo>
                <a:lnTo>
                  <a:pt x="17219" y="84540"/>
                </a:lnTo>
                <a:lnTo>
                  <a:pt x="16231" y="88734"/>
                </a:lnTo>
                <a:lnTo>
                  <a:pt x="12594" y="95935"/>
                </a:lnTo>
                <a:lnTo>
                  <a:pt x="11243" y="100141"/>
                </a:lnTo>
                <a:lnTo>
                  <a:pt x="10343" y="104850"/>
                </a:lnTo>
                <a:lnTo>
                  <a:pt x="9742" y="109895"/>
                </a:lnTo>
                <a:lnTo>
                  <a:pt x="9075" y="118040"/>
                </a:lnTo>
                <a:lnTo>
                  <a:pt x="8897" y="121545"/>
                </a:lnTo>
                <a:lnTo>
                  <a:pt x="7826" y="124835"/>
                </a:lnTo>
                <a:lnTo>
                  <a:pt x="4096" y="131030"/>
                </a:lnTo>
                <a:lnTo>
                  <a:pt x="1803" y="136958"/>
                </a:lnTo>
                <a:lnTo>
                  <a:pt x="512" y="145651"/>
                </a:lnTo>
                <a:lnTo>
                  <a:pt x="40" y="154090"/>
                </a:lnTo>
                <a:lnTo>
                  <a:pt x="0" y="158320"/>
                </a:lnTo>
                <a:lnTo>
                  <a:pt x="942" y="159828"/>
                </a:lnTo>
                <a:lnTo>
                  <a:pt x="2523" y="160834"/>
                </a:lnTo>
                <a:lnTo>
                  <a:pt x="7352" y="162449"/>
                </a:lnTo>
                <a:lnTo>
                  <a:pt x="7748" y="161629"/>
                </a:lnTo>
                <a:lnTo>
                  <a:pt x="8189" y="158178"/>
                </a:lnTo>
                <a:lnTo>
                  <a:pt x="9259" y="156876"/>
                </a:lnTo>
                <a:lnTo>
                  <a:pt x="10924" y="156009"/>
                </a:lnTo>
                <a:lnTo>
                  <a:pt x="12987" y="155430"/>
                </a:lnTo>
                <a:lnTo>
                  <a:pt x="17820" y="152248"/>
                </a:lnTo>
                <a:lnTo>
                  <a:pt x="20442" y="150066"/>
                </a:lnTo>
                <a:lnTo>
                  <a:pt x="24095" y="148611"/>
                </a:lnTo>
                <a:lnTo>
                  <a:pt x="28436" y="147641"/>
                </a:lnTo>
                <a:lnTo>
                  <a:pt x="33234" y="146994"/>
                </a:lnTo>
                <a:lnTo>
                  <a:pt x="38338" y="145611"/>
                </a:lnTo>
                <a:lnTo>
                  <a:pt x="43646" y="143736"/>
                </a:lnTo>
                <a:lnTo>
                  <a:pt x="49089" y="141533"/>
                </a:lnTo>
                <a:lnTo>
                  <a:pt x="54623" y="139113"/>
                </a:lnTo>
                <a:lnTo>
                  <a:pt x="65852" y="133883"/>
                </a:lnTo>
                <a:lnTo>
                  <a:pt x="71513" y="132107"/>
                </a:lnTo>
                <a:lnTo>
                  <a:pt x="77193" y="130924"/>
                </a:lnTo>
                <a:lnTo>
                  <a:pt x="82884" y="130134"/>
                </a:lnTo>
                <a:lnTo>
                  <a:pt x="88583" y="128656"/>
                </a:lnTo>
                <a:lnTo>
                  <a:pt x="94287" y="126718"/>
                </a:lnTo>
                <a:lnTo>
                  <a:pt x="99995" y="124473"/>
                </a:lnTo>
                <a:lnTo>
                  <a:pt x="105706" y="122976"/>
                </a:lnTo>
                <a:lnTo>
                  <a:pt x="111417" y="121979"/>
                </a:lnTo>
                <a:lnTo>
                  <a:pt x="117130" y="121314"/>
                </a:lnTo>
                <a:lnTo>
                  <a:pt x="122844" y="121823"/>
                </a:lnTo>
                <a:lnTo>
                  <a:pt x="128558" y="123115"/>
                </a:lnTo>
                <a:lnTo>
                  <a:pt x="134272" y="124929"/>
                </a:lnTo>
                <a:lnTo>
                  <a:pt x="139987" y="126138"/>
                </a:lnTo>
                <a:lnTo>
                  <a:pt x="145701" y="126944"/>
                </a:lnTo>
                <a:lnTo>
                  <a:pt x="151416" y="127481"/>
                </a:lnTo>
                <a:lnTo>
                  <a:pt x="157131" y="128792"/>
                </a:lnTo>
                <a:lnTo>
                  <a:pt x="162846" y="130618"/>
                </a:lnTo>
                <a:lnTo>
                  <a:pt x="168561" y="132788"/>
                </a:lnTo>
                <a:lnTo>
                  <a:pt x="173323" y="135188"/>
                </a:lnTo>
                <a:lnTo>
                  <a:pt x="177451" y="137740"/>
                </a:lnTo>
                <a:lnTo>
                  <a:pt x="181155" y="140393"/>
                </a:lnTo>
                <a:lnTo>
                  <a:pt x="187811" y="143342"/>
                </a:lnTo>
                <a:lnTo>
                  <a:pt x="190920" y="144129"/>
                </a:lnTo>
                <a:lnTo>
                  <a:pt x="193944" y="146558"/>
                </a:lnTo>
                <a:lnTo>
                  <a:pt x="199845" y="154337"/>
                </a:lnTo>
                <a:lnTo>
                  <a:pt x="205643" y="161604"/>
                </a:lnTo>
                <a:lnTo>
                  <a:pt x="211394" y="168009"/>
                </a:lnTo>
                <a:lnTo>
                  <a:pt x="217126" y="174031"/>
                </a:lnTo>
                <a:lnTo>
                  <a:pt x="219035" y="176970"/>
                </a:lnTo>
                <a:lnTo>
                  <a:pt x="221156" y="182776"/>
                </a:lnTo>
                <a:lnTo>
                  <a:pt x="220769" y="186610"/>
                </a:lnTo>
                <a:lnTo>
                  <a:pt x="219559" y="191071"/>
                </a:lnTo>
                <a:lnTo>
                  <a:pt x="217800" y="195950"/>
                </a:lnTo>
                <a:lnTo>
                  <a:pt x="215845" y="203912"/>
                </a:lnTo>
                <a:lnTo>
                  <a:pt x="215324" y="207368"/>
                </a:lnTo>
                <a:lnTo>
                  <a:pt x="214024" y="210625"/>
                </a:lnTo>
                <a:lnTo>
                  <a:pt x="210039" y="216784"/>
                </a:lnTo>
                <a:lnTo>
                  <a:pt x="205093" y="222696"/>
                </a:lnTo>
                <a:lnTo>
                  <a:pt x="202441" y="225606"/>
                </a:lnTo>
                <a:lnTo>
                  <a:pt x="198768" y="228499"/>
                </a:lnTo>
                <a:lnTo>
                  <a:pt x="194414" y="231379"/>
                </a:lnTo>
                <a:lnTo>
                  <a:pt x="189606" y="234252"/>
                </a:lnTo>
                <a:lnTo>
                  <a:pt x="185449" y="237120"/>
                </a:lnTo>
                <a:lnTo>
                  <a:pt x="181724" y="239985"/>
                </a:lnTo>
                <a:lnTo>
                  <a:pt x="178289" y="242847"/>
                </a:lnTo>
                <a:lnTo>
                  <a:pt x="174094" y="246660"/>
                </a:lnTo>
                <a:lnTo>
                  <a:pt x="164352" y="255977"/>
                </a:lnTo>
                <a:lnTo>
                  <a:pt x="159088" y="259223"/>
                </a:lnTo>
                <a:lnTo>
                  <a:pt x="153673" y="261387"/>
                </a:lnTo>
                <a:lnTo>
                  <a:pt x="148158" y="262830"/>
                </a:lnTo>
                <a:lnTo>
                  <a:pt x="142577" y="264745"/>
                </a:lnTo>
                <a:lnTo>
                  <a:pt x="136951" y="266974"/>
                </a:lnTo>
                <a:lnTo>
                  <a:pt x="131295" y="269412"/>
                </a:lnTo>
                <a:lnTo>
                  <a:pt x="126572" y="271037"/>
                </a:lnTo>
                <a:lnTo>
                  <a:pt x="122471" y="272121"/>
                </a:lnTo>
                <a:lnTo>
                  <a:pt x="118784" y="272844"/>
                </a:lnTo>
                <a:lnTo>
                  <a:pt x="112148" y="276187"/>
                </a:lnTo>
                <a:lnTo>
                  <a:pt x="109045" y="278411"/>
                </a:lnTo>
                <a:lnTo>
                  <a:pt x="105071" y="279895"/>
                </a:lnTo>
                <a:lnTo>
                  <a:pt x="100517" y="280884"/>
                </a:lnTo>
                <a:lnTo>
                  <a:pt x="95576" y="281543"/>
                </a:lnTo>
                <a:lnTo>
                  <a:pt x="91329" y="281982"/>
                </a:lnTo>
                <a:lnTo>
                  <a:pt x="87546" y="282275"/>
                </a:lnTo>
                <a:lnTo>
                  <a:pt x="84070" y="282470"/>
                </a:lnTo>
                <a:lnTo>
                  <a:pt x="80802" y="281648"/>
                </a:lnTo>
                <a:lnTo>
                  <a:pt x="74629" y="278194"/>
                </a:lnTo>
                <a:lnTo>
                  <a:pt x="68711" y="276025"/>
                </a:lnTo>
                <a:lnTo>
                  <a:pt x="61701" y="274632"/>
                </a:lnTo>
                <a:lnTo>
                  <a:pt x="61127" y="273565"/>
                </a:lnTo>
                <a:lnTo>
                  <a:pt x="60128" y="266938"/>
                </a:lnTo>
                <a:lnTo>
                  <a:pt x="59996" y="259092"/>
                </a:lnTo>
                <a:lnTo>
                  <a:pt x="59976" y="25714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650"/>
          <p:cNvSpPr/>
          <p:nvPr/>
        </p:nvSpPr>
        <p:spPr>
          <a:xfrm>
            <a:off x="4642168" y="2717483"/>
            <a:ext cx="341187" cy="253442"/>
          </a:xfrm>
          <a:custGeom>
            <a:avLst/>
            <a:gdLst/>
            <a:ahLst/>
            <a:cxnLst/>
            <a:rect l="0" t="0" r="0" b="0"/>
            <a:pathLst>
              <a:path w="341187" h="253442">
                <a:moveTo>
                  <a:pt x="75564" y="8572"/>
                </a:moveTo>
                <a:lnTo>
                  <a:pt x="71014" y="8572"/>
                </a:lnTo>
                <a:lnTo>
                  <a:pt x="69673" y="9524"/>
                </a:lnTo>
                <a:lnTo>
                  <a:pt x="68779" y="11112"/>
                </a:lnTo>
                <a:lnTo>
                  <a:pt x="68183" y="13123"/>
                </a:lnTo>
                <a:lnTo>
                  <a:pt x="64981" y="17897"/>
                </a:lnTo>
                <a:lnTo>
                  <a:pt x="60383" y="24146"/>
                </a:lnTo>
                <a:lnTo>
                  <a:pt x="57824" y="28480"/>
                </a:lnTo>
                <a:lnTo>
                  <a:pt x="55165" y="33274"/>
                </a:lnTo>
                <a:lnTo>
                  <a:pt x="49670" y="41140"/>
                </a:lnTo>
                <a:lnTo>
                  <a:pt x="44053" y="48764"/>
                </a:lnTo>
                <a:lnTo>
                  <a:pt x="41222" y="53464"/>
                </a:lnTo>
                <a:lnTo>
                  <a:pt x="38381" y="58502"/>
                </a:lnTo>
                <a:lnTo>
                  <a:pt x="35536" y="62814"/>
                </a:lnTo>
                <a:lnTo>
                  <a:pt x="29834" y="70144"/>
                </a:lnTo>
                <a:lnTo>
                  <a:pt x="26979" y="74385"/>
                </a:lnTo>
                <a:lnTo>
                  <a:pt x="24124" y="79117"/>
                </a:lnTo>
                <a:lnTo>
                  <a:pt x="21269" y="84177"/>
                </a:lnTo>
                <a:lnTo>
                  <a:pt x="19364" y="89455"/>
                </a:lnTo>
                <a:lnTo>
                  <a:pt x="18095" y="94879"/>
                </a:lnTo>
                <a:lnTo>
                  <a:pt x="17249" y="100400"/>
                </a:lnTo>
                <a:lnTo>
                  <a:pt x="15732" y="105985"/>
                </a:lnTo>
                <a:lnTo>
                  <a:pt x="13769" y="111614"/>
                </a:lnTo>
                <a:lnTo>
                  <a:pt x="11507" y="117272"/>
                </a:lnTo>
                <a:lnTo>
                  <a:pt x="9047" y="121996"/>
                </a:lnTo>
                <a:lnTo>
                  <a:pt x="3773" y="129785"/>
                </a:lnTo>
                <a:lnTo>
                  <a:pt x="1986" y="134148"/>
                </a:lnTo>
                <a:lnTo>
                  <a:pt x="795" y="138962"/>
                </a:lnTo>
                <a:lnTo>
                  <a:pt x="0" y="144076"/>
                </a:lnTo>
                <a:lnTo>
                  <a:pt x="423" y="148438"/>
                </a:lnTo>
                <a:lnTo>
                  <a:pt x="1658" y="152298"/>
                </a:lnTo>
                <a:lnTo>
                  <a:pt x="4617" y="159128"/>
                </a:lnTo>
                <a:lnTo>
                  <a:pt x="5932" y="165338"/>
                </a:lnTo>
                <a:lnTo>
                  <a:pt x="7235" y="169280"/>
                </a:lnTo>
                <a:lnTo>
                  <a:pt x="9057" y="173813"/>
                </a:lnTo>
                <a:lnTo>
                  <a:pt x="11223" y="178740"/>
                </a:lnTo>
                <a:lnTo>
                  <a:pt x="12668" y="182977"/>
                </a:lnTo>
                <a:lnTo>
                  <a:pt x="14272" y="190225"/>
                </a:lnTo>
                <a:lnTo>
                  <a:pt x="17526" y="196622"/>
                </a:lnTo>
                <a:lnTo>
                  <a:pt x="22146" y="202639"/>
                </a:lnTo>
                <a:lnTo>
                  <a:pt x="27376" y="208489"/>
                </a:lnTo>
                <a:lnTo>
                  <a:pt x="32875" y="214264"/>
                </a:lnTo>
                <a:lnTo>
                  <a:pt x="35674" y="217137"/>
                </a:lnTo>
                <a:lnTo>
                  <a:pt x="43866" y="222870"/>
                </a:lnTo>
                <a:lnTo>
                  <a:pt x="52903" y="228593"/>
                </a:lnTo>
                <a:lnTo>
                  <a:pt x="60095" y="234311"/>
                </a:lnTo>
                <a:lnTo>
                  <a:pt x="69006" y="240028"/>
                </a:lnTo>
                <a:lnTo>
                  <a:pt x="74050" y="242886"/>
                </a:lnTo>
                <a:lnTo>
                  <a:pt x="79317" y="244791"/>
                </a:lnTo>
                <a:lnTo>
                  <a:pt x="84733" y="246061"/>
                </a:lnTo>
                <a:lnTo>
                  <a:pt x="90250" y="246908"/>
                </a:lnTo>
                <a:lnTo>
                  <a:pt x="95832" y="247472"/>
                </a:lnTo>
                <a:lnTo>
                  <a:pt x="101458" y="247849"/>
                </a:lnTo>
                <a:lnTo>
                  <a:pt x="107115" y="248100"/>
                </a:lnTo>
                <a:lnTo>
                  <a:pt x="113743" y="249220"/>
                </a:lnTo>
                <a:lnTo>
                  <a:pt x="121019" y="250919"/>
                </a:lnTo>
                <a:lnTo>
                  <a:pt x="128727" y="253004"/>
                </a:lnTo>
                <a:lnTo>
                  <a:pt x="135771" y="253441"/>
                </a:lnTo>
                <a:lnTo>
                  <a:pt x="142372" y="252781"/>
                </a:lnTo>
                <a:lnTo>
                  <a:pt x="148678" y="251388"/>
                </a:lnTo>
                <a:lnTo>
                  <a:pt x="154786" y="250459"/>
                </a:lnTo>
                <a:lnTo>
                  <a:pt x="160764" y="249840"/>
                </a:lnTo>
                <a:lnTo>
                  <a:pt x="166654" y="249427"/>
                </a:lnTo>
                <a:lnTo>
                  <a:pt x="173438" y="248199"/>
                </a:lnTo>
                <a:lnTo>
                  <a:pt x="180818" y="246429"/>
                </a:lnTo>
                <a:lnTo>
                  <a:pt x="188596" y="244295"/>
                </a:lnTo>
                <a:lnTo>
                  <a:pt x="195686" y="242873"/>
                </a:lnTo>
                <a:lnTo>
                  <a:pt x="202318" y="241925"/>
                </a:lnTo>
                <a:lnTo>
                  <a:pt x="208644" y="241293"/>
                </a:lnTo>
                <a:lnTo>
                  <a:pt x="214767" y="239920"/>
                </a:lnTo>
                <a:lnTo>
                  <a:pt x="220753" y="238051"/>
                </a:lnTo>
                <a:lnTo>
                  <a:pt x="226649" y="235853"/>
                </a:lnTo>
                <a:lnTo>
                  <a:pt x="232485" y="233435"/>
                </a:lnTo>
                <a:lnTo>
                  <a:pt x="238281" y="230870"/>
                </a:lnTo>
                <a:lnTo>
                  <a:pt x="248847" y="225481"/>
                </a:lnTo>
                <a:lnTo>
                  <a:pt x="256719" y="219911"/>
                </a:lnTo>
                <a:lnTo>
                  <a:pt x="265932" y="214260"/>
                </a:lnTo>
                <a:lnTo>
                  <a:pt x="276377" y="207621"/>
                </a:lnTo>
                <a:lnTo>
                  <a:pt x="281829" y="203184"/>
                </a:lnTo>
                <a:lnTo>
                  <a:pt x="287369" y="198320"/>
                </a:lnTo>
                <a:lnTo>
                  <a:pt x="292968" y="194126"/>
                </a:lnTo>
                <a:lnTo>
                  <a:pt x="298605" y="190377"/>
                </a:lnTo>
                <a:lnTo>
                  <a:pt x="304268" y="186925"/>
                </a:lnTo>
                <a:lnTo>
                  <a:pt x="308043" y="182719"/>
                </a:lnTo>
                <a:lnTo>
                  <a:pt x="310560" y="178010"/>
                </a:lnTo>
                <a:lnTo>
                  <a:pt x="312238" y="172965"/>
                </a:lnTo>
                <a:lnTo>
                  <a:pt x="315262" y="168650"/>
                </a:lnTo>
                <a:lnTo>
                  <a:pt x="323701" y="161315"/>
                </a:lnTo>
                <a:lnTo>
                  <a:pt x="326714" y="157073"/>
                </a:lnTo>
                <a:lnTo>
                  <a:pt x="328722" y="152340"/>
                </a:lnTo>
                <a:lnTo>
                  <a:pt x="330061" y="147280"/>
                </a:lnTo>
                <a:lnTo>
                  <a:pt x="331907" y="142954"/>
                </a:lnTo>
                <a:lnTo>
                  <a:pt x="336497" y="135607"/>
                </a:lnTo>
                <a:lnTo>
                  <a:pt x="338102" y="131362"/>
                </a:lnTo>
                <a:lnTo>
                  <a:pt x="339172" y="126627"/>
                </a:lnTo>
                <a:lnTo>
                  <a:pt x="339885" y="121565"/>
                </a:lnTo>
                <a:lnTo>
                  <a:pt x="340360" y="117238"/>
                </a:lnTo>
                <a:lnTo>
                  <a:pt x="340889" y="109890"/>
                </a:lnTo>
                <a:lnTo>
                  <a:pt x="341123" y="100910"/>
                </a:lnTo>
                <a:lnTo>
                  <a:pt x="341186" y="95848"/>
                </a:lnTo>
                <a:lnTo>
                  <a:pt x="340275" y="91521"/>
                </a:lnTo>
                <a:lnTo>
                  <a:pt x="336723" y="84173"/>
                </a:lnTo>
                <a:lnTo>
                  <a:pt x="331970" y="77732"/>
                </a:lnTo>
                <a:lnTo>
                  <a:pt x="329369" y="74681"/>
                </a:lnTo>
                <a:lnTo>
                  <a:pt x="327634" y="70742"/>
                </a:lnTo>
                <a:lnTo>
                  <a:pt x="326479" y="66211"/>
                </a:lnTo>
                <a:lnTo>
                  <a:pt x="325708" y="61285"/>
                </a:lnTo>
                <a:lnTo>
                  <a:pt x="323289" y="57049"/>
                </a:lnTo>
                <a:lnTo>
                  <a:pt x="315521" y="49802"/>
                </a:lnTo>
                <a:lnTo>
                  <a:pt x="308260" y="43406"/>
                </a:lnTo>
                <a:lnTo>
                  <a:pt x="300904" y="37389"/>
                </a:lnTo>
                <a:lnTo>
                  <a:pt x="291285" y="31539"/>
                </a:lnTo>
                <a:lnTo>
                  <a:pt x="280660" y="25764"/>
                </a:lnTo>
                <a:lnTo>
                  <a:pt x="275160" y="22891"/>
                </a:lnTo>
                <a:lnTo>
                  <a:pt x="268636" y="20023"/>
                </a:lnTo>
                <a:lnTo>
                  <a:pt x="261428" y="17158"/>
                </a:lnTo>
                <a:lnTo>
                  <a:pt x="253766" y="14296"/>
                </a:lnTo>
                <a:lnTo>
                  <a:pt x="246753" y="12388"/>
                </a:lnTo>
                <a:lnTo>
                  <a:pt x="240172" y="11116"/>
                </a:lnTo>
                <a:lnTo>
                  <a:pt x="233880" y="10268"/>
                </a:lnTo>
                <a:lnTo>
                  <a:pt x="227781" y="8750"/>
                </a:lnTo>
                <a:lnTo>
                  <a:pt x="221809" y="6785"/>
                </a:lnTo>
                <a:lnTo>
                  <a:pt x="215923" y="4523"/>
                </a:lnTo>
                <a:lnTo>
                  <a:pt x="210095" y="3015"/>
                </a:lnTo>
                <a:lnTo>
                  <a:pt x="204304" y="2010"/>
                </a:lnTo>
                <a:lnTo>
                  <a:pt x="198538" y="1339"/>
                </a:lnTo>
                <a:lnTo>
                  <a:pt x="191836" y="893"/>
                </a:lnTo>
                <a:lnTo>
                  <a:pt x="184512" y="595"/>
                </a:lnTo>
                <a:lnTo>
                  <a:pt x="168753" y="264"/>
                </a:lnTo>
                <a:lnTo>
                  <a:pt x="83012" y="0"/>
                </a:lnTo>
                <a:lnTo>
                  <a:pt x="79577" y="952"/>
                </a:lnTo>
                <a:lnTo>
                  <a:pt x="70192" y="5891"/>
                </a:lnTo>
                <a:lnTo>
                  <a:pt x="67220" y="6784"/>
                </a:lnTo>
                <a:lnTo>
                  <a:pt x="58419" y="857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651"/>
          <p:cNvSpPr/>
          <p:nvPr/>
        </p:nvSpPr>
        <p:spPr>
          <a:xfrm>
            <a:off x="954405" y="3231832"/>
            <a:ext cx="1740218" cy="128589"/>
          </a:xfrm>
          <a:custGeom>
            <a:avLst/>
            <a:gdLst/>
            <a:ahLst/>
            <a:cxnLst/>
            <a:rect l="0" t="0" r="0" b="0"/>
            <a:pathLst>
              <a:path w="1740218" h="128589">
                <a:moveTo>
                  <a:pt x="17144" y="120015"/>
                </a:moveTo>
                <a:lnTo>
                  <a:pt x="17144" y="115464"/>
                </a:lnTo>
                <a:lnTo>
                  <a:pt x="16192" y="114124"/>
                </a:lnTo>
                <a:lnTo>
                  <a:pt x="14604" y="113230"/>
                </a:lnTo>
                <a:lnTo>
                  <a:pt x="9764" y="111796"/>
                </a:lnTo>
                <a:lnTo>
                  <a:pt x="2" y="111443"/>
                </a:lnTo>
                <a:lnTo>
                  <a:pt x="0" y="115993"/>
                </a:lnTo>
                <a:lnTo>
                  <a:pt x="952" y="117334"/>
                </a:lnTo>
                <a:lnTo>
                  <a:pt x="2540" y="118228"/>
                </a:lnTo>
                <a:lnTo>
                  <a:pt x="8219" y="119911"/>
                </a:lnTo>
                <a:lnTo>
                  <a:pt x="15922" y="120006"/>
                </a:lnTo>
                <a:lnTo>
                  <a:pt x="16329" y="120962"/>
                </a:lnTo>
                <a:lnTo>
                  <a:pt x="16782" y="124563"/>
                </a:lnTo>
                <a:lnTo>
                  <a:pt x="17856" y="125905"/>
                </a:lnTo>
                <a:lnTo>
                  <a:pt x="19524" y="126799"/>
                </a:lnTo>
                <a:lnTo>
                  <a:pt x="23917" y="127793"/>
                </a:lnTo>
                <a:lnTo>
                  <a:pt x="75248" y="128587"/>
                </a:lnTo>
                <a:lnTo>
                  <a:pt x="109925" y="128588"/>
                </a:lnTo>
                <a:lnTo>
                  <a:pt x="114240" y="127635"/>
                </a:lnTo>
                <a:lnTo>
                  <a:pt x="121576" y="124037"/>
                </a:lnTo>
                <a:lnTo>
                  <a:pt x="130551" y="121802"/>
                </a:lnTo>
                <a:lnTo>
                  <a:pt x="183137" y="120036"/>
                </a:lnTo>
                <a:lnTo>
                  <a:pt x="211488" y="120018"/>
                </a:lnTo>
                <a:lnTo>
                  <a:pt x="222900" y="117476"/>
                </a:lnTo>
                <a:lnTo>
                  <a:pt x="234321" y="114125"/>
                </a:lnTo>
                <a:lnTo>
                  <a:pt x="268605" y="110725"/>
                </a:lnTo>
                <a:lnTo>
                  <a:pt x="280035" y="106997"/>
                </a:lnTo>
                <a:lnTo>
                  <a:pt x="308786" y="103685"/>
                </a:lnTo>
                <a:lnTo>
                  <a:pt x="327817" y="102159"/>
                </a:lnTo>
                <a:lnTo>
                  <a:pt x="339689" y="98427"/>
                </a:lnTo>
                <a:lnTo>
                  <a:pt x="368724" y="95113"/>
                </a:lnTo>
                <a:lnTo>
                  <a:pt x="388757" y="93587"/>
                </a:lnTo>
                <a:lnTo>
                  <a:pt x="404238" y="89854"/>
                </a:lnTo>
                <a:lnTo>
                  <a:pt x="436507" y="85588"/>
                </a:lnTo>
                <a:lnTo>
                  <a:pt x="443405" y="83729"/>
                </a:lnTo>
                <a:lnTo>
                  <a:pt x="457101" y="80075"/>
                </a:lnTo>
                <a:lnTo>
                  <a:pt x="480877" y="77066"/>
                </a:lnTo>
                <a:lnTo>
                  <a:pt x="489177" y="75190"/>
                </a:lnTo>
                <a:lnTo>
                  <a:pt x="506019" y="71518"/>
                </a:lnTo>
                <a:lnTo>
                  <a:pt x="532519" y="68498"/>
                </a:lnTo>
                <a:lnTo>
                  <a:pt x="542655" y="66620"/>
                </a:lnTo>
                <a:lnTo>
                  <a:pt x="563125" y="62947"/>
                </a:lnTo>
                <a:lnTo>
                  <a:pt x="617939" y="59313"/>
                </a:lnTo>
                <a:lnTo>
                  <a:pt x="638812" y="55571"/>
                </a:lnTo>
                <a:lnTo>
                  <a:pt x="687796" y="51980"/>
                </a:lnTo>
                <a:lnTo>
                  <a:pt x="708595" y="50725"/>
                </a:lnTo>
                <a:lnTo>
                  <a:pt x="727363" y="46992"/>
                </a:lnTo>
                <a:lnTo>
                  <a:pt x="773893" y="43406"/>
                </a:lnTo>
                <a:lnTo>
                  <a:pt x="823095" y="41982"/>
                </a:lnTo>
                <a:lnTo>
                  <a:pt x="844292" y="38344"/>
                </a:lnTo>
                <a:lnTo>
                  <a:pt x="890962" y="34824"/>
                </a:lnTo>
                <a:lnTo>
                  <a:pt x="940217" y="34360"/>
                </a:lnTo>
                <a:lnTo>
                  <a:pt x="1018828" y="34293"/>
                </a:lnTo>
                <a:lnTo>
                  <a:pt x="1039235" y="31751"/>
                </a:lnTo>
                <a:lnTo>
                  <a:pt x="1060052" y="28400"/>
                </a:lnTo>
                <a:lnTo>
                  <a:pt x="1120058" y="25000"/>
                </a:lnTo>
                <a:lnTo>
                  <a:pt x="1138836" y="21272"/>
                </a:lnTo>
                <a:lnTo>
                  <a:pt x="1189618" y="17688"/>
                </a:lnTo>
                <a:lnTo>
                  <a:pt x="1240073" y="16264"/>
                </a:lnTo>
                <a:lnTo>
                  <a:pt x="1258851" y="12626"/>
                </a:lnTo>
                <a:lnTo>
                  <a:pt x="1305388" y="9106"/>
                </a:lnTo>
                <a:lnTo>
                  <a:pt x="1354590" y="8643"/>
                </a:lnTo>
                <a:lnTo>
                  <a:pt x="1431222" y="8576"/>
                </a:lnTo>
                <a:lnTo>
                  <a:pt x="1451121" y="6034"/>
                </a:lnTo>
                <a:lnTo>
                  <a:pt x="1471712" y="2682"/>
                </a:lnTo>
                <a:lnTo>
                  <a:pt x="1525662" y="236"/>
                </a:lnTo>
                <a:lnTo>
                  <a:pt x="174021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652"/>
          <p:cNvSpPr/>
          <p:nvPr/>
        </p:nvSpPr>
        <p:spPr>
          <a:xfrm>
            <a:off x="1584572" y="3411854"/>
            <a:ext cx="81351" cy="291467"/>
          </a:xfrm>
          <a:custGeom>
            <a:avLst/>
            <a:gdLst/>
            <a:ahLst/>
            <a:cxnLst/>
            <a:rect l="0" t="0" r="0" b="0"/>
            <a:pathLst>
              <a:path w="81351" h="291467">
                <a:moveTo>
                  <a:pt x="12770" y="0"/>
                </a:moveTo>
                <a:lnTo>
                  <a:pt x="5389" y="0"/>
                </a:lnTo>
                <a:lnTo>
                  <a:pt x="4039" y="953"/>
                </a:lnTo>
                <a:lnTo>
                  <a:pt x="2187" y="2541"/>
                </a:lnTo>
                <a:lnTo>
                  <a:pt x="0" y="4552"/>
                </a:lnTo>
                <a:lnTo>
                  <a:pt x="3304" y="6845"/>
                </a:lnTo>
                <a:lnTo>
                  <a:pt x="10269" y="9326"/>
                </a:lnTo>
                <a:lnTo>
                  <a:pt x="19675" y="11932"/>
                </a:lnTo>
                <a:lnTo>
                  <a:pt x="25946" y="14622"/>
                </a:lnTo>
                <a:lnTo>
                  <a:pt x="30127" y="17369"/>
                </a:lnTo>
                <a:lnTo>
                  <a:pt x="32914" y="20152"/>
                </a:lnTo>
                <a:lnTo>
                  <a:pt x="34771" y="23912"/>
                </a:lnTo>
                <a:lnTo>
                  <a:pt x="36010" y="28324"/>
                </a:lnTo>
                <a:lnTo>
                  <a:pt x="36836" y="33170"/>
                </a:lnTo>
                <a:lnTo>
                  <a:pt x="37386" y="38306"/>
                </a:lnTo>
                <a:lnTo>
                  <a:pt x="37753" y="43635"/>
                </a:lnTo>
                <a:lnTo>
                  <a:pt x="37998" y="49093"/>
                </a:lnTo>
                <a:lnTo>
                  <a:pt x="38270" y="62777"/>
                </a:lnTo>
                <a:lnTo>
                  <a:pt x="38484" y="137562"/>
                </a:lnTo>
                <a:lnTo>
                  <a:pt x="39437" y="145048"/>
                </a:lnTo>
                <a:lnTo>
                  <a:pt x="41026" y="151944"/>
                </a:lnTo>
                <a:lnTo>
                  <a:pt x="43037" y="158446"/>
                </a:lnTo>
                <a:lnTo>
                  <a:pt x="43426" y="165638"/>
                </a:lnTo>
                <a:lnTo>
                  <a:pt x="42732" y="173291"/>
                </a:lnTo>
                <a:lnTo>
                  <a:pt x="41317" y="181250"/>
                </a:lnTo>
                <a:lnTo>
                  <a:pt x="41327" y="188461"/>
                </a:lnTo>
                <a:lnTo>
                  <a:pt x="42285" y="195173"/>
                </a:lnTo>
                <a:lnTo>
                  <a:pt x="43877" y="201553"/>
                </a:lnTo>
                <a:lnTo>
                  <a:pt x="44938" y="207711"/>
                </a:lnTo>
                <a:lnTo>
                  <a:pt x="45645" y="213722"/>
                </a:lnTo>
                <a:lnTo>
                  <a:pt x="46117" y="219634"/>
                </a:lnTo>
                <a:lnTo>
                  <a:pt x="46431" y="225480"/>
                </a:lnTo>
                <a:lnTo>
                  <a:pt x="46780" y="237056"/>
                </a:lnTo>
                <a:lnTo>
                  <a:pt x="47826" y="241858"/>
                </a:lnTo>
                <a:lnTo>
                  <a:pt x="49476" y="246011"/>
                </a:lnTo>
                <a:lnTo>
                  <a:pt x="51528" y="249733"/>
                </a:lnTo>
                <a:lnTo>
                  <a:pt x="53808" y="256408"/>
                </a:lnTo>
                <a:lnTo>
                  <a:pt x="54416" y="259521"/>
                </a:lnTo>
                <a:lnTo>
                  <a:pt x="55774" y="262550"/>
                </a:lnTo>
                <a:lnTo>
                  <a:pt x="57632" y="265521"/>
                </a:lnTo>
                <a:lnTo>
                  <a:pt x="59823" y="268454"/>
                </a:lnTo>
                <a:lnTo>
                  <a:pt x="62257" y="274253"/>
                </a:lnTo>
                <a:lnTo>
                  <a:pt x="63820" y="281187"/>
                </a:lnTo>
                <a:lnTo>
                  <a:pt x="64901" y="282708"/>
                </a:lnTo>
                <a:lnTo>
                  <a:pt x="66574" y="284675"/>
                </a:lnTo>
                <a:lnTo>
                  <a:pt x="71552" y="290124"/>
                </a:lnTo>
                <a:lnTo>
                  <a:pt x="72913" y="290571"/>
                </a:lnTo>
                <a:lnTo>
                  <a:pt x="74773" y="290869"/>
                </a:lnTo>
                <a:lnTo>
                  <a:pt x="81350" y="29146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653"/>
          <p:cNvSpPr/>
          <p:nvPr/>
        </p:nvSpPr>
        <p:spPr>
          <a:xfrm>
            <a:off x="1713699" y="3377707"/>
            <a:ext cx="243689" cy="316504"/>
          </a:xfrm>
          <a:custGeom>
            <a:avLst/>
            <a:gdLst/>
            <a:ahLst/>
            <a:cxnLst/>
            <a:rect l="0" t="0" r="0" b="0"/>
            <a:pathLst>
              <a:path w="243689" h="316504">
                <a:moveTo>
                  <a:pt x="20803" y="68438"/>
                </a:moveTo>
                <a:lnTo>
                  <a:pt x="20803" y="63887"/>
                </a:lnTo>
                <a:lnTo>
                  <a:pt x="21755" y="61594"/>
                </a:lnTo>
                <a:lnTo>
                  <a:pt x="25354" y="56506"/>
                </a:lnTo>
                <a:lnTo>
                  <a:pt x="21932" y="53816"/>
                </a:lnTo>
                <a:lnTo>
                  <a:pt x="14888" y="51070"/>
                </a:lnTo>
                <a:lnTo>
                  <a:pt x="5430" y="48286"/>
                </a:lnTo>
                <a:lnTo>
                  <a:pt x="1029" y="45479"/>
                </a:lnTo>
                <a:lnTo>
                  <a:pt x="0" y="42654"/>
                </a:lnTo>
                <a:lnTo>
                  <a:pt x="2985" y="36023"/>
                </a:lnTo>
                <a:lnTo>
                  <a:pt x="7486" y="26726"/>
                </a:lnTo>
                <a:lnTo>
                  <a:pt x="10973" y="23485"/>
                </a:lnTo>
                <a:lnTo>
                  <a:pt x="15202" y="21324"/>
                </a:lnTo>
                <a:lnTo>
                  <a:pt x="19926" y="19884"/>
                </a:lnTo>
                <a:lnTo>
                  <a:pt x="24981" y="17971"/>
                </a:lnTo>
                <a:lnTo>
                  <a:pt x="30256" y="15743"/>
                </a:lnTo>
                <a:lnTo>
                  <a:pt x="35677" y="13305"/>
                </a:lnTo>
                <a:lnTo>
                  <a:pt x="46781" y="8057"/>
                </a:lnTo>
                <a:lnTo>
                  <a:pt x="52409" y="5324"/>
                </a:lnTo>
                <a:lnTo>
                  <a:pt x="58066" y="3502"/>
                </a:lnTo>
                <a:lnTo>
                  <a:pt x="63743" y="2287"/>
                </a:lnTo>
                <a:lnTo>
                  <a:pt x="69432" y="1477"/>
                </a:lnTo>
                <a:lnTo>
                  <a:pt x="75130" y="937"/>
                </a:lnTo>
                <a:lnTo>
                  <a:pt x="80833" y="577"/>
                </a:lnTo>
                <a:lnTo>
                  <a:pt x="92251" y="177"/>
                </a:lnTo>
                <a:lnTo>
                  <a:pt x="103675" y="0"/>
                </a:lnTo>
                <a:lnTo>
                  <a:pt x="109388" y="905"/>
                </a:lnTo>
                <a:lnTo>
                  <a:pt x="115102" y="2461"/>
                </a:lnTo>
                <a:lnTo>
                  <a:pt x="120817" y="4450"/>
                </a:lnTo>
                <a:lnTo>
                  <a:pt x="126531" y="6730"/>
                </a:lnTo>
                <a:lnTo>
                  <a:pt x="132246" y="9201"/>
                </a:lnTo>
                <a:lnTo>
                  <a:pt x="143676" y="14488"/>
                </a:lnTo>
                <a:lnTo>
                  <a:pt x="155106" y="20012"/>
                </a:lnTo>
                <a:lnTo>
                  <a:pt x="160821" y="23772"/>
                </a:lnTo>
                <a:lnTo>
                  <a:pt x="166535" y="28183"/>
                </a:lnTo>
                <a:lnTo>
                  <a:pt x="172250" y="33028"/>
                </a:lnTo>
                <a:lnTo>
                  <a:pt x="181775" y="38164"/>
                </a:lnTo>
                <a:lnTo>
                  <a:pt x="193840" y="43493"/>
                </a:lnTo>
                <a:lnTo>
                  <a:pt x="207599" y="48950"/>
                </a:lnTo>
                <a:lnTo>
                  <a:pt x="217723" y="54493"/>
                </a:lnTo>
                <a:lnTo>
                  <a:pt x="225426" y="60094"/>
                </a:lnTo>
                <a:lnTo>
                  <a:pt x="231513" y="65733"/>
                </a:lnTo>
                <a:lnTo>
                  <a:pt x="235571" y="71397"/>
                </a:lnTo>
                <a:lnTo>
                  <a:pt x="238277" y="77078"/>
                </a:lnTo>
                <a:lnTo>
                  <a:pt x="240080" y="82770"/>
                </a:lnTo>
                <a:lnTo>
                  <a:pt x="241283" y="88470"/>
                </a:lnTo>
                <a:lnTo>
                  <a:pt x="242085" y="94175"/>
                </a:lnTo>
                <a:lnTo>
                  <a:pt x="242619" y="99884"/>
                </a:lnTo>
                <a:lnTo>
                  <a:pt x="242976" y="106546"/>
                </a:lnTo>
                <a:lnTo>
                  <a:pt x="243371" y="121570"/>
                </a:lnTo>
                <a:lnTo>
                  <a:pt x="243594" y="141542"/>
                </a:lnTo>
                <a:lnTo>
                  <a:pt x="242673" y="148606"/>
                </a:lnTo>
                <a:lnTo>
                  <a:pt x="241106" y="156174"/>
                </a:lnTo>
                <a:lnTo>
                  <a:pt x="239109" y="164076"/>
                </a:lnTo>
                <a:lnTo>
                  <a:pt x="236826" y="171249"/>
                </a:lnTo>
                <a:lnTo>
                  <a:pt x="234350" y="177936"/>
                </a:lnTo>
                <a:lnTo>
                  <a:pt x="231748" y="184299"/>
                </a:lnTo>
                <a:lnTo>
                  <a:pt x="228108" y="191399"/>
                </a:lnTo>
                <a:lnTo>
                  <a:pt x="223776" y="198989"/>
                </a:lnTo>
                <a:lnTo>
                  <a:pt x="218984" y="206907"/>
                </a:lnTo>
                <a:lnTo>
                  <a:pt x="214836" y="214091"/>
                </a:lnTo>
                <a:lnTo>
                  <a:pt x="207687" y="227152"/>
                </a:lnTo>
                <a:lnTo>
                  <a:pt x="203495" y="233302"/>
                </a:lnTo>
                <a:lnTo>
                  <a:pt x="198795" y="239307"/>
                </a:lnTo>
                <a:lnTo>
                  <a:pt x="193757" y="245216"/>
                </a:lnTo>
                <a:lnTo>
                  <a:pt x="188493" y="251060"/>
                </a:lnTo>
                <a:lnTo>
                  <a:pt x="177565" y="262633"/>
                </a:lnTo>
                <a:lnTo>
                  <a:pt x="160918" y="279694"/>
                </a:lnTo>
                <a:lnTo>
                  <a:pt x="151021" y="289647"/>
                </a:lnTo>
                <a:lnTo>
                  <a:pt x="145715" y="294015"/>
                </a:lnTo>
                <a:lnTo>
                  <a:pt x="140273" y="297880"/>
                </a:lnTo>
                <a:lnTo>
                  <a:pt x="134739" y="301409"/>
                </a:lnTo>
                <a:lnTo>
                  <a:pt x="129146" y="304715"/>
                </a:lnTo>
                <a:lnTo>
                  <a:pt x="123511" y="307871"/>
                </a:lnTo>
                <a:lnTo>
                  <a:pt x="117850" y="310927"/>
                </a:lnTo>
                <a:lnTo>
                  <a:pt x="113124" y="312965"/>
                </a:lnTo>
                <a:lnTo>
                  <a:pt x="109020" y="314323"/>
                </a:lnTo>
                <a:lnTo>
                  <a:pt x="105332" y="315229"/>
                </a:lnTo>
                <a:lnTo>
                  <a:pt x="100968" y="315833"/>
                </a:lnTo>
                <a:lnTo>
                  <a:pt x="96154" y="316235"/>
                </a:lnTo>
                <a:lnTo>
                  <a:pt x="91039" y="316503"/>
                </a:lnTo>
                <a:lnTo>
                  <a:pt x="87630" y="315730"/>
                </a:lnTo>
                <a:lnTo>
                  <a:pt x="85357" y="314261"/>
                </a:lnTo>
                <a:lnTo>
                  <a:pt x="79617" y="307644"/>
                </a:lnTo>
                <a:lnTo>
                  <a:pt x="77157" y="305062"/>
                </a:lnTo>
                <a:lnTo>
                  <a:pt x="75518" y="302386"/>
                </a:lnTo>
                <a:lnTo>
                  <a:pt x="73696" y="296875"/>
                </a:lnTo>
                <a:lnTo>
                  <a:pt x="72886" y="288710"/>
                </a:lnTo>
                <a:lnTo>
                  <a:pt x="72526" y="279684"/>
                </a:lnTo>
                <a:lnTo>
                  <a:pt x="72323" y="269247"/>
                </a:lnTo>
                <a:lnTo>
                  <a:pt x="72249" y="249728"/>
                </a:lnTo>
                <a:lnTo>
                  <a:pt x="74150" y="245495"/>
                </a:lnTo>
                <a:lnTo>
                  <a:pt x="77323" y="241721"/>
                </a:lnTo>
                <a:lnTo>
                  <a:pt x="81343" y="238252"/>
                </a:lnTo>
                <a:lnTo>
                  <a:pt x="88350" y="231859"/>
                </a:lnTo>
                <a:lnTo>
                  <a:pt x="95591" y="225842"/>
                </a:lnTo>
                <a:lnTo>
                  <a:pt x="100189" y="222903"/>
                </a:lnTo>
                <a:lnTo>
                  <a:pt x="105160" y="219993"/>
                </a:lnTo>
                <a:lnTo>
                  <a:pt x="109426" y="217099"/>
                </a:lnTo>
                <a:lnTo>
                  <a:pt x="116706" y="211344"/>
                </a:lnTo>
                <a:lnTo>
                  <a:pt x="120933" y="209429"/>
                </a:lnTo>
                <a:lnTo>
                  <a:pt x="125656" y="208152"/>
                </a:lnTo>
                <a:lnTo>
                  <a:pt x="130710" y="207300"/>
                </a:lnTo>
                <a:lnTo>
                  <a:pt x="135985" y="206733"/>
                </a:lnTo>
                <a:lnTo>
                  <a:pt x="141406" y="206354"/>
                </a:lnTo>
                <a:lnTo>
                  <a:pt x="146925" y="206102"/>
                </a:lnTo>
                <a:lnTo>
                  <a:pt x="151557" y="206886"/>
                </a:lnTo>
                <a:lnTo>
                  <a:pt x="155597" y="208362"/>
                </a:lnTo>
                <a:lnTo>
                  <a:pt x="159243" y="210298"/>
                </a:lnTo>
                <a:lnTo>
                  <a:pt x="163579" y="211589"/>
                </a:lnTo>
                <a:lnTo>
                  <a:pt x="168375" y="212449"/>
                </a:lnTo>
                <a:lnTo>
                  <a:pt x="173477" y="213023"/>
                </a:lnTo>
                <a:lnTo>
                  <a:pt x="177830" y="214358"/>
                </a:lnTo>
                <a:lnTo>
                  <a:pt x="185208" y="218381"/>
                </a:lnTo>
                <a:lnTo>
                  <a:pt x="191662" y="223344"/>
                </a:lnTo>
                <a:lnTo>
                  <a:pt x="197705" y="228725"/>
                </a:lnTo>
                <a:lnTo>
                  <a:pt x="203566" y="234291"/>
                </a:lnTo>
                <a:lnTo>
                  <a:pt x="209346" y="242480"/>
                </a:lnTo>
                <a:lnTo>
                  <a:pt x="215090" y="251517"/>
                </a:lnTo>
                <a:lnTo>
                  <a:pt x="220818" y="258709"/>
                </a:lnTo>
                <a:lnTo>
                  <a:pt x="226538" y="265080"/>
                </a:lnTo>
                <a:lnTo>
                  <a:pt x="232256" y="271087"/>
                </a:lnTo>
                <a:lnTo>
                  <a:pt x="237972" y="276931"/>
                </a:lnTo>
                <a:lnTo>
                  <a:pt x="239877" y="279824"/>
                </a:lnTo>
                <a:lnTo>
                  <a:pt x="241994" y="285577"/>
                </a:lnTo>
                <a:lnTo>
                  <a:pt x="243186" y="294171"/>
                </a:lnTo>
                <a:lnTo>
                  <a:pt x="243688" y="29989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654"/>
          <p:cNvSpPr/>
          <p:nvPr/>
        </p:nvSpPr>
        <p:spPr>
          <a:xfrm>
            <a:off x="2111692" y="3609022"/>
            <a:ext cx="60009" cy="34260"/>
          </a:xfrm>
          <a:custGeom>
            <a:avLst/>
            <a:gdLst/>
            <a:ahLst/>
            <a:cxnLst/>
            <a:rect l="0" t="0" r="0" b="0"/>
            <a:pathLst>
              <a:path w="60009" h="34260">
                <a:moveTo>
                  <a:pt x="0" y="25718"/>
                </a:moveTo>
                <a:lnTo>
                  <a:pt x="8468" y="34185"/>
                </a:lnTo>
                <a:lnTo>
                  <a:pt x="9455" y="34220"/>
                </a:lnTo>
                <a:lnTo>
                  <a:pt x="13092" y="34259"/>
                </a:lnTo>
                <a:lnTo>
                  <a:pt x="14443" y="33317"/>
                </a:lnTo>
                <a:lnTo>
                  <a:pt x="15344" y="31736"/>
                </a:lnTo>
                <a:lnTo>
                  <a:pt x="15944" y="29730"/>
                </a:lnTo>
                <a:lnTo>
                  <a:pt x="17297" y="28393"/>
                </a:lnTo>
                <a:lnTo>
                  <a:pt x="19151" y="27501"/>
                </a:lnTo>
                <a:lnTo>
                  <a:pt x="21340" y="26907"/>
                </a:lnTo>
                <a:lnTo>
                  <a:pt x="23752" y="25558"/>
                </a:lnTo>
                <a:lnTo>
                  <a:pt x="26312" y="23706"/>
                </a:lnTo>
                <a:lnTo>
                  <a:pt x="28971" y="21519"/>
                </a:lnTo>
                <a:lnTo>
                  <a:pt x="30744" y="19108"/>
                </a:lnTo>
                <a:lnTo>
                  <a:pt x="31926" y="16549"/>
                </a:lnTo>
                <a:lnTo>
                  <a:pt x="32714" y="13890"/>
                </a:lnTo>
                <a:lnTo>
                  <a:pt x="35144" y="11165"/>
                </a:lnTo>
                <a:lnTo>
                  <a:pt x="38670" y="8396"/>
                </a:lnTo>
                <a:lnTo>
                  <a:pt x="48914" y="1659"/>
                </a:lnTo>
                <a:lnTo>
                  <a:pt x="50706" y="1106"/>
                </a:lnTo>
                <a:lnTo>
                  <a:pt x="52854" y="737"/>
                </a:lnTo>
                <a:lnTo>
                  <a:pt x="6000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655"/>
          <p:cNvSpPr/>
          <p:nvPr/>
        </p:nvSpPr>
        <p:spPr>
          <a:xfrm>
            <a:off x="2180434" y="3361611"/>
            <a:ext cx="359255" cy="281543"/>
          </a:xfrm>
          <a:custGeom>
            <a:avLst/>
            <a:gdLst/>
            <a:ahLst/>
            <a:cxnLst/>
            <a:rect l="0" t="0" r="0" b="0"/>
            <a:pathLst>
              <a:path w="359255" h="281543">
                <a:moveTo>
                  <a:pt x="145570" y="7381"/>
                </a:moveTo>
                <a:lnTo>
                  <a:pt x="145570" y="2830"/>
                </a:lnTo>
                <a:lnTo>
                  <a:pt x="144618" y="1489"/>
                </a:lnTo>
                <a:lnTo>
                  <a:pt x="143030" y="596"/>
                </a:lnTo>
                <a:lnTo>
                  <a:pt x="141020" y="0"/>
                </a:lnTo>
                <a:lnTo>
                  <a:pt x="139679" y="555"/>
                </a:lnTo>
                <a:lnTo>
                  <a:pt x="138785" y="1878"/>
                </a:lnTo>
                <a:lnTo>
                  <a:pt x="138189" y="3713"/>
                </a:lnTo>
                <a:lnTo>
                  <a:pt x="136840" y="4935"/>
                </a:lnTo>
                <a:lnTo>
                  <a:pt x="134987" y="5751"/>
                </a:lnTo>
                <a:lnTo>
                  <a:pt x="132800" y="6294"/>
                </a:lnTo>
                <a:lnTo>
                  <a:pt x="127830" y="9438"/>
                </a:lnTo>
                <a:lnTo>
                  <a:pt x="121493" y="14010"/>
                </a:lnTo>
                <a:lnTo>
                  <a:pt x="112327" y="19217"/>
                </a:lnTo>
                <a:lnTo>
                  <a:pt x="101903" y="24707"/>
                </a:lnTo>
                <a:lnTo>
                  <a:pt x="96456" y="27504"/>
                </a:lnTo>
                <a:lnTo>
                  <a:pt x="85325" y="30612"/>
                </a:lnTo>
                <a:lnTo>
                  <a:pt x="79689" y="31441"/>
                </a:lnTo>
                <a:lnTo>
                  <a:pt x="74027" y="32946"/>
                </a:lnTo>
                <a:lnTo>
                  <a:pt x="68347" y="34902"/>
                </a:lnTo>
                <a:lnTo>
                  <a:pt x="62656" y="37158"/>
                </a:lnTo>
                <a:lnTo>
                  <a:pt x="56956" y="38662"/>
                </a:lnTo>
                <a:lnTo>
                  <a:pt x="51252" y="39665"/>
                </a:lnTo>
                <a:lnTo>
                  <a:pt x="45544" y="40334"/>
                </a:lnTo>
                <a:lnTo>
                  <a:pt x="39834" y="40780"/>
                </a:lnTo>
                <a:lnTo>
                  <a:pt x="34122" y="41077"/>
                </a:lnTo>
                <a:lnTo>
                  <a:pt x="19521" y="41495"/>
                </a:lnTo>
                <a:lnTo>
                  <a:pt x="6054" y="41636"/>
                </a:lnTo>
                <a:lnTo>
                  <a:pt x="3982" y="40696"/>
                </a:lnTo>
                <a:lnTo>
                  <a:pt x="2601" y="39116"/>
                </a:lnTo>
                <a:lnTo>
                  <a:pt x="1680" y="37110"/>
                </a:lnTo>
                <a:lnTo>
                  <a:pt x="1066" y="36725"/>
                </a:lnTo>
                <a:lnTo>
                  <a:pt x="657" y="37421"/>
                </a:lnTo>
                <a:lnTo>
                  <a:pt x="0" y="40832"/>
                </a:lnTo>
                <a:lnTo>
                  <a:pt x="898" y="41111"/>
                </a:lnTo>
                <a:lnTo>
                  <a:pt x="4437" y="41423"/>
                </a:lnTo>
                <a:lnTo>
                  <a:pt x="5761" y="42458"/>
                </a:lnTo>
                <a:lnTo>
                  <a:pt x="6644" y="44101"/>
                </a:lnTo>
                <a:lnTo>
                  <a:pt x="7233" y="46148"/>
                </a:lnTo>
                <a:lnTo>
                  <a:pt x="10427" y="50964"/>
                </a:lnTo>
                <a:lnTo>
                  <a:pt x="12612" y="53581"/>
                </a:lnTo>
                <a:lnTo>
                  <a:pt x="19784" y="56279"/>
                </a:lnTo>
                <a:lnTo>
                  <a:pt x="30280" y="59030"/>
                </a:lnTo>
                <a:lnTo>
                  <a:pt x="42993" y="61816"/>
                </a:lnTo>
                <a:lnTo>
                  <a:pt x="52420" y="64626"/>
                </a:lnTo>
                <a:lnTo>
                  <a:pt x="59658" y="67452"/>
                </a:lnTo>
                <a:lnTo>
                  <a:pt x="65436" y="70288"/>
                </a:lnTo>
                <a:lnTo>
                  <a:pt x="69287" y="74084"/>
                </a:lnTo>
                <a:lnTo>
                  <a:pt x="71855" y="78520"/>
                </a:lnTo>
                <a:lnTo>
                  <a:pt x="73567" y="83382"/>
                </a:lnTo>
                <a:lnTo>
                  <a:pt x="74708" y="88528"/>
                </a:lnTo>
                <a:lnTo>
                  <a:pt x="75469" y="93864"/>
                </a:lnTo>
                <a:lnTo>
                  <a:pt x="75976" y="99326"/>
                </a:lnTo>
                <a:lnTo>
                  <a:pt x="76314" y="104873"/>
                </a:lnTo>
                <a:lnTo>
                  <a:pt x="76690" y="116116"/>
                </a:lnTo>
                <a:lnTo>
                  <a:pt x="76951" y="142021"/>
                </a:lnTo>
                <a:lnTo>
                  <a:pt x="76991" y="191418"/>
                </a:lnTo>
                <a:lnTo>
                  <a:pt x="77943" y="192937"/>
                </a:lnTo>
                <a:lnTo>
                  <a:pt x="79530" y="193950"/>
                </a:lnTo>
                <a:lnTo>
                  <a:pt x="81541" y="194625"/>
                </a:lnTo>
                <a:lnTo>
                  <a:pt x="83834" y="194123"/>
                </a:lnTo>
                <a:lnTo>
                  <a:pt x="92591" y="188477"/>
                </a:lnTo>
                <a:lnTo>
                  <a:pt x="101627" y="180772"/>
                </a:lnTo>
                <a:lnTo>
                  <a:pt x="110482" y="175566"/>
                </a:lnTo>
                <a:lnTo>
                  <a:pt x="120768" y="167537"/>
                </a:lnTo>
                <a:lnTo>
                  <a:pt x="126178" y="162729"/>
                </a:lnTo>
                <a:lnTo>
                  <a:pt x="137269" y="154847"/>
                </a:lnTo>
                <a:lnTo>
                  <a:pt x="142894" y="151412"/>
                </a:lnTo>
                <a:lnTo>
                  <a:pt x="148548" y="148169"/>
                </a:lnTo>
                <a:lnTo>
                  <a:pt x="159911" y="142026"/>
                </a:lnTo>
                <a:lnTo>
                  <a:pt x="177019" y="133213"/>
                </a:lnTo>
                <a:lnTo>
                  <a:pt x="183681" y="130321"/>
                </a:lnTo>
                <a:lnTo>
                  <a:pt x="190980" y="127441"/>
                </a:lnTo>
                <a:lnTo>
                  <a:pt x="206710" y="121701"/>
                </a:lnTo>
                <a:lnTo>
                  <a:pt x="223226" y="115975"/>
                </a:lnTo>
                <a:lnTo>
                  <a:pt x="230678" y="114067"/>
                </a:lnTo>
                <a:lnTo>
                  <a:pt x="237552" y="112795"/>
                </a:lnTo>
                <a:lnTo>
                  <a:pt x="244039" y="111947"/>
                </a:lnTo>
                <a:lnTo>
                  <a:pt x="251221" y="111382"/>
                </a:lnTo>
                <a:lnTo>
                  <a:pt x="258867" y="111005"/>
                </a:lnTo>
                <a:lnTo>
                  <a:pt x="266821" y="110754"/>
                </a:lnTo>
                <a:lnTo>
                  <a:pt x="274029" y="111539"/>
                </a:lnTo>
                <a:lnTo>
                  <a:pt x="280740" y="113014"/>
                </a:lnTo>
                <a:lnTo>
                  <a:pt x="294228" y="117194"/>
                </a:lnTo>
                <a:lnTo>
                  <a:pt x="309748" y="122227"/>
                </a:lnTo>
                <a:lnTo>
                  <a:pt x="315982" y="124902"/>
                </a:lnTo>
                <a:lnTo>
                  <a:pt x="325449" y="130415"/>
                </a:lnTo>
                <a:lnTo>
                  <a:pt x="335371" y="136041"/>
                </a:lnTo>
                <a:lnTo>
                  <a:pt x="345179" y="141716"/>
                </a:lnTo>
                <a:lnTo>
                  <a:pt x="352713" y="147413"/>
                </a:lnTo>
                <a:lnTo>
                  <a:pt x="355103" y="151218"/>
                </a:lnTo>
                <a:lnTo>
                  <a:pt x="356696" y="155660"/>
                </a:lnTo>
                <a:lnTo>
                  <a:pt x="357758" y="160526"/>
                </a:lnTo>
                <a:lnTo>
                  <a:pt x="358467" y="165676"/>
                </a:lnTo>
                <a:lnTo>
                  <a:pt x="358939" y="171013"/>
                </a:lnTo>
                <a:lnTo>
                  <a:pt x="359254" y="176476"/>
                </a:lnTo>
                <a:lnTo>
                  <a:pt x="358511" y="182024"/>
                </a:lnTo>
                <a:lnTo>
                  <a:pt x="357063" y="187627"/>
                </a:lnTo>
                <a:lnTo>
                  <a:pt x="355146" y="193268"/>
                </a:lnTo>
                <a:lnTo>
                  <a:pt x="352915" y="198933"/>
                </a:lnTo>
                <a:lnTo>
                  <a:pt x="350475" y="204615"/>
                </a:lnTo>
                <a:lnTo>
                  <a:pt x="347896" y="210308"/>
                </a:lnTo>
                <a:lnTo>
                  <a:pt x="344271" y="216008"/>
                </a:lnTo>
                <a:lnTo>
                  <a:pt x="339950" y="221713"/>
                </a:lnTo>
                <a:lnTo>
                  <a:pt x="335164" y="227422"/>
                </a:lnTo>
                <a:lnTo>
                  <a:pt x="330069" y="232180"/>
                </a:lnTo>
                <a:lnTo>
                  <a:pt x="313796" y="244380"/>
                </a:lnTo>
                <a:lnTo>
                  <a:pt x="308203" y="249200"/>
                </a:lnTo>
                <a:lnTo>
                  <a:pt x="297862" y="258684"/>
                </a:lnTo>
                <a:lnTo>
                  <a:pt x="290090" y="266074"/>
                </a:lnTo>
                <a:lnTo>
                  <a:pt x="280922" y="272533"/>
                </a:lnTo>
                <a:lnTo>
                  <a:pt x="275810" y="275589"/>
                </a:lnTo>
                <a:lnTo>
                  <a:pt x="265049" y="278985"/>
                </a:lnTo>
                <a:lnTo>
                  <a:pt x="254870" y="280494"/>
                </a:lnTo>
                <a:lnTo>
                  <a:pt x="247171" y="281165"/>
                </a:lnTo>
                <a:lnTo>
                  <a:pt x="238034" y="281463"/>
                </a:lnTo>
                <a:lnTo>
                  <a:pt x="232930" y="281542"/>
                </a:lnTo>
                <a:lnTo>
                  <a:pt x="228575" y="280643"/>
                </a:lnTo>
                <a:lnTo>
                  <a:pt x="221196" y="277103"/>
                </a:lnTo>
                <a:lnTo>
                  <a:pt x="211687" y="269755"/>
                </a:lnTo>
                <a:lnTo>
                  <a:pt x="207388" y="266097"/>
                </a:lnTo>
                <a:lnTo>
                  <a:pt x="206785" y="264631"/>
                </a:lnTo>
                <a:lnTo>
                  <a:pt x="205936" y="258016"/>
                </a:lnTo>
                <a:lnTo>
                  <a:pt x="205816" y="255434"/>
                </a:lnTo>
                <a:lnTo>
                  <a:pt x="205578" y="24741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656"/>
          <p:cNvSpPr/>
          <p:nvPr/>
        </p:nvSpPr>
        <p:spPr>
          <a:xfrm>
            <a:off x="3466147" y="3068955"/>
            <a:ext cx="1560196" cy="77153"/>
          </a:xfrm>
          <a:custGeom>
            <a:avLst/>
            <a:gdLst/>
            <a:ahLst/>
            <a:cxnLst/>
            <a:rect l="0" t="0" r="0" b="0"/>
            <a:pathLst>
              <a:path w="1560196" h="77153">
                <a:moveTo>
                  <a:pt x="0" y="77152"/>
                </a:moveTo>
                <a:lnTo>
                  <a:pt x="4551" y="72601"/>
                </a:lnTo>
                <a:lnTo>
                  <a:pt x="6844" y="71261"/>
                </a:lnTo>
                <a:lnTo>
                  <a:pt x="11932" y="69771"/>
                </a:lnTo>
                <a:lnTo>
                  <a:pt x="23911" y="67863"/>
                </a:lnTo>
                <a:lnTo>
                  <a:pt x="28324" y="66197"/>
                </a:lnTo>
                <a:lnTo>
                  <a:pt x="33170" y="64133"/>
                </a:lnTo>
                <a:lnTo>
                  <a:pt x="46175" y="61841"/>
                </a:lnTo>
                <a:lnTo>
                  <a:pt x="61480" y="59870"/>
                </a:lnTo>
                <a:lnTo>
                  <a:pt x="69561" y="58010"/>
                </a:lnTo>
                <a:lnTo>
                  <a:pt x="77806" y="55818"/>
                </a:lnTo>
                <a:lnTo>
                  <a:pt x="86161" y="54357"/>
                </a:lnTo>
                <a:lnTo>
                  <a:pt x="120101" y="52012"/>
                </a:lnTo>
                <a:lnTo>
                  <a:pt x="138151" y="50739"/>
                </a:lnTo>
                <a:lnTo>
                  <a:pt x="148298" y="49066"/>
                </a:lnTo>
                <a:lnTo>
                  <a:pt x="158873" y="46998"/>
                </a:lnTo>
                <a:lnTo>
                  <a:pt x="178242" y="44700"/>
                </a:lnTo>
                <a:lnTo>
                  <a:pt x="218512" y="43225"/>
                </a:lnTo>
                <a:lnTo>
                  <a:pt x="229494" y="42152"/>
                </a:lnTo>
                <a:lnTo>
                  <a:pt x="240626" y="40483"/>
                </a:lnTo>
                <a:lnTo>
                  <a:pt x="251857" y="38419"/>
                </a:lnTo>
                <a:lnTo>
                  <a:pt x="274497" y="36125"/>
                </a:lnTo>
                <a:lnTo>
                  <a:pt x="320075" y="34652"/>
                </a:lnTo>
                <a:lnTo>
                  <a:pt x="358891" y="34397"/>
                </a:lnTo>
                <a:lnTo>
                  <a:pt x="371659" y="33409"/>
                </a:lnTo>
                <a:lnTo>
                  <a:pt x="383980" y="31797"/>
                </a:lnTo>
                <a:lnTo>
                  <a:pt x="396004" y="29771"/>
                </a:lnTo>
                <a:lnTo>
                  <a:pt x="422064" y="27519"/>
                </a:lnTo>
                <a:lnTo>
                  <a:pt x="463511" y="26251"/>
                </a:lnTo>
                <a:lnTo>
                  <a:pt x="567513" y="25748"/>
                </a:lnTo>
                <a:lnTo>
                  <a:pt x="584082" y="24786"/>
                </a:lnTo>
                <a:lnTo>
                  <a:pt x="600843" y="23191"/>
                </a:lnTo>
                <a:lnTo>
                  <a:pt x="617732" y="21175"/>
                </a:lnTo>
                <a:lnTo>
                  <a:pt x="649198" y="18936"/>
                </a:lnTo>
                <a:lnTo>
                  <a:pt x="696227" y="17675"/>
                </a:lnTo>
                <a:lnTo>
                  <a:pt x="865855" y="17154"/>
                </a:lnTo>
                <a:lnTo>
                  <a:pt x="882989" y="16198"/>
                </a:lnTo>
                <a:lnTo>
                  <a:pt x="900127" y="14609"/>
                </a:lnTo>
                <a:lnTo>
                  <a:pt x="917267" y="12597"/>
                </a:lnTo>
                <a:lnTo>
                  <a:pt x="951552" y="10361"/>
                </a:lnTo>
                <a:lnTo>
                  <a:pt x="986792" y="9367"/>
                </a:lnTo>
                <a:lnTo>
                  <a:pt x="1078944" y="8677"/>
                </a:lnTo>
                <a:lnTo>
                  <a:pt x="1096486" y="7689"/>
                </a:lnTo>
                <a:lnTo>
                  <a:pt x="1113895" y="6079"/>
                </a:lnTo>
                <a:lnTo>
                  <a:pt x="1131217" y="4052"/>
                </a:lnTo>
                <a:lnTo>
                  <a:pt x="1165703" y="1801"/>
                </a:lnTo>
                <a:lnTo>
                  <a:pt x="1200080" y="800"/>
                </a:lnTo>
                <a:lnTo>
                  <a:pt x="1317621" y="46"/>
                </a:lnTo>
                <a:lnTo>
                  <a:pt x="1508210" y="0"/>
                </a:lnTo>
                <a:lnTo>
                  <a:pt x="1515061" y="952"/>
                </a:lnTo>
                <a:lnTo>
                  <a:pt x="1520581" y="2540"/>
                </a:lnTo>
                <a:lnTo>
                  <a:pt x="1525213" y="4551"/>
                </a:lnTo>
                <a:lnTo>
                  <a:pt x="1532900" y="6785"/>
                </a:lnTo>
                <a:lnTo>
                  <a:pt x="1545596" y="8219"/>
                </a:lnTo>
                <a:lnTo>
                  <a:pt x="1548557" y="9289"/>
                </a:lnTo>
                <a:lnTo>
                  <a:pt x="1551484" y="10955"/>
                </a:lnTo>
                <a:lnTo>
                  <a:pt x="1560195" y="1714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57"/>
          <p:cNvSpPr/>
          <p:nvPr/>
        </p:nvSpPr>
        <p:spPr>
          <a:xfrm>
            <a:off x="4018732" y="3249008"/>
            <a:ext cx="81781" cy="334297"/>
          </a:xfrm>
          <a:custGeom>
            <a:avLst/>
            <a:gdLst/>
            <a:ahLst/>
            <a:cxnLst/>
            <a:rect l="0" t="0" r="0" b="0"/>
            <a:pathLst>
              <a:path w="81781" h="334297">
                <a:moveTo>
                  <a:pt x="30345" y="8542"/>
                </a:moveTo>
                <a:lnTo>
                  <a:pt x="22964" y="1161"/>
                </a:lnTo>
                <a:lnTo>
                  <a:pt x="21614" y="763"/>
                </a:lnTo>
                <a:lnTo>
                  <a:pt x="19762" y="499"/>
                </a:lnTo>
                <a:lnTo>
                  <a:pt x="17575" y="322"/>
                </a:lnTo>
                <a:lnTo>
                  <a:pt x="15164" y="204"/>
                </a:lnTo>
                <a:lnTo>
                  <a:pt x="6204" y="0"/>
                </a:lnTo>
                <a:lnTo>
                  <a:pt x="4725" y="942"/>
                </a:lnTo>
                <a:lnTo>
                  <a:pt x="2788" y="2523"/>
                </a:lnTo>
                <a:lnTo>
                  <a:pt x="544" y="4529"/>
                </a:lnTo>
                <a:lnTo>
                  <a:pt x="0" y="6819"/>
                </a:lnTo>
                <a:lnTo>
                  <a:pt x="590" y="9298"/>
                </a:lnTo>
                <a:lnTo>
                  <a:pt x="1936" y="11904"/>
                </a:lnTo>
                <a:lnTo>
                  <a:pt x="3431" y="17338"/>
                </a:lnTo>
                <a:lnTo>
                  <a:pt x="4273" y="25753"/>
                </a:lnTo>
                <a:lnTo>
                  <a:pt x="4470" y="32383"/>
                </a:lnTo>
                <a:lnTo>
                  <a:pt x="4627" y="121337"/>
                </a:lnTo>
                <a:lnTo>
                  <a:pt x="5580" y="129459"/>
                </a:lnTo>
                <a:lnTo>
                  <a:pt x="7167" y="137731"/>
                </a:lnTo>
                <a:lnTo>
                  <a:pt x="9179" y="146102"/>
                </a:lnTo>
                <a:lnTo>
                  <a:pt x="12424" y="153589"/>
                </a:lnTo>
                <a:lnTo>
                  <a:pt x="16493" y="160485"/>
                </a:lnTo>
                <a:lnTo>
                  <a:pt x="21110" y="166987"/>
                </a:lnTo>
                <a:lnTo>
                  <a:pt x="25141" y="174179"/>
                </a:lnTo>
                <a:lnTo>
                  <a:pt x="28781" y="181832"/>
                </a:lnTo>
                <a:lnTo>
                  <a:pt x="32159" y="189791"/>
                </a:lnTo>
                <a:lnTo>
                  <a:pt x="34412" y="197955"/>
                </a:lnTo>
                <a:lnTo>
                  <a:pt x="35914" y="206255"/>
                </a:lnTo>
                <a:lnTo>
                  <a:pt x="36915" y="214645"/>
                </a:lnTo>
                <a:lnTo>
                  <a:pt x="38535" y="222144"/>
                </a:lnTo>
                <a:lnTo>
                  <a:pt x="40568" y="229048"/>
                </a:lnTo>
                <a:lnTo>
                  <a:pt x="42875" y="235556"/>
                </a:lnTo>
                <a:lnTo>
                  <a:pt x="44413" y="241799"/>
                </a:lnTo>
                <a:lnTo>
                  <a:pt x="45439" y="247867"/>
                </a:lnTo>
                <a:lnTo>
                  <a:pt x="46123" y="253817"/>
                </a:lnTo>
                <a:lnTo>
                  <a:pt x="47531" y="258736"/>
                </a:lnTo>
                <a:lnTo>
                  <a:pt x="49422" y="262968"/>
                </a:lnTo>
                <a:lnTo>
                  <a:pt x="51636" y="266742"/>
                </a:lnTo>
                <a:lnTo>
                  <a:pt x="54064" y="271163"/>
                </a:lnTo>
                <a:lnTo>
                  <a:pt x="59302" y="281155"/>
                </a:lnTo>
                <a:lnTo>
                  <a:pt x="61080" y="286486"/>
                </a:lnTo>
                <a:lnTo>
                  <a:pt x="62265" y="291946"/>
                </a:lnTo>
                <a:lnTo>
                  <a:pt x="63581" y="302139"/>
                </a:lnTo>
                <a:lnTo>
                  <a:pt x="64167" y="309844"/>
                </a:lnTo>
                <a:lnTo>
                  <a:pt x="65276" y="313233"/>
                </a:lnTo>
                <a:lnTo>
                  <a:pt x="66967" y="316444"/>
                </a:lnTo>
                <a:lnTo>
                  <a:pt x="69047" y="319538"/>
                </a:lnTo>
                <a:lnTo>
                  <a:pt x="71387" y="321600"/>
                </a:lnTo>
                <a:lnTo>
                  <a:pt x="73899" y="322975"/>
                </a:lnTo>
                <a:lnTo>
                  <a:pt x="76526" y="323891"/>
                </a:lnTo>
                <a:lnTo>
                  <a:pt x="78277" y="325455"/>
                </a:lnTo>
                <a:lnTo>
                  <a:pt x="79445" y="327450"/>
                </a:lnTo>
                <a:lnTo>
                  <a:pt x="81780" y="33429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58"/>
          <p:cNvSpPr/>
          <p:nvPr/>
        </p:nvSpPr>
        <p:spPr>
          <a:xfrm>
            <a:off x="4126229" y="3283311"/>
            <a:ext cx="231459" cy="255683"/>
          </a:xfrm>
          <a:custGeom>
            <a:avLst/>
            <a:gdLst/>
            <a:ahLst/>
            <a:cxnLst/>
            <a:rect l="0" t="0" r="0" b="0"/>
            <a:pathLst>
              <a:path w="231459" h="255683">
                <a:moveTo>
                  <a:pt x="0" y="59964"/>
                </a:moveTo>
                <a:lnTo>
                  <a:pt x="0" y="44363"/>
                </a:lnTo>
                <a:lnTo>
                  <a:pt x="2541" y="40965"/>
                </a:lnTo>
                <a:lnTo>
                  <a:pt x="9325" y="33697"/>
                </a:lnTo>
                <a:lnTo>
                  <a:pt x="20152" y="22708"/>
                </a:lnTo>
                <a:lnTo>
                  <a:pt x="24864" y="19886"/>
                </a:lnTo>
                <a:lnTo>
                  <a:pt x="30864" y="17053"/>
                </a:lnTo>
                <a:lnTo>
                  <a:pt x="37721" y="14212"/>
                </a:lnTo>
                <a:lnTo>
                  <a:pt x="43245" y="11365"/>
                </a:lnTo>
                <a:lnTo>
                  <a:pt x="47880" y="8514"/>
                </a:lnTo>
                <a:lnTo>
                  <a:pt x="51923" y="5661"/>
                </a:lnTo>
                <a:lnTo>
                  <a:pt x="57476" y="3760"/>
                </a:lnTo>
                <a:lnTo>
                  <a:pt x="64035" y="2492"/>
                </a:lnTo>
                <a:lnTo>
                  <a:pt x="71265" y="1647"/>
                </a:lnTo>
                <a:lnTo>
                  <a:pt x="77990" y="1083"/>
                </a:lnTo>
                <a:lnTo>
                  <a:pt x="84379" y="707"/>
                </a:lnTo>
                <a:lnTo>
                  <a:pt x="90543" y="457"/>
                </a:lnTo>
                <a:lnTo>
                  <a:pt x="105011" y="179"/>
                </a:lnTo>
                <a:lnTo>
                  <a:pt x="133033" y="0"/>
                </a:lnTo>
                <a:lnTo>
                  <a:pt x="139171" y="938"/>
                </a:lnTo>
                <a:lnTo>
                  <a:pt x="145168" y="2516"/>
                </a:lnTo>
                <a:lnTo>
                  <a:pt x="151071" y="4520"/>
                </a:lnTo>
                <a:lnTo>
                  <a:pt x="156912" y="5856"/>
                </a:lnTo>
                <a:lnTo>
                  <a:pt x="162711" y="6747"/>
                </a:lnTo>
                <a:lnTo>
                  <a:pt x="168481" y="7341"/>
                </a:lnTo>
                <a:lnTo>
                  <a:pt x="174234" y="9642"/>
                </a:lnTo>
                <a:lnTo>
                  <a:pt x="179973" y="13081"/>
                </a:lnTo>
                <a:lnTo>
                  <a:pt x="185705" y="17279"/>
                </a:lnTo>
                <a:lnTo>
                  <a:pt x="190479" y="21029"/>
                </a:lnTo>
                <a:lnTo>
                  <a:pt x="194613" y="24482"/>
                </a:lnTo>
                <a:lnTo>
                  <a:pt x="198322" y="27737"/>
                </a:lnTo>
                <a:lnTo>
                  <a:pt x="202700" y="31812"/>
                </a:lnTo>
                <a:lnTo>
                  <a:pt x="212644" y="41419"/>
                </a:lnTo>
                <a:lnTo>
                  <a:pt x="216058" y="46648"/>
                </a:lnTo>
                <a:lnTo>
                  <a:pt x="218334" y="52039"/>
                </a:lnTo>
                <a:lnTo>
                  <a:pt x="219851" y="57538"/>
                </a:lnTo>
                <a:lnTo>
                  <a:pt x="221815" y="63109"/>
                </a:lnTo>
                <a:lnTo>
                  <a:pt x="224077" y="68728"/>
                </a:lnTo>
                <a:lnTo>
                  <a:pt x="226538" y="74379"/>
                </a:lnTo>
                <a:lnTo>
                  <a:pt x="228177" y="80051"/>
                </a:lnTo>
                <a:lnTo>
                  <a:pt x="229271" y="85738"/>
                </a:lnTo>
                <a:lnTo>
                  <a:pt x="230000" y="91434"/>
                </a:lnTo>
                <a:lnTo>
                  <a:pt x="230486" y="97136"/>
                </a:lnTo>
                <a:lnTo>
                  <a:pt x="230810" y="102843"/>
                </a:lnTo>
                <a:lnTo>
                  <a:pt x="231026" y="108552"/>
                </a:lnTo>
                <a:lnTo>
                  <a:pt x="230217" y="114264"/>
                </a:lnTo>
                <a:lnTo>
                  <a:pt x="228726" y="119976"/>
                </a:lnTo>
                <a:lnTo>
                  <a:pt x="226779" y="125689"/>
                </a:lnTo>
                <a:lnTo>
                  <a:pt x="225481" y="131403"/>
                </a:lnTo>
                <a:lnTo>
                  <a:pt x="224616" y="137118"/>
                </a:lnTo>
                <a:lnTo>
                  <a:pt x="224039" y="142832"/>
                </a:lnTo>
                <a:lnTo>
                  <a:pt x="221750" y="149499"/>
                </a:lnTo>
                <a:lnTo>
                  <a:pt x="218318" y="156801"/>
                </a:lnTo>
                <a:lnTo>
                  <a:pt x="214126" y="164527"/>
                </a:lnTo>
                <a:lnTo>
                  <a:pt x="209426" y="171583"/>
                </a:lnTo>
                <a:lnTo>
                  <a:pt x="204388" y="178192"/>
                </a:lnTo>
                <a:lnTo>
                  <a:pt x="199123" y="184502"/>
                </a:lnTo>
                <a:lnTo>
                  <a:pt x="194662" y="190614"/>
                </a:lnTo>
                <a:lnTo>
                  <a:pt x="190735" y="196594"/>
                </a:lnTo>
                <a:lnTo>
                  <a:pt x="187164" y="202485"/>
                </a:lnTo>
                <a:lnTo>
                  <a:pt x="182879" y="207366"/>
                </a:lnTo>
                <a:lnTo>
                  <a:pt x="178117" y="211572"/>
                </a:lnTo>
                <a:lnTo>
                  <a:pt x="173037" y="215328"/>
                </a:lnTo>
                <a:lnTo>
                  <a:pt x="167746" y="218785"/>
                </a:lnTo>
                <a:lnTo>
                  <a:pt x="162313" y="222042"/>
                </a:lnTo>
                <a:lnTo>
                  <a:pt x="156787" y="225166"/>
                </a:lnTo>
                <a:lnTo>
                  <a:pt x="151197" y="229154"/>
                </a:lnTo>
                <a:lnTo>
                  <a:pt x="145566" y="233717"/>
                </a:lnTo>
                <a:lnTo>
                  <a:pt x="139906" y="238664"/>
                </a:lnTo>
                <a:lnTo>
                  <a:pt x="135181" y="241962"/>
                </a:lnTo>
                <a:lnTo>
                  <a:pt x="131078" y="244161"/>
                </a:lnTo>
                <a:lnTo>
                  <a:pt x="127391" y="245627"/>
                </a:lnTo>
                <a:lnTo>
                  <a:pt x="123028" y="247557"/>
                </a:lnTo>
                <a:lnTo>
                  <a:pt x="113099" y="252241"/>
                </a:lnTo>
                <a:lnTo>
                  <a:pt x="108737" y="253871"/>
                </a:lnTo>
                <a:lnTo>
                  <a:pt x="104877" y="254957"/>
                </a:lnTo>
                <a:lnTo>
                  <a:pt x="101350" y="255682"/>
                </a:lnTo>
                <a:lnTo>
                  <a:pt x="98047" y="255213"/>
                </a:lnTo>
                <a:lnTo>
                  <a:pt x="94892" y="253947"/>
                </a:lnTo>
                <a:lnTo>
                  <a:pt x="88847" y="250001"/>
                </a:lnTo>
                <a:lnTo>
                  <a:pt x="82985" y="245072"/>
                </a:lnTo>
                <a:lnTo>
                  <a:pt x="77205" y="239707"/>
                </a:lnTo>
                <a:lnTo>
                  <a:pt x="65733" y="228501"/>
                </a:lnTo>
                <a:lnTo>
                  <a:pt x="63825" y="225662"/>
                </a:lnTo>
                <a:lnTo>
                  <a:pt x="61704" y="219967"/>
                </a:lnTo>
                <a:lnTo>
                  <a:pt x="60762" y="214261"/>
                </a:lnTo>
                <a:lnTo>
                  <a:pt x="60511" y="211406"/>
                </a:lnTo>
                <a:lnTo>
                  <a:pt x="61296" y="207598"/>
                </a:lnTo>
                <a:lnTo>
                  <a:pt x="62772" y="203154"/>
                </a:lnTo>
                <a:lnTo>
                  <a:pt x="64708" y="198286"/>
                </a:lnTo>
                <a:lnTo>
                  <a:pt x="69399" y="190338"/>
                </a:lnTo>
                <a:lnTo>
                  <a:pt x="74659" y="183630"/>
                </a:lnTo>
                <a:lnTo>
                  <a:pt x="80173" y="177474"/>
                </a:lnTo>
                <a:lnTo>
                  <a:pt x="83928" y="174499"/>
                </a:lnTo>
                <a:lnTo>
                  <a:pt x="88337" y="171563"/>
                </a:lnTo>
                <a:lnTo>
                  <a:pt x="93182" y="168653"/>
                </a:lnTo>
                <a:lnTo>
                  <a:pt x="97364" y="166713"/>
                </a:lnTo>
                <a:lnTo>
                  <a:pt x="104551" y="164558"/>
                </a:lnTo>
                <a:lnTo>
                  <a:pt x="110920" y="163600"/>
                </a:lnTo>
                <a:lnTo>
                  <a:pt x="117878" y="163174"/>
                </a:lnTo>
                <a:lnTo>
                  <a:pt x="131553" y="162935"/>
                </a:lnTo>
                <a:lnTo>
                  <a:pt x="152779" y="162847"/>
                </a:lnTo>
                <a:lnTo>
                  <a:pt x="158050" y="163795"/>
                </a:lnTo>
                <a:lnTo>
                  <a:pt x="163470" y="165380"/>
                </a:lnTo>
                <a:lnTo>
                  <a:pt x="168988" y="167388"/>
                </a:lnTo>
                <a:lnTo>
                  <a:pt x="173618" y="169680"/>
                </a:lnTo>
                <a:lnTo>
                  <a:pt x="177659" y="172161"/>
                </a:lnTo>
                <a:lnTo>
                  <a:pt x="184687" y="177456"/>
                </a:lnTo>
                <a:lnTo>
                  <a:pt x="190986" y="182985"/>
                </a:lnTo>
                <a:lnTo>
                  <a:pt x="196961" y="188617"/>
                </a:lnTo>
                <a:lnTo>
                  <a:pt x="208557" y="199994"/>
                </a:lnTo>
                <a:lnTo>
                  <a:pt x="210476" y="202847"/>
                </a:lnTo>
                <a:lnTo>
                  <a:pt x="212608" y="208558"/>
                </a:lnTo>
                <a:lnTo>
                  <a:pt x="216095" y="214270"/>
                </a:lnTo>
                <a:lnTo>
                  <a:pt x="220820" y="219984"/>
                </a:lnTo>
                <a:lnTo>
                  <a:pt x="227883" y="227604"/>
                </a:lnTo>
                <a:lnTo>
                  <a:pt x="229869" y="229721"/>
                </a:lnTo>
                <a:lnTo>
                  <a:pt x="230398" y="231237"/>
                </a:lnTo>
                <a:lnTo>
                  <a:pt x="231249" y="237976"/>
                </a:lnTo>
                <a:lnTo>
                  <a:pt x="231458" y="23998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59"/>
          <p:cNvSpPr/>
          <p:nvPr/>
        </p:nvSpPr>
        <p:spPr>
          <a:xfrm>
            <a:off x="4477702" y="3471862"/>
            <a:ext cx="25719" cy="34291"/>
          </a:xfrm>
          <a:custGeom>
            <a:avLst/>
            <a:gdLst/>
            <a:ahLst/>
            <a:cxnLst/>
            <a:rect l="0" t="0" r="0" b="0"/>
            <a:pathLst>
              <a:path w="25719" h="34291">
                <a:moveTo>
                  <a:pt x="0" y="34290"/>
                </a:moveTo>
                <a:lnTo>
                  <a:pt x="0" y="29739"/>
                </a:lnTo>
                <a:lnTo>
                  <a:pt x="953" y="28399"/>
                </a:lnTo>
                <a:lnTo>
                  <a:pt x="2540" y="27505"/>
                </a:lnTo>
                <a:lnTo>
                  <a:pt x="4551" y="26909"/>
                </a:lnTo>
                <a:lnTo>
                  <a:pt x="5892" y="25560"/>
                </a:lnTo>
                <a:lnTo>
                  <a:pt x="6785" y="23707"/>
                </a:lnTo>
                <a:lnTo>
                  <a:pt x="8219" y="18442"/>
                </a:lnTo>
                <a:lnTo>
                  <a:pt x="9290" y="17057"/>
                </a:lnTo>
                <a:lnTo>
                  <a:pt x="10956" y="15181"/>
                </a:lnTo>
                <a:lnTo>
                  <a:pt x="15347" y="10557"/>
                </a:lnTo>
                <a:lnTo>
                  <a:pt x="2571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60"/>
          <p:cNvSpPr/>
          <p:nvPr/>
        </p:nvSpPr>
        <p:spPr>
          <a:xfrm>
            <a:off x="4554856" y="3223293"/>
            <a:ext cx="230942" cy="308578"/>
          </a:xfrm>
          <a:custGeom>
            <a:avLst/>
            <a:gdLst/>
            <a:ahLst/>
            <a:cxnLst/>
            <a:rect l="0" t="0" r="0" b="0"/>
            <a:pathLst>
              <a:path w="230942" h="308578">
                <a:moveTo>
                  <a:pt x="137159" y="17112"/>
                </a:moveTo>
                <a:lnTo>
                  <a:pt x="144540" y="9731"/>
                </a:lnTo>
                <a:lnTo>
                  <a:pt x="145202" y="6529"/>
                </a:lnTo>
                <a:lnTo>
                  <a:pt x="145722" y="80"/>
                </a:lnTo>
                <a:lnTo>
                  <a:pt x="141177" y="0"/>
                </a:lnTo>
                <a:lnTo>
                  <a:pt x="137933" y="942"/>
                </a:lnTo>
                <a:lnTo>
                  <a:pt x="133865" y="2522"/>
                </a:lnTo>
                <a:lnTo>
                  <a:pt x="129248" y="4528"/>
                </a:lnTo>
                <a:lnTo>
                  <a:pt x="119038" y="9296"/>
                </a:lnTo>
                <a:lnTo>
                  <a:pt x="113648" y="11901"/>
                </a:lnTo>
                <a:lnTo>
                  <a:pt x="107197" y="14591"/>
                </a:lnTo>
                <a:lnTo>
                  <a:pt x="100039" y="17336"/>
                </a:lnTo>
                <a:lnTo>
                  <a:pt x="92410" y="20119"/>
                </a:lnTo>
                <a:lnTo>
                  <a:pt x="85418" y="22926"/>
                </a:lnTo>
                <a:lnTo>
                  <a:pt x="78853" y="25750"/>
                </a:lnTo>
                <a:lnTo>
                  <a:pt x="72571" y="28586"/>
                </a:lnTo>
                <a:lnTo>
                  <a:pt x="66477" y="30476"/>
                </a:lnTo>
                <a:lnTo>
                  <a:pt x="60510" y="31736"/>
                </a:lnTo>
                <a:lnTo>
                  <a:pt x="54627" y="32576"/>
                </a:lnTo>
                <a:lnTo>
                  <a:pt x="49752" y="34089"/>
                </a:lnTo>
                <a:lnTo>
                  <a:pt x="45550" y="36050"/>
                </a:lnTo>
                <a:lnTo>
                  <a:pt x="41797" y="38310"/>
                </a:lnTo>
                <a:lnTo>
                  <a:pt x="37389" y="39816"/>
                </a:lnTo>
                <a:lnTo>
                  <a:pt x="32546" y="40820"/>
                </a:lnTo>
                <a:lnTo>
                  <a:pt x="27411" y="41490"/>
                </a:lnTo>
                <a:lnTo>
                  <a:pt x="23036" y="42889"/>
                </a:lnTo>
                <a:lnTo>
                  <a:pt x="19167" y="44774"/>
                </a:lnTo>
                <a:lnTo>
                  <a:pt x="12328" y="48456"/>
                </a:lnTo>
                <a:lnTo>
                  <a:pt x="6114" y="50092"/>
                </a:lnTo>
                <a:lnTo>
                  <a:pt x="1810" y="51014"/>
                </a:lnTo>
                <a:lnTo>
                  <a:pt x="1206" y="52096"/>
                </a:lnTo>
                <a:lnTo>
                  <a:pt x="3" y="59942"/>
                </a:lnTo>
                <a:lnTo>
                  <a:pt x="0" y="64516"/>
                </a:lnTo>
                <a:lnTo>
                  <a:pt x="952" y="66812"/>
                </a:lnTo>
                <a:lnTo>
                  <a:pt x="6843" y="74594"/>
                </a:lnTo>
                <a:lnTo>
                  <a:pt x="13668" y="81980"/>
                </a:lnTo>
                <a:lnTo>
                  <a:pt x="15599" y="84042"/>
                </a:lnTo>
                <a:lnTo>
                  <a:pt x="16457" y="90038"/>
                </a:lnTo>
                <a:lnTo>
                  <a:pt x="16838" y="98101"/>
                </a:lnTo>
                <a:lnTo>
                  <a:pt x="17008" y="104859"/>
                </a:lnTo>
                <a:lnTo>
                  <a:pt x="17104" y="118570"/>
                </a:lnTo>
                <a:lnTo>
                  <a:pt x="18069" y="122851"/>
                </a:lnTo>
                <a:lnTo>
                  <a:pt x="23027" y="133426"/>
                </a:lnTo>
                <a:lnTo>
                  <a:pt x="24920" y="142592"/>
                </a:lnTo>
                <a:lnTo>
                  <a:pt x="25362" y="148446"/>
                </a:lnTo>
                <a:lnTo>
                  <a:pt x="26432" y="151340"/>
                </a:lnTo>
                <a:lnTo>
                  <a:pt x="31537" y="159965"/>
                </a:lnTo>
                <a:lnTo>
                  <a:pt x="33745" y="168872"/>
                </a:lnTo>
                <a:lnTo>
                  <a:pt x="34047" y="171238"/>
                </a:lnTo>
                <a:lnTo>
                  <a:pt x="34181" y="175465"/>
                </a:lnTo>
                <a:lnTo>
                  <a:pt x="35170" y="176973"/>
                </a:lnTo>
                <a:lnTo>
                  <a:pt x="36781" y="177978"/>
                </a:lnTo>
                <a:lnTo>
                  <a:pt x="38808" y="178648"/>
                </a:lnTo>
                <a:lnTo>
                  <a:pt x="41111" y="178143"/>
                </a:lnTo>
                <a:lnTo>
                  <a:pt x="46211" y="175041"/>
                </a:lnTo>
                <a:lnTo>
                  <a:pt x="51652" y="173027"/>
                </a:lnTo>
                <a:lnTo>
                  <a:pt x="54437" y="172490"/>
                </a:lnTo>
                <a:lnTo>
                  <a:pt x="60071" y="169354"/>
                </a:lnTo>
                <a:lnTo>
                  <a:pt x="66702" y="164785"/>
                </a:lnTo>
                <a:lnTo>
                  <a:pt x="71138" y="162233"/>
                </a:lnTo>
                <a:lnTo>
                  <a:pt x="81146" y="156858"/>
                </a:lnTo>
                <a:lnTo>
                  <a:pt x="108733" y="142806"/>
                </a:lnTo>
                <a:lnTo>
                  <a:pt x="114398" y="140913"/>
                </a:lnTo>
                <a:lnTo>
                  <a:pt x="120080" y="139650"/>
                </a:lnTo>
                <a:lnTo>
                  <a:pt x="125773" y="138809"/>
                </a:lnTo>
                <a:lnTo>
                  <a:pt x="131473" y="137296"/>
                </a:lnTo>
                <a:lnTo>
                  <a:pt x="137178" y="135334"/>
                </a:lnTo>
                <a:lnTo>
                  <a:pt x="142887" y="133074"/>
                </a:lnTo>
                <a:lnTo>
                  <a:pt x="148597" y="131568"/>
                </a:lnTo>
                <a:lnTo>
                  <a:pt x="154309" y="130563"/>
                </a:lnTo>
                <a:lnTo>
                  <a:pt x="160022" y="129894"/>
                </a:lnTo>
                <a:lnTo>
                  <a:pt x="165736" y="129447"/>
                </a:lnTo>
                <a:lnTo>
                  <a:pt x="171451" y="129149"/>
                </a:lnTo>
                <a:lnTo>
                  <a:pt x="177165" y="128951"/>
                </a:lnTo>
                <a:lnTo>
                  <a:pt x="182880" y="129771"/>
                </a:lnTo>
                <a:lnTo>
                  <a:pt x="188594" y="131270"/>
                </a:lnTo>
                <a:lnTo>
                  <a:pt x="194309" y="133223"/>
                </a:lnTo>
                <a:lnTo>
                  <a:pt x="199071" y="134524"/>
                </a:lnTo>
                <a:lnTo>
                  <a:pt x="203199" y="135391"/>
                </a:lnTo>
                <a:lnTo>
                  <a:pt x="206902" y="135970"/>
                </a:lnTo>
                <a:lnTo>
                  <a:pt x="213559" y="139152"/>
                </a:lnTo>
                <a:lnTo>
                  <a:pt x="219692" y="143742"/>
                </a:lnTo>
                <a:lnTo>
                  <a:pt x="225593" y="148956"/>
                </a:lnTo>
                <a:lnTo>
                  <a:pt x="227547" y="152633"/>
                </a:lnTo>
                <a:lnTo>
                  <a:pt x="229719" y="161799"/>
                </a:lnTo>
                <a:lnTo>
                  <a:pt x="230684" y="169682"/>
                </a:lnTo>
                <a:lnTo>
                  <a:pt x="230941" y="173118"/>
                </a:lnTo>
                <a:lnTo>
                  <a:pt x="228687" y="182015"/>
                </a:lnTo>
                <a:lnTo>
                  <a:pt x="226753" y="187055"/>
                </a:lnTo>
                <a:lnTo>
                  <a:pt x="223558" y="192320"/>
                </a:lnTo>
                <a:lnTo>
                  <a:pt x="219523" y="197735"/>
                </a:lnTo>
                <a:lnTo>
                  <a:pt x="214928" y="203250"/>
                </a:lnTo>
                <a:lnTo>
                  <a:pt x="209960" y="208831"/>
                </a:lnTo>
                <a:lnTo>
                  <a:pt x="199360" y="220113"/>
                </a:lnTo>
                <a:lnTo>
                  <a:pt x="182682" y="237174"/>
                </a:lnTo>
                <a:lnTo>
                  <a:pt x="176080" y="242877"/>
                </a:lnTo>
                <a:lnTo>
                  <a:pt x="168821" y="248585"/>
                </a:lnTo>
                <a:lnTo>
                  <a:pt x="161125" y="254295"/>
                </a:lnTo>
                <a:lnTo>
                  <a:pt x="155041" y="259053"/>
                </a:lnTo>
                <a:lnTo>
                  <a:pt x="150032" y="263179"/>
                </a:lnTo>
                <a:lnTo>
                  <a:pt x="145741" y="266881"/>
                </a:lnTo>
                <a:lnTo>
                  <a:pt x="140022" y="270302"/>
                </a:lnTo>
                <a:lnTo>
                  <a:pt x="133353" y="273535"/>
                </a:lnTo>
                <a:lnTo>
                  <a:pt x="126049" y="276643"/>
                </a:lnTo>
                <a:lnTo>
                  <a:pt x="112854" y="282637"/>
                </a:lnTo>
                <a:lnTo>
                  <a:pt x="94715" y="291366"/>
                </a:lnTo>
                <a:lnTo>
                  <a:pt x="88860" y="294245"/>
                </a:lnTo>
                <a:lnTo>
                  <a:pt x="84005" y="296165"/>
                </a:lnTo>
                <a:lnTo>
                  <a:pt x="79815" y="297445"/>
                </a:lnTo>
                <a:lnTo>
                  <a:pt x="76069" y="298298"/>
                </a:lnTo>
                <a:lnTo>
                  <a:pt x="69368" y="301786"/>
                </a:lnTo>
                <a:lnTo>
                  <a:pt x="66247" y="304049"/>
                </a:lnTo>
                <a:lnTo>
                  <a:pt x="62262" y="305559"/>
                </a:lnTo>
                <a:lnTo>
                  <a:pt x="57700" y="306565"/>
                </a:lnTo>
                <a:lnTo>
                  <a:pt x="52754" y="307235"/>
                </a:lnTo>
                <a:lnTo>
                  <a:pt x="48504" y="307682"/>
                </a:lnTo>
                <a:lnTo>
                  <a:pt x="44718" y="307980"/>
                </a:lnTo>
                <a:lnTo>
                  <a:pt x="37971" y="308312"/>
                </a:lnTo>
                <a:lnTo>
                  <a:pt x="31798" y="308459"/>
                </a:lnTo>
                <a:lnTo>
                  <a:pt x="17144" y="30857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61"/>
          <p:cNvSpPr/>
          <p:nvPr/>
        </p:nvSpPr>
        <p:spPr>
          <a:xfrm>
            <a:off x="2351829" y="3960633"/>
            <a:ext cx="385656" cy="248076"/>
          </a:xfrm>
          <a:custGeom>
            <a:avLst/>
            <a:gdLst/>
            <a:ahLst/>
            <a:cxnLst/>
            <a:rect l="0" t="0" r="0" b="0"/>
            <a:pathLst>
              <a:path w="385656" h="248076">
                <a:moveTo>
                  <a:pt x="17038" y="34152"/>
                </a:moveTo>
                <a:lnTo>
                  <a:pt x="0" y="34152"/>
                </a:lnTo>
                <a:lnTo>
                  <a:pt x="8115" y="34152"/>
                </a:lnTo>
                <a:lnTo>
                  <a:pt x="12913" y="29601"/>
                </a:lnTo>
                <a:lnTo>
                  <a:pt x="15240" y="28260"/>
                </a:lnTo>
                <a:lnTo>
                  <a:pt x="20366" y="26771"/>
                </a:lnTo>
                <a:lnTo>
                  <a:pt x="22115" y="25421"/>
                </a:lnTo>
                <a:lnTo>
                  <a:pt x="23280" y="23569"/>
                </a:lnTo>
                <a:lnTo>
                  <a:pt x="24057" y="21381"/>
                </a:lnTo>
                <a:lnTo>
                  <a:pt x="25527" y="19923"/>
                </a:lnTo>
                <a:lnTo>
                  <a:pt x="27460" y="18951"/>
                </a:lnTo>
                <a:lnTo>
                  <a:pt x="29701" y="18303"/>
                </a:lnTo>
                <a:lnTo>
                  <a:pt x="34731" y="15043"/>
                </a:lnTo>
                <a:lnTo>
                  <a:pt x="41094" y="10419"/>
                </a:lnTo>
                <a:lnTo>
                  <a:pt x="50272" y="5189"/>
                </a:lnTo>
                <a:lnTo>
                  <a:pt x="60701" y="2229"/>
                </a:lnTo>
                <a:lnTo>
                  <a:pt x="70734" y="914"/>
                </a:lnTo>
                <a:lnTo>
                  <a:pt x="82690" y="174"/>
                </a:lnTo>
                <a:lnTo>
                  <a:pt x="92571" y="0"/>
                </a:lnTo>
                <a:lnTo>
                  <a:pt x="103313" y="2463"/>
                </a:lnTo>
                <a:lnTo>
                  <a:pt x="113485" y="5781"/>
                </a:lnTo>
                <a:lnTo>
                  <a:pt x="121181" y="7255"/>
                </a:lnTo>
                <a:lnTo>
                  <a:pt x="127776" y="10450"/>
                </a:lnTo>
                <a:lnTo>
                  <a:pt x="139384" y="17604"/>
                </a:lnTo>
                <a:lnTo>
                  <a:pt x="144322" y="20262"/>
                </a:lnTo>
                <a:lnTo>
                  <a:pt x="148567" y="23940"/>
                </a:lnTo>
                <a:lnTo>
                  <a:pt x="152349" y="28296"/>
                </a:lnTo>
                <a:lnTo>
                  <a:pt x="155822" y="33105"/>
                </a:lnTo>
                <a:lnTo>
                  <a:pt x="159091" y="37264"/>
                </a:lnTo>
                <a:lnTo>
                  <a:pt x="165263" y="44425"/>
                </a:lnTo>
                <a:lnTo>
                  <a:pt x="167290" y="48621"/>
                </a:lnTo>
                <a:lnTo>
                  <a:pt x="168641" y="53323"/>
                </a:lnTo>
                <a:lnTo>
                  <a:pt x="169541" y="58362"/>
                </a:lnTo>
                <a:lnTo>
                  <a:pt x="170142" y="64579"/>
                </a:lnTo>
                <a:lnTo>
                  <a:pt x="170542" y="71582"/>
                </a:lnTo>
                <a:lnTo>
                  <a:pt x="170809" y="79108"/>
                </a:lnTo>
                <a:lnTo>
                  <a:pt x="171940" y="86030"/>
                </a:lnTo>
                <a:lnTo>
                  <a:pt x="173646" y="92550"/>
                </a:lnTo>
                <a:lnTo>
                  <a:pt x="175736" y="98801"/>
                </a:lnTo>
                <a:lnTo>
                  <a:pt x="177129" y="104874"/>
                </a:lnTo>
                <a:lnTo>
                  <a:pt x="178058" y="110827"/>
                </a:lnTo>
                <a:lnTo>
                  <a:pt x="178677" y="116701"/>
                </a:lnTo>
                <a:lnTo>
                  <a:pt x="179090" y="123475"/>
                </a:lnTo>
                <a:lnTo>
                  <a:pt x="179548" y="138621"/>
                </a:lnTo>
                <a:lnTo>
                  <a:pt x="180623" y="145708"/>
                </a:lnTo>
                <a:lnTo>
                  <a:pt x="182292" y="152338"/>
                </a:lnTo>
                <a:lnTo>
                  <a:pt x="184358" y="158662"/>
                </a:lnTo>
                <a:lnTo>
                  <a:pt x="185734" y="164784"/>
                </a:lnTo>
                <a:lnTo>
                  <a:pt x="186652" y="170770"/>
                </a:lnTo>
                <a:lnTo>
                  <a:pt x="187264" y="176666"/>
                </a:lnTo>
                <a:lnTo>
                  <a:pt x="188625" y="181548"/>
                </a:lnTo>
                <a:lnTo>
                  <a:pt x="190484" y="185756"/>
                </a:lnTo>
                <a:lnTo>
                  <a:pt x="194138" y="192971"/>
                </a:lnTo>
                <a:lnTo>
                  <a:pt x="195762" y="199353"/>
                </a:lnTo>
                <a:lnTo>
                  <a:pt x="197147" y="203341"/>
                </a:lnTo>
                <a:lnTo>
                  <a:pt x="199023" y="207905"/>
                </a:lnTo>
                <a:lnTo>
                  <a:pt x="201226" y="212852"/>
                </a:lnTo>
                <a:lnTo>
                  <a:pt x="203648" y="217103"/>
                </a:lnTo>
                <a:lnTo>
                  <a:pt x="208878" y="224366"/>
                </a:lnTo>
                <a:lnTo>
                  <a:pt x="211606" y="226683"/>
                </a:lnTo>
                <a:lnTo>
                  <a:pt x="214378" y="228229"/>
                </a:lnTo>
                <a:lnTo>
                  <a:pt x="217178" y="229259"/>
                </a:lnTo>
                <a:lnTo>
                  <a:pt x="222829" y="232943"/>
                </a:lnTo>
                <a:lnTo>
                  <a:pt x="225670" y="235260"/>
                </a:lnTo>
                <a:lnTo>
                  <a:pt x="229468" y="236803"/>
                </a:lnTo>
                <a:lnTo>
                  <a:pt x="238769" y="238519"/>
                </a:lnTo>
                <a:lnTo>
                  <a:pt x="246712" y="241822"/>
                </a:lnTo>
                <a:lnTo>
                  <a:pt x="253418" y="245512"/>
                </a:lnTo>
                <a:lnTo>
                  <a:pt x="259573" y="247152"/>
                </a:lnTo>
                <a:lnTo>
                  <a:pt x="268024" y="247881"/>
                </a:lnTo>
                <a:lnTo>
                  <a:pt x="272945" y="248075"/>
                </a:lnTo>
                <a:lnTo>
                  <a:pt x="277177" y="247252"/>
                </a:lnTo>
                <a:lnTo>
                  <a:pt x="288638" y="242496"/>
                </a:lnTo>
                <a:lnTo>
                  <a:pt x="298404" y="241049"/>
                </a:lnTo>
                <a:lnTo>
                  <a:pt x="309095" y="240406"/>
                </a:lnTo>
                <a:lnTo>
                  <a:pt x="314612" y="240235"/>
                </a:lnTo>
                <a:lnTo>
                  <a:pt x="319244" y="239168"/>
                </a:lnTo>
                <a:lnTo>
                  <a:pt x="330312" y="234068"/>
                </a:lnTo>
                <a:lnTo>
                  <a:pt x="340577" y="231181"/>
                </a:lnTo>
                <a:lnTo>
                  <a:pt x="350063" y="227130"/>
                </a:lnTo>
                <a:lnTo>
                  <a:pt x="361563" y="219495"/>
                </a:lnTo>
                <a:lnTo>
                  <a:pt x="367963" y="213999"/>
                </a:lnTo>
                <a:lnTo>
                  <a:pt x="373982" y="208381"/>
                </a:lnTo>
                <a:lnTo>
                  <a:pt x="385655" y="19702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62"/>
          <p:cNvSpPr/>
          <p:nvPr/>
        </p:nvSpPr>
        <p:spPr>
          <a:xfrm>
            <a:off x="2343154" y="3917632"/>
            <a:ext cx="351469" cy="351470"/>
          </a:xfrm>
          <a:custGeom>
            <a:avLst/>
            <a:gdLst/>
            <a:ahLst/>
            <a:cxnLst/>
            <a:rect l="0" t="0" r="0" b="0"/>
            <a:pathLst>
              <a:path w="351469" h="351470">
                <a:moveTo>
                  <a:pt x="351468" y="0"/>
                </a:moveTo>
                <a:lnTo>
                  <a:pt x="338449" y="0"/>
                </a:lnTo>
                <a:lnTo>
                  <a:pt x="331077" y="2540"/>
                </a:lnTo>
                <a:lnTo>
                  <a:pt x="319923" y="7381"/>
                </a:lnTo>
                <a:lnTo>
                  <a:pt x="309924" y="16134"/>
                </a:lnTo>
                <a:lnTo>
                  <a:pt x="285167" y="40624"/>
                </a:lnTo>
                <a:lnTo>
                  <a:pt x="279645" y="47086"/>
                </a:lnTo>
                <a:lnTo>
                  <a:pt x="274058" y="54251"/>
                </a:lnTo>
                <a:lnTo>
                  <a:pt x="268429" y="61884"/>
                </a:lnTo>
                <a:lnTo>
                  <a:pt x="262771" y="68879"/>
                </a:lnTo>
                <a:lnTo>
                  <a:pt x="257094" y="75447"/>
                </a:lnTo>
                <a:lnTo>
                  <a:pt x="251405" y="81730"/>
                </a:lnTo>
                <a:lnTo>
                  <a:pt x="237463" y="96332"/>
                </a:lnTo>
                <a:lnTo>
                  <a:pt x="229745" y="104227"/>
                </a:lnTo>
                <a:lnTo>
                  <a:pt x="222694" y="113299"/>
                </a:lnTo>
                <a:lnTo>
                  <a:pt x="216089" y="123158"/>
                </a:lnTo>
                <a:lnTo>
                  <a:pt x="209780" y="133540"/>
                </a:lnTo>
                <a:lnTo>
                  <a:pt x="202717" y="142367"/>
                </a:lnTo>
                <a:lnTo>
                  <a:pt x="195151" y="150156"/>
                </a:lnTo>
                <a:lnTo>
                  <a:pt x="187249" y="157254"/>
                </a:lnTo>
                <a:lnTo>
                  <a:pt x="170849" y="172761"/>
                </a:lnTo>
                <a:lnTo>
                  <a:pt x="162476" y="180896"/>
                </a:lnTo>
                <a:lnTo>
                  <a:pt x="154988" y="189178"/>
                </a:lnTo>
                <a:lnTo>
                  <a:pt x="148091" y="197556"/>
                </a:lnTo>
                <a:lnTo>
                  <a:pt x="141588" y="205999"/>
                </a:lnTo>
                <a:lnTo>
                  <a:pt x="134396" y="214485"/>
                </a:lnTo>
                <a:lnTo>
                  <a:pt x="126743" y="223000"/>
                </a:lnTo>
                <a:lnTo>
                  <a:pt x="118784" y="231534"/>
                </a:lnTo>
                <a:lnTo>
                  <a:pt x="111573" y="240081"/>
                </a:lnTo>
                <a:lnTo>
                  <a:pt x="104860" y="248636"/>
                </a:lnTo>
                <a:lnTo>
                  <a:pt x="98481" y="257198"/>
                </a:lnTo>
                <a:lnTo>
                  <a:pt x="91370" y="264810"/>
                </a:lnTo>
                <a:lnTo>
                  <a:pt x="83772" y="271790"/>
                </a:lnTo>
                <a:lnTo>
                  <a:pt x="75849" y="278348"/>
                </a:lnTo>
                <a:lnTo>
                  <a:pt x="68662" y="284626"/>
                </a:lnTo>
                <a:lnTo>
                  <a:pt x="61966" y="290716"/>
                </a:lnTo>
                <a:lnTo>
                  <a:pt x="51350" y="301609"/>
                </a:lnTo>
                <a:lnTo>
                  <a:pt x="46632" y="309626"/>
                </a:lnTo>
                <a:lnTo>
                  <a:pt x="39455" y="318904"/>
                </a:lnTo>
                <a:lnTo>
                  <a:pt x="30868" y="327473"/>
                </a:lnTo>
                <a:lnTo>
                  <a:pt x="20679" y="333249"/>
                </a:lnTo>
                <a:lnTo>
                  <a:pt x="11627" y="340570"/>
                </a:lnTo>
                <a:lnTo>
                  <a:pt x="760" y="350751"/>
                </a:lnTo>
                <a:lnTo>
                  <a:pt x="0" y="351469"/>
                </a:lnTo>
                <a:lnTo>
                  <a:pt x="17140" y="33432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63"/>
          <p:cNvSpPr/>
          <p:nvPr/>
        </p:nvSpPr>
        <p:spPr>
          <a:xfrm>
            <a:off x="2857500" y="3909060"/>
            <a:ext cx="274320" cy="25718"/>
          </a:xfrm>
          <a:custGeom>
            <a:avLst/>
            <a:gdLst/>
            <a:ahLst/>
            <a:cxnLst/>
            <a:rect l="0" t="0" r="0" b="0"/>
            <a:pathLst>
              <a:path w="274320" h="25718">
                <a:moveTo>
                  <a:pt x="0" y="25717"/>
                </a:moveTo>
                <a:lnTo>
                  <a:pt x="0" y="21166"/>
                </a:lnTo>
                <a:lnTo>
                  <a:pt x="952" y="19826"/>
                </a:lnTo>
                <a:lnTo>
                  <a:pt x="2539" y="18932"/>
                </a:lnTo>
                <a:lnTo>
                  <a:pt x="4550" y="18336"/>
                </a:lnTo>
                <a:lnTo>
                  <a:pt x="9325" y="17674"/>
                </a:lnTo>
                <a:lnTo>
                  <a:pt x="17368" y="17301"/>
                </a:lnTo>
                <a:lnTo>
                  <a:pt x="28618" y="17176"/>
                </a:lnTo>
                <a:lnTo>
                  <a:pt x="93028" y="17144"/>
                </a:lnTo>
                <a:lnTo>
                  <a:pt x="98213" y="16192"/>
                </a:lnTo>
                <a:lnTo>
                  <a:pt x="103576" y="14605"/>
                </a:lnTo>
                <a:lnTo>
                  <a:pt x="109055" y="12594"/>
                </a:lnTo>
                <a:lnTo>
                  <a:pt x="114613" y="11253"/>
                </a:lnTo>
                <a:lnTo>
                  <a:pt x="120224" y="10360"/>
                </a:lnTo>
                <a:lnTo>
                  <a:pt x="125869" y="9764"/>
                </a:lnTo>
                <a:lnTo>
                  <a:pt x="132490" y="8414"/>
                </a:lnTo>
                <a:lnTo>
                  <a:pt x="139762" y="6562"/>
                </a:lnTo>
                <a:lnTo>
                  <a:pt x="147467" y="4374"/>
                </a:lnTo>
                <a:lnTo>
                  <a:pt x="154508" y="2916"/>
                </a:lnTo>
                <a:lnTo>
                  <a:pt x="161108" y="1944"/>
                </a:lnTo>
                <a:lnTo>
                  <a:pt x="167413" y="1296"/>
                </a:lnTo>
                <a:lnTo>
                  <a:pt x="173521" y="864"/>
                </a:lnTo>
                <a:lnTo>
                  <a:pt x="179498" y="576"/>
                </a:lnTo>
                <a:lnTo>
                  <a:pt x="191219" y="256"/>
                </a:lnTo>
                <a:lnTo>
                  <a:pt x="234150" y="6"/>
                </a:lnTo>
                <a:lnTo>
                  <a:pt x="274319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64"/>
          <p:cNvSpPr/>
          <p:nvPr/>
        </p:nvSpPr>
        <p:spPr>
          <a:xfrm>
            <a:off x="2823209" y="4020502"/>
            <a:ext cx="334329" cy="34282"/>
          </a:xfrm>
          <a:custGeom>
            <a:avLst/>
            <a:gdLst/>
            <a:ahLst/>
            <a:cxnLst/>
            <a:rect l="0" t="0" r="0" b="0"/>
            <a:pathLst>
              <a:path w="334329" h="34282">
                <a:moveTo>
                  <a:pt x="0" y="25718"/>
                </a:moveTo>
                <a:lnTo>
                  <a:pt x="7381" y="33099"/>
                </a:lnTo>
                <a:lnTo>
                  <a:pt x="17322" y="33937"/>
                </a:lnTo>
                <a:lnTo>
                  <a:pt x="24526" y="34133"/>
                </a:lnTo>
                <a:lnTo>
                  <a:pt x="41754" y="34269"/>
                </a:lnTo>
                <a:lnTo>
                  <a:pt x="54752" y="34281"/>
                </a:lnTo>
                <a:lnTo>
                  <a:pt x="61267" y="33331"/>
                </a:lnTo>
                <a:lnTo>
                  <a:pt x="67515" y="31746"/>
                </a:lnTo>
                <a:lnTo>
                  <a:pt x="73585" y="29736"/>
                </a:lnTo>
                <a:lnTo>
                  <a:pt x="80489" y="28397"/>
                </a:lnTo>
                <a:lnTo>
                  <a:pt x="87950" y="27504"/>
                </a:lnTo>
                <a:lnTo>
                  <a:pt x="95781" y="26909"/>
                </a:lnTo>
                <a:lnTo>
                  <a:pt x="102906" y="26512"/>
                </a:lnTo>
                <a:lnTo>
                  <a:pt x="115904" y="26071"/>
                </a:lnTo>
                <a:lnTo>
                  <a:pt x="122990" y="25000"/>
                </a:lnTo>
                <a:lnTo>
                  <a:pt x="130571" y="23334"/>
                </a:lnTo>
                <a:lnTo>
                  <a:pt x="138482" y="21271"/>
                </a:lnTo>
                <a:lnTo>
                  <a:pt x="146614" y="19896"/>
                </a:lnTo>
                <a:lnTo>
                  <a:pt x="154893" y="18979"/>
                </a:lnTo>
                <a:lnTo>
                  <a:pt x="163270" y="18368"/>
                </a:lnTo>
                <a:lnTo>
                  <a:pt x="171712" y="17960"/>
                </a:lnTo>
                <a:lnTo>
                  <a:pt x="188711" y="17507"/>
                </a:lnTo>
                <a:lnTo>
                  <a:pt x="196293" y="16434"/>
                </a:lnTo>
                <a:lnTo>
                  <a:pt x="203252" y="14766"/>
                </a:lnTo>
                <a:lnTo>
                  <a:pt x="209797" y="12702"/>
                </a:lnTo>
                <a:lnTo>
                  <a:pt x="217017" y="11325"/>
                </a:lnTo>
                <a:lnTo>
                  <a:pt x="224688" y="10408"/>
                </a:lnTo>
                <a:lnTo>
                  <a:pt x="238927" y="9388"/>
                </a:lnTo>
                <a:lnTo>
                  <a:pt x="248430" y="8935"/>
                </a:lnTo>
                <a:lnTo>
                  <a:pt x="253250" y="7862"/>
                </a:lnTo>
                <a:lnTo>
                  <a:pt x="258369" y="6194"/>
                </a:lnTo>
                <a:lnTo>
                  <a:pt x="263686" y="4129"/>
                </a:lnTo>
                <a:lnTo>
                  <a:pt x="269135" y="2753"/>
                </a:lnTo>
                <a:lnTo>
                  <a:pt x="274674" y="1835"/>
                </a:lnTo>
                <a:lnTo>
                  <a:pt x="280271" y="1224"/>
                </a:lnTo>
                <a:lnTo>
                  <a:pt x="285908" y="816"/>
                </a:lnTo>
                <a:lnTo>
                  <a:pt x="291570" y="544"/>
                </a:lnTo>
                <a:lnTo>
                  <a:pt x="306102" y="161"/>
                </a:lnTo>
                <a:lnTo>
                  <a:pt x="33432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665"/>
          <p:cNvSpPr/>
          <p:nvPr/>
        </p:nvSpPr>
        <p:spPr>
          <a:xfrm>
            <a:off x="3475911" y="3823806"/>
            <a:ext cx="212610" cy="342029"/>
          </a:xfrm>
          <a:custGeom>
            <a:avLst/>
            <a:gdLst/>
            <a:ahLst/>
            <a:cxnLst/>
            <a:rect l="0" t="0" r="0" b="0"/>
            <a:pathLst>
              <a:path w="212610" h="342029">
                <a:moveTo>
                  <a:pt x="7381" y="76681"/>
                </a:moveTo>
                <a:lnTo>
                  <a:pt x="7381" y="72131"/>
                </a:lnTo>
                <a:lnTo>
                  <a:pt x="6429" y="70789"/>
                </a:lnTo>
                <a:lnTo>
                  <a:pt x="4841" y="69896"/>
                </a:lnTo>
                <a:lnTo>
                  <a:pt x="2830" y="69300"/>
                </a:lnTo>
                <a:lnTo>
                  <a:pt x="1489" y="67951"/>
                </a:lnTo>
                <a:lnTo>
                  <a:pt x="596" y="66098"/>
                </a:lnTo>
                <a:lnTo>
                  <a:pt x="0" y="63911"/>
                </a:lnTo>
                <a:lnTo>
                  <a:pt x="555" y="62452"/>
                </a:lnTo>
                <a:lnTo>
                  <a:pt x="1878" y="61480"/>
                </a:lnTo>
                <a:lnTo>
                  <a:pt x="3713" y="60832"/>
                </a:lnTo>
                <a:lnTo>
                  <a:pt x="4935" y="58495"/>
                </a:lnTo>
                <a:lnTo>
                  <a:pt x="6294" y="50818"/>
                </a:lnTo>
                <a:lnTo>
                  <a:pt x="7608" y="47057"/>
                </a:lnTo>
                <a:lnTo>
                  <a:pt x="11610" y="40337"/>
                </a:lnTo>
                <a:lnTo>
                  <a:pt x="16563" y="34176"/>
                </a:lnTo>
                <a:lnTo>
                  <a:pt x="19217" y="31199"/>
                </a:lnTo>
                <a:lnTo>
                  <a:pt x="22892" y="28263"/>
                </a:lnTo>
                <a:lnTo>
                  <a:pt x="27247" y="25352"/>
                </a:lnTo>
                <a:lnTo>
                  <a:pt x="32055" y="22459"/>
                </a:lnTo>
                <a:lnTo>
                  <a:pt x="37166" y="20531"/>
                </a:lnTo>
                <a:lnTo>
                  <a:pt x="42477" y="19245"/>
                </a:lnTo>
                <a:lnTo>
                  <a:pt x="47923" y="18388"/>
                </a:lnTo>
                <a:lnTo>
                  <a:pt x="52507" y="16864"/>
                </a:lnTo>
                <a:lnTo>
                  <a:pt x="56515" y="14896"/>
                </a:lnTo>
                <a:lnTo>
                  <a:pt x="60139" y="12631"/>
                </a:lnTo>
                <a:lnTo>
                  <a:pt x="64460" y="10168"/>
                </a:lnTo>
                <a:lnTo>
                  <a:pt x="74342" y="4892"/>
                </a:lnTo>
                <a:lnTo>
                  <a:pt x="79644" y="3104"/>
                </a:lnTo>
                <a:lnTo>
                  <a:pt x="85084" y="1913"/>
                </a:lnTo>
                <a:lnTo>
                  <a:pt x="90615" y="1118"/>
                </a:lnTo>
                <a:lnTo>
                  <a:pt x="95256" y="588"/>
                </a:lnTo>
                <a:lnTo>
                  <a:pt x="99301" y="235"/>
                </a:lnTo>
                <a:lnTo>
                  <a:pt x="102951" y="0"/>
                </a:lnTo>
                <a:lnTo>
                  <a:pt x="107290" y="795"/>
                </a:lnTo>
                <a:lnTo>
                  <a:pt x="112087" y="2278"/>
                </a:lnTo>
                <a:lnTo>
                  <a:pt x="117190" y="4219"/>
                </a:lnTo>
                <a:lnTo>
                  <a:pt x="121544" y="6466"/>
                </a:lnTo>
                <a:lnTo>
                  <a:pt x="125400" y="8916"/>
                </a:lnTo>
                <a:lnTo>
                  <a:pt x="128923" y="11502"/>
                </a:lnTo>
                <a:lnTo>
                  <a:pt x="131271" y="14178"/>
                </a:lnTo>
                <a:lnTo>
                  <a:pt x="132837" y="16915"/>
                </a:lnTo>
                <a:lnTo>
                  <a:pt x="133881" y="19692"/>
                </a:lnTo>
                <a:lnTo>
                  <a:pt x="137580" y="25318"/>
                </a:lnTo>
                <a:lnTo>
                  <a:pt x="139900" y="28151"/>
                </a:lnTo>
                <a:lnTo>
                  <a:pt x="141448" y="31945"/>
                </a:lnTo>
                <a:lnTo>
                  <a:pt x="143166" y="41241"/>
                </a:lnTo>
                <a:lnTo>
                  <a:pt x="143930" y="51722"/>
                </a:lnTo>
                <a:lnTo>
                  <a:pt x="144269" y="62731"/>
                </a:lnTo>
                <a:lnTo>
                  <a:pt x="144421" y="73973"/>
                </a:lnTo>
                <a:lnTo>
                  <a:pt x="142555" y="80591"/>
                </a:lnTo>
                <a:lnTo>
                  <a:pt x="139408" y="87860"/>
                </a:lnTo>
                <a:lnTo>
                  <a:pt x="135403" y="95564"/>
                </a:lnTo>
                <a:lnTo>
                  <a:pt x="130829" y="102605"/>
                </a:lnTo>
                <a:lnTo>
                  <a:pt x="125875" y="109203"/>
                </a:lnTo>
                <a:lnTo>
                  <a:pt x="120667" y="115508"/>
                </a:lnTo>
                <a:lnTo>
                  <a:pt x="116242" y="122568"/>
                </a:lnTo>
                <a:lnTo>
                  <a:pt x="112340" y="130132"/>
                </a:lnTo>
                <a:lnTo>
                  <a:pt x="108786" y="138033"/>
                </a:lnTo>
                <a:lnTo>
                  <a:pt x="104512" y="145205"/>
                </a:lnTo>
                <a:lnTo>
                  <a:pt x="99758" y="151891"/>
                </a:lnTo>
                <a:lnTo>
                  <a:pt x="94683" y="158254"/>
                </a:lnTo>
                <a:lnTo>
                  <a:pt x="90348" y="163448"/>
                </a:lnTo>
                <a:lnTo>
                  <a:pt x="86504" y="167863"/>
                </a:lnTo>
                <a:lnTo>
                  <a:pt x="82990" y="171759"/>
                </a:lnTo>
                <a:lnTo>
                  <a:pt x="76545" y="181168"/>
                </a:lnTo>
                <a:lnTo>
                  <a:pt x="70506" y="190747"/>
                </a:lnTo>
                <a:lnTo>
                  <a:pt x="64646" y="198180"/>
                </a:lnTo>
                <a:lnTo>
                  <a:pt x="60798" y="201495"/>
                </a:lnTo>
                <a:lnTo>
                  <a:pt x="56328" y="204658"/>
                </a:lnTo>
                <a:lnTo>
                  <a:pt x="44566" y="212027"/>
                </a:lnTo>
                <a:lnTo>
                  <a:pt x="40418" y="213035"/>
                </a:lnTo>
                <a:lnTo>
                  <a:pt x="33527" y="213794"/>
                </a:lnTo>
                <a:lnTo>
                  <a:pt x="33225" y="209276"/>
                </a:lnTo>
                <a:lnTo>
                  <a:pt x="34135" y="207940"/>
                </a:lnTo>
                <a:lnTo>
                  <a:pt x="35695" y="207050"/>
                </a:lnTo>
                <a:lnTo>
                  <a:pt x="37687" y="206456"/>
                </a:lnTo>
                <a:lnTo>
                  <a:pt x="39015" y="205108"/>
                </a:lnTo>
                <a:lnTo>
                  <a:pt x="39900" y="203257"/>
                </a:lnTo>
                <a:lnTo>
                  <a:pt x="40491" y="201070"/>
                </a:lnTo>
                <a:lnTo>
                  <a:pt x="42789" y="198660"/>
                </a:lnTo>
                <a:lnTo>
                  <a:pt x="46226" y="196100"/>
                </a:lnTo>
                <a:lnTo>
                  <a:pt x="50423" y="193441"/>
                </a:lnTo>
                <a:lnTo>
                  <a:pt x="54173" y="190716"/>
                </a:lnTo>
                <a:lnTo>
                  <a:pt x="57626" y="187947"/>
                </a:lnTo>
                <a:lnTo>
                  <a:pt x="60880" y="185148"/>
                </a:lnTo>
                <a:lnTo>
                  <a:pt x="65907" y="182330"/>
                </a:lnTo>
                <a:lnTo>
                  <a:pt x="72116" y="179499"/>
                </a:lnTo>
                <a:lnTo>
                  <a:pt x="79113" y="176659"/>
                </a:lnTo>
                <a:lnTo>
                  <a:pt x="85682" y="174765"/>
                </a:lnTo>
                <a:lnTo>
                  <a:pt x="91967" y="173503"/>
                </a:lnTo>
                <a:lnTo>
                  <a:pt x="98061" y="172662"/>
                </a:lnTo>
                <a:lnTo>
                  <a:pt x="103077" y="171148"/>
                </a:lnTo>
                <a:lnTo>
                  <a:pt x="107374" y="169187"/>
                </a:lnTo>
                <a:lnTo>
                  <a:pt x="111190" y="166927"/>
                </a:lnTo>
                <a:lnTo>
                  <a:pt x="116592" y="165420"/>
                </a:lnTo>
                <a:lnTo>
                  <a:pt x="123051" y="164415"/>
                </a:lnTo>
                <a:lnTo>
                  <a:pt x="130215" y="163745"/>
                </a:lnTo>
                <a:lnTo>
                  <a:pt x="136895" y="164252"/>
                </a:lnTo>
                <a:lnTo>
                  <a:pt x="143254" y="165541"/>
                </a:lnTo>
                <a:lnTo>
                  <a:pt x="149397" y="167354"/>
                </a:lnTo>
                <a:lnTo>
                  <a:pt x="154446" y="168562"/>
                </a:lnTo>
                <a:lnTo>
                  <a:pt x="158765" y="169368"/>
                </a:lnTo>
                <a:lnTo>
                  <a:pt x="162596" y="169905"/>
                </a:lnTo>
                <a:lnTo>
                  <a:pt x="167055" y="171215"/>
                </a:lnTo>
                <a:lnTo>
                  <a:pt x="171933" y="173041"/>
                </a:lnTo>
                <a:lnTo>
                  <a:pt x="177090" y="175211"/>
                </a:lnTo>
                <a:lnTo>
                  <a:pt x="181480" y="176658"/>
                </a:lnTo>
                <a:lnTo>
                  <a:pt x="185360" y="177622"/>
                </a:lnTo>
                <a:lnTo>
                  <a:pt x="188898" y="178265"/>
                </a:lnTo>
                <a:lnTo>
                  <a:pt x="192210" y="180599"/>
                </a:lnTo>
                <a:lnTo>
                  <a:pt x="198430" y="188272"/>
                </a:lnTo>
                <a:lnTo>
                  <a:pt x="204369" y="195492"/>
                </a:lnTo>
                <a:lnTo>
                  <a:pt x="207287" y="198751"/>
                </a:lnTo>
                <a:lnTo>
                  <a:pt x="209231" y="201876"/>
                </a:lnTo>
                <a:lnTo>
                  <a:pt x="211392" y="207888"/>
                </a:lnTo>
                <a:lnTo>
                  <a:pt x="212609" y="216628"/>
                </a:lnTo>
                <a:lnTo>
                  <a:pt x="210354" y="224922"/>
                </a:lnTo>
                <a:lnTo>
                  <a:pt x="206176" y="234959"/>
                </a:lnTo>
                <a:lnTo>
                  <a:pt x="201144" y="245769"/>
                </a:lnTo>
                <a:lnTo>
                  <a:pt x="192956" y="262565"/>
                </a:lnTo>
                <a:lnTo>
                  <a:pt x="189201" y="268231"/>
                </a:lnTo>
                <a:lnTo>
                  <a:pt x="184791" y="273914"/>
                </a:lnTo>
                <a:lnTo>
                  <a:pt x="179947" y="279607"/>
                </a:lnTo>
                <a:lnTo>
                  <a:pt x="174813" y="284355"/>
                </a:lnTo>
                <a:lnTo>
                  <a:pt x="169485" y="288473"/>
                </a:lnTo>
                <a:lnTo>
                  <a:pt x="164028" y="292171"/>
                </a:lnTo>
                <a:lnTo>
                  <a:pt x="158484" y="296541"/>
                </a:lnTo>
                <a:lnTo>
                  <a:pt x="152884" y="301360"/>
                </a:lnTo>
                <a:lnTo>
                  <a:pt x="147246" y="306477"/>
                </a:lnTo>
                <a:lnTo>
                  <a:pt x="141582" y="310841"/>
                </a:lnTo>
                <a:lnTo>
                  <a:pt x="135901" y="314703"/>
                </a:lnTo>
                <a:lnTo>
                  <a:pt x="130208" y="318229"/>
                </a:lnTo>
                <a:lnTo>
                  <a:pt x="125461" y="321533"/>
                </a:lnTo>
                <a:lnTo>
                  <a:pt x="121343" y="324688"/>
                </a:lnTo>
                <a:lnTo>
                  <a:pt x="117646" y="327744"/>
                </a:lnTo>
                <a:lnTo>
                  <a:pt x="113276" y="329781"/>
                </a:lnTo>
                <a:lnTo>
                  <a:pt x="108458" y="331140"/>
                </a:lnTo>
                <a:lnTo>
                  <a:pt x="103340" y="332045"/>
                </a:lnTo>
                <a:lnTo>
                  <a:pt x="98024" y="333601"/>
                </a:lnTo>
                <a:lnTo>
                  <a:pt x="92575" y="335591"/>
                </a:lnTo>
                <a:lnTo>
                  <a:pt x="87037" y="337870"/>
                </a:lnTo>
                <a:lnTo>
                  <a:pt x="82392" y="339390"/>
                </a:lnTo>
                <a:lnTo>
                  <a:pt x="78344" y="340403"/>
                </a:lnTo>
                <a:lnTo>
                  <a:pt x="74692" y="341078"/>
                </a:lnTo>
                <a:lnTo>
                  <a:pt x="68094" y="341828"/>
                </a:lnTo>
                <a:lnTo>
                  <a:pt x="65001" y="342028"/>
                </a:lnTo>
                <a:lnTo>
                  <a:pt x="62940" y="341209"/>
                </a:lnTo>
                <a:lnTo>
                  <a:pt x="61565" y="339711"/>
                </a:lnTo>
                <a:lnTo>
                  <a:pt x="60649" y="337759"/>
                </a:lnTo>
                <a:lnTo>
                  <a:pt x="59086" y="336458"/>
                </a:lnTo>
                <a:lnTo>
                  <a:pt x="57090" y="335591"/>
                </a:lnTo>
                <a:lnTo>
                  <a:pt x="51596" y="334199"/>
                </a:lnTo>
                <a:lnTo>
                  <a:pt x="51145" y="333132"/>
                </a:lnTo>
                <a:lnTo>
                  <a:pt x="50243" y="32528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666"/>
          <p:cNvSpPr/>
          <p:nvPr/>
        </p:nvSpPr>
        <p:spPr>
          <a:xfrm>
            <a:off x="3774789" y="3900518"/>
            <a:ext cx="188061" cy="195796"/>
          </a:xfrm>
          <a:custGeom>
            <a:avLst/>
            <a:gdLst/>
            <a:ahLst/>
            <a:cxnLst/>
            <a:rect l="0" t="0" r="0" b="0"/>
            <a:pathLst>
              <a:path w="188061" h="195796">
                <a:moveTo>
                  <a:pt x="25686" y="8542"/>
                </a:moveTo>
                <a:lnTo>
                  <a:pt x="25686" y="0"/>
                </a:lnTo>
                <a:lnTo>
                  <a:pt x="18304" y="7353"/>
                </a:lnTo>
                <a:lnTo>
                  <a:pt x="17643" y="10553"/>
                </a:lnTo>
                <a:lnTo>
                  <a:pt x="17466" y="12740"/>
                </a:lnTo>
                <a:lnTo>
                  <a:pt x="16396" y="15151"/>
                </a:lnTo>
                <a:lnTo>
                  <a:pt x="12667" y="20369"/>
                </a:lnTo>
                <a:lnTo>
                  <a:pt x="11291" y="23094"/>
                </a:lnTo>
                <a:lnTo>
                  <a:pt x="9763" y="28662"/>
                </a:lnTo>
                <a:lnTo>
                  <a:pt x="9355" y="32433"/>
                </a:lnTo>
                <a:lnTo>
                  <a:pt x="9084" y="36851"/>
                </a:lnTo>
                <a:lnTo>
                  <a:pt x="8902" y="41702"/>
                </a:lnTo>
                <a:lnTo>
                  <a:pt x="7829" y="46841"/>
                </a:lnTo>
                <a:lnTo>
                  <a:pt x="6161" y="52172"/>
                </a:lnTo>
                <a:lnTo>
                  <a:pt x="4097" y="57631"/>
                </a:lnTo>
                <a:lnTo>
                  <a:pt x="2721" y="62223"/>
                </a:lnTo>
                <a:lnTo>
                  <a:pt x="1803" y="66237"/>
                </a:lnTo>
                <a:lnTo>
                  <a:pt x="1191" y="69865"/>
                </a:lnTo>
                <a:lnTo>
                  <a:pt x="784" y="74189"/>
                </a:lnTo>
                <a:lnTo>
                  <a:pt x="511" y="78977"/>
                </a:lnTo>
                <a:lnTo>
                  <a:pt x="210" y="89376"/>
                </a:lnTo>
                <a:lnTo>
                  <a:pt x="0" y="112684"/>
                </a:lnTo>
                <a:lnTo>
                  <a:pt x="942" y="117023"/>
                </a:lnTo>
                <a:lnTo>
                  <a:pt x="2522" y="121820"/>
                </a:lnTo>
                <a:lnTo>
                  <a:pt x="4528" y="126923"/>
                </a:lnTo>
                <a:lnTo>
                  <a:pt x="5866" y="132230"/>
                </a:lnTo>
                <a:lnTo>
                  <a:pt x="6757" y="137673"/>
                </a:lnTo>
                <a:lnTo>
                  <a:pt x="7352" y="143207"/>
                </a:lnTo>
                <a:lnTo>
                  <a:pt x="8700" y="147848"/>
                </a:lnTo>
                <a:lnTo>
                  <a:pt x="10552" y="151895"/>
                </a:lnTo>
                <a:lnTo>
                  <a:pt x="12739" y="155546"/>
                </a:lnTo>
                <a:lnTo>
                  <a:pt x="15149" y="158932"/>
                </a:lnTo>
                <a:lnTo>
                  <a:pt x="17709" y="162142"/>
                </a:lnTo>
                <a:lnTo>
                  <a:pt x="20368" y="165234"/>
                </a:lnTo>
                <a:lnTo>
                  <a:pt x="24046" y="168248"/>
                </a:lnTo>
                <a:lnTo>
                  <a:pt x="28402" y="171210"/>
                </a:lnTo>
                <a:lnTo>
                  <a:pt x="33211" y="174137"/>
                </a:lnTo>
                <a:lnTo>
                  <a:pt x="37370" y="177042"/>
                </a:lnTo>
                <a:lnTo>
                  <a:pt x="41095" y="179930"/>
                </a:lnTo>
                <a:lnTo>
                  <a:pt x="44531" y="182808"/>
                </a:lnTo>
                <a:lnTo>
                  <a:pt x="47774" y="184726"/>
                </a:lnTo>
                <a:lnTo>
                  <a:pt x="50889" y="186006"/>
                </a:lnTo>
                <a:lnTo>
                  <a:pt x="53918" y="186858"/>
                </a:lnTo>
                <a:lnTo>
                  <a:pt x="56889" y="188380"/>
                </a:lnTo>
                <a:lnTo>
                  <a:pt x="62732" y="192610"/>
                </a:lnTo>
                <a:lnTo>
                  <a:pt x="68503" y="195125"/>
                </a:lnTo>
                <a:lnTo>
                  <a:pt x="71375" y="195795"/>
                </a:lnTo>
                <a:lnTo>
                  <a:pt x="75196" y="195290"/>
                </a:lnTo>
                <a:lnTo>
                  <a:pt x="79647" y="194000"/>
                </a:lnTo>
                <a:lnTo>
                  <a:pt x="84520" y="192188"/>
                </a:lnTo>
                <a:lnTo>
                  <a:pt x="88721" y="190980"/>
                </a:lnTo>
                <a:lnTo>
                  <a:pt x="92474" y="190175"/>
                </a:lnTo>
                <a:lnTo>
                  <a:pt x="95929" y="189638"/>
                </a:lnTo>
                <a:lnTo>
                  <a:pt x="100137" y="188327"/>
                </a:lnTo>
                <a:lnTo>
                  <a:pt x="104847" y="186501"/>
                </a:lnTo>
                <a:lnTo>
                  <a:pt x="109893" y="184331"/>
                </a:lnTo>
                <a:lnTo>
                  <a:pt x="114209" y="181932"/>
                </a:lnTo>
                <a:lnTo>
                  <a:pt x="118038" y="179381"/>
                </a:lnTo>
                <a:lnTo>
                  <a:pt x="121544" y="176727"/>
                </a:lnTo>
                <a:lnTo>
                  <a:pt x="125786" y="173053"/>
                </a:lnTo>
                <a:lnTo>
                  <a:pt x="130519" y="168698"/>
                </a:lnTo>
                <a:lnTo>
                  <a:pt x="135580" y="163890"/>
                </a:lnTo>
                <a:lnTo>
                  <a:pt x="139906" y="158779"/>
                </a:lnTo>
                <a:lnTo>
                  <a:pt x="143743" y="153468"/>
                </a:lnTo>
                <a:lnTo>
                  <a:pt x="147253" y="148022"/>
                </a:lnTo>
                <a:lnTo>
                  <a:pt x="150545" y="143438"/>
                </a:lnTo>
                <a:lnTo>
                  <a:pt x="153693" y="139430"/>
                </a:lnTo>
                <a:lnTo>
                  <a:pt x="156744" y="135806"/>
                </a:lnTo>
                <a:lnTo>
                  <a:pt x="159730" y="131484"/>
                </a:lnTo>
                <a:lnTo>
                  <a:pt x="162674" y="126698"/>
                </a:lnTo>
                <a:lnTo>
                  <a:pt x="165589" y="121603"/>
                </a:lnTo>
                <a:lnTo>
                  <a:pt x="171367" y="110861"/>
                </a:lnTo>
                <a:lnTo>
                  <a:pt x="182838" y="88443"/>
                </a:lnTo>
                <a:lnTo>
                  <a:pt x="184747" y="82764"/>
                </a:lnTo>
                <a:lnTo>
                  <a:pt x="186018" y="77073"/>
                </a:lnTo>
                <a:lnTo>
                  <a:pt x="186867" y="71374"/>
                </a:lnTo>
                <a:lnTo>
                  <a:pt x="187432" y="65670"/>
                </a:lnTo>
                <a:lnTo>
                  <a:pt x="187809" y="59962"/>
                </a:lnTo>
                <a:lnTo>
                  <a:pt x="188060" y="54252"/>
                </a:lnTo>
                <a:lnTo>
                  <a:pt x="187275" y="49493"/>
                </a:lnTo>
                <a:lnTo>
                  <a:pt x="185800" y="45367"/>
                </a:lnTo>
                <a:lnTo>
                  <a:pt x="183863" y="41665"/>
                </a:lnTo>
                <a:lnTo>
                  <a:pt x="181620" y="38244"/>
                </a:lnTo>
                <a:lnTo>
                  <a:pt x="179171" y="35010"/>
                </a:lnTo>
                <a:lnTo>
                  <a:pt x="176587" y="31902"/>
                </a:lnTo>
                <a:lnTo>
                  <a:pt x="173912" y="29830"/>
                </a:lnTo>
                <a:lnTo>
                  <a:pt x="168398" y="27528"/>
                </a:lnTo>
                <a:lnTo>
                  <a:pt x="162774" y="23965"/>
                </a:lnTo>
                <a:lnTo>
                  <a:pt x="159940" y="21682"/>
                </a:lnTo>
                <a:lnTo>
                  <a:pt x="156146" y="19207"/>
                </a:lnTo>
                <a:lnTo>
                  <a:pt x="151712" y="16604"/>
                </a:lnTo>
                <a:lnTo>
                  <a:pt x="146851" y="13916"/>
                </a:lnTo>
                <a:lnTo>
                  <a:pt x="141705" y="12125"/>
                </a:lnTo>
                <a:lnTo>
                  <a:pt x="136369" y="10930"/>
                </a:lnTo>
                <a:lnTo>
                  <a:pt x="130907" y="10134"/>
                </a:lnTo>
                <a:lnTo>
                  <a:pt x="125361" y="9603"/>
                </a:lnTo>
                <a:lnTo>
                  <a:pt x="119758" y="9249"/>
                </a:lnTo>
                <a:lnTo>
                  <a:pt x="109406" y="8856"/>
                </a:lnTo>
                <a:lnTo>
                  <a:pt x="101629" y="8682"/>
                </a:lnTo>
                <a:lnTo>
                  <a:pt x="57236" y="8543"/>
                </a:lnTo>
                <a:lnTo>
                  <a:pt x="54339" y="9495"/>
                </a:lnTo>
                <a:lnTo>
                  <a:pt x="48580" y="13093"/>
                </a:lnTo>
                <a:lnTo>
                  <a:pt x="43335" y="16761"/>
                </a:lnTo>
                <a:lnTo>
                  <a:pt x="43055" y="19497"/>
                </a:lnTo>
                <a:lnTo>
                  <a:pt x="42831" y="2568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667"/>
          <p:cNvSpPr/>
          <p:nvPr/>
        </p:nvSpPr>
        <p:spPr>
          <a:xfrm>
            <a:off x="4057654" y="3849052"/>
            <a:ext cx="197121" cy="205623"/>
          </a:xfrm>
          <a:custGeom>
            <a:avLst/>
            <a:gdLst/>
            <a:ahLst/>
            <a:cxnLst/>
            <a:rect l="0" t="0" r="0" b="0"/>
            <a:pathLst>
              <a:path w="197121" h="205623">
                <a:moveTo>
                  <a:pt x="8568" y="0"/>
                </a:moveTo>
                <a:lnTo>
                  <a:pt x="21338" y="0"/>
                </a:lnTo>
                <a:lnTo>
                  <a:pt x="22796" y="952"/>
                </a:lnTo>
                <a:lnTo>
                  <a:pt x="23769" y="2540"/>
                </a:lnTo>
                <a:lnTo>
                  <a:pt x="24417" y="4551"/>
                </a:lnTo>
                <a:lnTo>
                  <a:pt x="25801" y="5892"/>
                </a:lnTo>
                <a:lnTo>
                  <a:pt x="27677" y="6785"/>
                </a:lnTo>
                <a:lnTo>
                  <a:pt x="33899" y="8468"/>
                </a:lnTo>
                <a:lnTo>
                  <a:pt x="34171" y="13092"/>
                </a:lnTo>
                <a:lnTo>
                  <a:pt x="34270" y="25937"/>
                </a:lnTo>
                <a:lnTo>
                  <a:pt x="34276" y="28721"/>
                </a:lnTo>
                <a:lnTo>
                  <a:pt x="33326" y="31530"/>
                </a:lnTo>
                <a:lnTo>
                  <a:pt x="29732" y="37191"/>
                </a:lnTo>
                <a:lnTo>
                  <a:pt x="27440" y="40986"/>
                </a:lnTo>
                <a:lnTo>
                  <a:pt x="24959" y="45422"/>
                </a:lnTo>
                <a:lnTo>
                  <a:pt x="22353" y="50284"/>
                </a:lnTo>
                <a:lnTo>
                  <a:pt x="19663" y="54477"/>
                </a:lnTo>
                <a:lnTo>
                  <a:pt x="16917" y="58226"/>
                </a:lnTo>
                <a:lnTo>
                  <a:pt x="14134" y="61677"/>
                </a:lnTo>
                <a:lnTo>
                  <a:pt x="8502" y="68052"/>
                </a:lnTo>
                <a:lnTo>
                  <a:pt x="5667" y="71086"/>
                </a:lnTo>
                <a:lnTo>
                  <a:pt x="3776" y="75013"/>
                </a:lnTo>
                <a:lnTo>
                  <a:pt x="2516" y="79536"/>
                </a:lnTo>
                <a:lnTo>
                  <a:pt x="1676" y="84457"/>
                </a:lnTo>
                <a:lnTo>
                  <a:pt x="1116" y="89642"/>
                </a:lnTo>
                <a:lnTo>
                  <a:pt x="742" y="95004"/>
                </a:lnTo>
                <a:lnTo>
                  <a:pt x="328" y="105089"/>
                </a:lnTo>
                <a:lnTo>
                  <a:pt x="143" y="112746"/>
                </a:lnTo>
                <a:lnTo>
                  <a:pt x="0" y="152747"/>
                </a:lnTo>
                <a:lnTo>
                  <a:pt x="951" y="157077"/>
                </a:lnTo>
                <a:lnTo>
                  <a:pt x="2537" y="160915"/>
                </a:lnTo>
                <a:lnTo>
                  <a:pt x="4548" y="164427"/>
                </a:lnTo>
                <a:lnTo>
                  <a:pt x="5887" y="167721"/>
                </a:lnTo>
                <a:lnTo>
                  <a:pt x="7376" y="173920"/>
                </a:lnTo>
                <a:lnTo>
                  <a:pt x="10579" y="179850"/>
                </a:lnTo>
                <a:lnTo>
                  <a:pt x="15177" y="185661"/>
                </a:lnTo>
                <a:lnTo>
                  <a:pt x="20395" y="191418"/>
                </a:lnTo>
                <a:lnTo>
                  <a:pt x="23120" y="193335"/>
                </a:lnTo>
                <a:lnTo>
                  <a:pt x="28689" y="195464"/>
                </a:lnTo>
                <a:lnTo>
                  <a:pt x="34338" y="198950"/>
                </a:lnTo>
                <a:lnTo>
                  <a:pt x="37178" y="201214"/>
                </a:lnTo>
                <a:lnTo>
                  <a:pt x="40976" y="202723"/>
                </a:lnTo>
                <a:lnTo>
                  <a:pt x="45413" y="203728"/>
                </a:lnTo>
                <a:lnTo>
                  <a:pt x="50277" y="204399"/>
                </a:lnTo>
                <a:lnTo>
                  <a:pt x="54472" y="204846"/>
                </a:lnTo>
                <a:lnTo>
                  <a:pt x="58220" y="205144"/>
                </a:lnTo>
                <a:lnTo>
                  <a:pt x="61672" y="205343"/>
                </a:lnTo>
                <a:lnTo>
                  <a:pt x="70587" y="205564"/>
                </a:lnTo>
                <a:lnTo>
                  <a:pt x="75632" y="205622"/>
                </a:lnTo>
                <a:lnTo>
                  <a:pt x="79947" y="204709"/>
                </a:lnTo>
                <a:lnTo>
                  <a:pt x="83777" y="203148"/>
                </a:lnTo>
                <a:lnTo>
                  <a:pt x="87282" y="201154"/>
                </a:lnTo>
                <a:lnTo>
                  <a:pt x="91524" y="199826"/>
                </a:lnTo>
                <a:lnTo>
                  <a:pt x="96257" y="198940"/>
                </a:lnTo>
                <a:lnTo>
                  <a:pt x="101317" y="198349"/>
                </a:lnTo>
                <a:lnTo>
                  <a:pt x="105643" y="197003"/>
                </a:lnTo>
                <a:lnTo>
                  <a:pt x="109480" y="195153"/>
                </a:lnTo>
                <a:lnTo>
                  <a:pt x="112991" y="192967"/>
                </a:lnTo>
                <a:lnTo>
                  <a:pt x="116283" y="190557"/>
                </a:lnTo>
                <a:lnTo>
                  <a:pt x="119430" y="187998"/>
                </a:lnTo>
                <a:lnTo>
                  <a:pt x="122481" y="185340"/>
                </a:lnTo>
                <a:lnTo>
                  <a:pt x="126420" y="181662"/>
                </a:lnTo>
                <a:lnTo>
                  <a:pt x="143890" y="164613"/>
                </a:lnTo>
                <a:lnTo>
                  <a:pt x="147360" y="161177"/>
                </a:lnTo>
                <a:lnTo>
                  <a:pt x="151578" y="157934"/>
                </a:lnTo>
                <a:lnTo>
                  <a:pt x="156296" y="154819"/>
                </a:lnTo>
                <a:lnTo>
                  <a:pt x="161346" y="151791"/>
                </a:lnTo>
                <a:lnTo>
                  <a:pt x="164712" y="147866"/>
                </a:lnTo>
                <a:lnTo>
                  <a:pt x="166957" y="143345"/>
                </a:lnTo>
                <a:lnTo>
                  <a:pt x="168453" y="138426"/>
                </a:lnTo>
                <a:lnTo>
                  <a:pt x="170403" y="134194"/>
                </a:lnTo>
                <a:lnTo>
                  <a:pt x="172656" y="130420"/>
                </a:lnTo>
                <a:lnTo>
                  <a:pt x="175110" y="126952"/>
                </a:lnTo>
                <a:lnTo>
                  <a:pt x="180376" y="120558"/>
                </a:lnTo>
                <a:lnTo>
                  <a:pt x="183115" y="117520"/>
                </a:lnTo>
                <a:lnTo>
                  <a:pt x="185892" y="113589"/>
                </a:lnTo>
                <a:lnTo>
                  <a:pt x="188697" y="109064"/>
                </a:lnTo>
                <a:lnTo>
                  <a:pt x="191519" y="104142"/>
                </a:lnTo>
                <a:lnTo>
                  <a:pt x="193400" y="99908"/>
                </a:lnTo>
                <a:lnTo>
                  <a:pt x="194655" y="96133"/>
                </a:lnTo>
                <a:lnTo>
                  <a:pt x="195491" y="92663"/>
                </a:lnTo>
                <a:lnTo>
                  <a:pt x="196420" y="86269"/>
                </a:lnTo>
                <a:lnTo>
                  <a:pt x="196833" y="80251"/>
                </a:lnTo>
                <a:lnTo>
                  <a:pt x="197016" y="74403"/>
                </a:lnTo>
                <a:lnTo>
                  <a:pt x="197120" y="61203"/>
                </a:lnTo>
                <a:lnTo>
                  <a:pt x="196182" y="56995"/>
                </a:lnTo>
                <a:lnTo>
                  <a:pt x="194604" y="53236"/>
                </a:lnTo>
                <a:lnTo>
                  <a:pt x="192599" y="49779"/>
                </a:lnTo>
                <a:lnTo>
                  <a:pt x="187832" y="43396"/>
                </a:lnTo>
                <a:lnTo>
                  <a:pt x="182538" y="37385"/>
                </a:lnTo>
                <a:lnTo>
                  <a:pt x="177011" y="31538"/>
                </a:lnTo>
                <a:lnTo>
                  <a:pt x="168544" y="22891"/>
                </a:lnTo>
                <a:lnTo>
                  <a:pt x="164748" y="20976"/>
                </a:lnTo>
                <a:lnTo>
                  <a:pt x="160313" y="19699"/>
                </a:lnTo>
                <a:lnTo>
                  <a:pt x="155452" y="18848"/>
                </a:lnTo>
                <a:lnTo>
                  <a:pt x="151258" y="17328"/>
                </a:lnTo>
                <a:lnTo>
                  <a:pt x="147509" y="15362"/>
                </a:lnTo>
                <a:lnTo>
                  <a:pt x="144058" y="13099"/>
                </a:lnTo>
                <a:lnTo>
                  <a:pt x="139852" y="11590"/>
                </a:lnTo>
                <a:lnTo>
                  <a:pt x="135144" y="10584"/>
                </a:lnTo>
                <a:lnTo>
                  <a:pt x="130099" y="9914"/>
                </a:lnTo>
                <a:lnTo>
                  <a:pt x="124831" y="9467"/>
                </a:lnTo>
                <a:lnTo>
                  <a:pt x="119415" y="9169"/>
                </a:lnTo>
                <a:lnTo>
                  <a:pt x="113898" y="8970"/>
                </a:lnTo>
                <a:lnTo>
                  <a:pt x="108315" y="7885"/>
                </a:lnTo>
                <a:lnTo>
                  <a:pt x="102688" y="6209"/>
                </a:lnTo>
                <a:lnTo>
                  <a:pt x="97033" y="4139"/>
                </a:lnTo>
                <a:lnTo>
                  <a:pt x="91357" y="2760"/>
                </a:lnTo>
                <a:lnTo>
                  <a:pt x="85668" y="1840"/>
                </a:lnTo>
                <a:lnTo>
                  <a:pt x="79970" y="1227"/>
                </a:lnTo>
                <a:lnTo>
                  <a:pt x="74267" y="818"/>
                </a:lnTo>
                <a:lnTo>
                  <a:pt x="68560" y="545"/>
                </a:lnTo>
                <a:lnTo>
                  <a:pt x="53966" y="162"/>
                </a:lnTo>
                <a:lnTo>
                  <a:pt x="25713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668"/>
          <p:cNvSpPr/>
          <p:nvPr/>
        </p:nvSpPr>
        <p:spPr>
          <a:xfrm>
            <a:off x="6235065" y="2100659"/>
            <a:ext cx="295245" cy="325359"/>
          </a:xfrm>
          <a:custGeom>
            <a:avLst/>
            <a:gdLst/>
            <a:ahLst/>
            <a:cxnLst/>
            <a:rect l="0" t="0" r="0" b="0"/>
            <a:pathLst>
              <a:path w="295245" h="325359">
                <a:moveTo>
                  <a:pt x="0" y="59611"/>
                </a:moveTo>
                <a:lnTo>
                  <a:pt x="12770" y="46840"/>
                </a:lnTo>
                <a:lnTo>
                  <a:pt x="20280" y="41870"/>
                </a:lnTo>
                <a:lnTo>
                  <a:pt x="24950" y="39211"/>
                </a:lnTo>
                <a:lnTo>
                  <a:pt x="35219" y="33717"/>
                </a:lnTo>
                <a:lnTo>
                  <a:pt x="74349" y="13880"/>
                </a:lnTo>
                <a:lnTo>
                  <a:pt x="80046" y="11979"/>
                </a:lnTo>
                <a:lnTo>
                  <a:pt x="85749" y="10711"/>
                </a:lnTo>
                <a:lnTo>
                  <a:pt x="91456" y="9866"/>
                </a:lnTo>
                <a:lnTo>
                  <a:pt x="98118" y="8350"/>
                </a:lnTo>
                <a:lnTo>
                  <a:pt x="105416" y="6387"/>
                </a:lnTo>
                <a:lnTo>
                  <a:pt x="113140" y="4126"/>
                </a:lnTo>
                <a:lnTo>
                  <a:pt x="120194" y="2618"/>
                </a:lnTo>
                <a:lnTo>
                  <a:pt x="126802" y="1613"/>
                </a:lnTo>
                <a:lnTo>
                  <a:pt x="133112" y="943"/>
                </a:lnTo>
                <a:lnTo>
                  <a:pt x="139224" y="496"/>
                </a:lnTo>
                <a:lnTo>
                  <a:pt x="145203" y="199"/>
                </a:lnTo>
                <a:lnTo>
                  <a:pt x="151095" y="0"/>
                </a:lnTo>
                <a:lnTo>
                  <a:pt x="156927" y="820"/>
                </a:lnTo>
                <a:lnTo>
                  <a:pt x="162721" y="2320"/>
                </a:lnTo>
                <a:lnTo>
                  <a:pt x="168487" y="4272"/>
                </a:lnTo>
                <a:lnTo>
                  <a:pt x="177436" y="8981"/>
                </a:lnTo>
                <a:lnTo>
                  <a:pt x="181155" y="11570"/>
                </a:lnTo>
                <a:lnTo>
                  <a:pt x="183635" y="14248"/>
                </a:lnTo>
                <a:lnTo>
                  <a:pt x="185288" y="16986"/>
                </a:lnTo>
                <a:lnTo>
                  <a:pt x="186390" y="19765"/>
                </a:lnTo>
                <a:lnTo>
                  <a:pt x="190155" y="25391"/>
                </a:lnTo>
                <a:lnTo>
                  <a:pt x="192493" y="28225"/>
                </a:lnTo>
                <a:lnTo>
                  <a:pt x="194051" y="32019"/>
                </a:lnTo>
                <a:lnTo>
                  <a:pt x="195782" y="41315"/>
                </a:lnTo>
                <a:lnTo>
                  <a:pt x="195291" y="46461"/>
                </a:lnTo>
                <a:lnTo>
                  <a:pt x="194011" y="51797"/>
                </a:lnTo>
                <a:lnTo>
                  <a:pt x="185114" y="78599"/>
                </a:lnTo>
                <a:lnTo>
                  <a:pt x="182464" y="85604"/>
                </a:lnTo>
                <a:lnTo>
                  <a:pt x="179745" y="92180"/>
                </a:lnTo>
                <a:lnTo>
                  <a:pt x="176980" y="98468"/>
                </a:lnTo>
                <a:lnTo>
                  <a:pt x="173232" y="105518"/>
                </a:lnTo>
                <a:lnTo>
                  <a:pt x="168828" y="113076"/>
                </a:lnTo>
                <a:lnTo>
                  <a:pt x="163986" y="120971"/>
                </a:lnTo>
                <a:lnTo>
                  <a:pt x="158854" y="128140"/>
                </a:lnTo>
                <a:lnTo>
                  <a:pt x="153527" y="134825"/>
                </a:lnTo>
                <a:lnTo>
                  <a:pt x="148072" y="141186"/>
                </a:lnTo>
                <a:lnTo>
                  <a:pt x="142529" y="147331"/>
                </a:lnTo>
                <a:lnTo>
                  <a:pt x="131291" y="159240"/>
                </a:lnTo>
                <a:lnTo>
                  <a:pt x="125627" y="164130"/>
                </a:lnTo>
                <a:lnTo>
                  <a:pt x="119947" y="168343"/>
                </a:lnTo>
                <a:lnTo>
                  <a:pt x="114254" y="172104"/>
                </a:lnTo>
                <a:lnTo>
                  <a:pt x="105389" y="176283"/>
                </a:lnTo>
                <a:lnTo>
                  <a:pt x="96488" y="178965"/>
                </a:lnTo>
                <a:lnTo>
                  <a:pt x="87800" y="179539"/>
                </a:lnTo>
                <a:lnTo>
                  <a:pt x="87108" y="179567"/>
                </a:lnTo>
                <a:lnTo>
                  <a:pt x="87600" y="178634"/>
                </a:lnTo>
                <a:lnTo>
                  <a:pt x="90686" y="175058"/>
                </a:lnTo>
                <a:lnTo>
                  <a:pt x="91889" y="172770"/>
                </a:lnTo>
                <a:lnTo>
                  <a:pt x="94536" y="164048"/>
                </a:lnTo>
                <a:lnTo>
                  <a:pt x="98531" y="154922"/>
                </a:lnTo>
                <a:lnTo>
                  <a:pt x="101882" y="149822"/>
                </a:lnTo>
                <a:lnTo>
                  <a:pt x="106021" y="144516"/>
                </a:lnTo>
                <a:lnTo>
                  <a:pt x="110686" y="139074"/>
                </a:lnTo>
                <a:lnTo>
                  <a:pt x="115700" y="134494"/>
                </a:lnTo>
                <a:lnTo>
                  <a:pt x="120948" y="130488"/>
                </a:lnTo>
                <a:lnTo>
                  <a:pt x="147610" y="112664"/>
                </a:lnTo>
                <a:lnTo>
                  <a:pt x="155556" y="108314"/>
                </a:lnTo>
                <a:lnTo>
                  <a:pt x="163711" y="104462"/>
                </a:lnTo>
                <a:lnTo>
                  <a:pt x="172006" y="100942"/>
                </a:lnTo>
                <a:lnTo>
                  <a:pt x="180393" y="98595"/>
                </a:lnTo>
                <a:lnTo>
                  <a:pt x="188842" y="97030"/>
                </a:lnTo>
                <a:lnTo>
                  <a:pt x="197332" y="95987"/>
                </a:lnTo>
                <a:lnTo>
                  <a:pt x="204897" y="94339"/>
                </a:lnTo>
                <a:lnTo>
                  <a:pt x="211846" y="92288"/>
                </a:lnTo>
                <a:lnTo>
                  <a:pt x="218383" y="89968"/>
                </a:lnTo>
                <a:lnTo>
                  <a:pt x="224646" y="89374"/>
                </a:lnTo>
                <a:lnTo>
                  <a:pt x="230726" y="89930"/>
                </a:lnTo>
                <a:lnTo>
                  <a:pt x="236685" y="91254"/>
                </a:lnTo>
                <a:lnTo>
                  <a:pt x="242562" y="93089"/>
                </a:lnTo>
                <a:lnTo>
                  <a:pt x="248385" y="95264"/>
                </a:lnTo>
                <a:lnTo>
                  <a:pt x="254173" y="97667"/>
                </a:lnTo>
                <a:lnTo>
                  <a:pt x="263143" y="102877"/>
                </a:lnTo>
                <a:lnTo>
                  <a:pt x="270305" y="108368"/>
                </a:lnTo>
                <a:lnTo>
                  <a:pt x="276663" y="113983"/>
                </a:lnTo>
                <a:lnTo>
                  <a:pt x="285597" y="122499"/>
                </a:lnTo>
                <a:lnTo>
                  <a:pt x="291397" y="130741"/>
                </a:lnTo>
                <a:lnTo>
                  <a:pt x="294277" y="135606"/>
                </a:lnTo>
                <a:lnTo>
                  <a:pt x="295244" y="140754"/>
                </a:lnTo>
                <a:lnTo>
                  <a:pt x="294937" y="146091"/>
                </a:lnTo>
                <a:lnTo>
                  <a:pt x="293779" y="151554"/>
                </a:lnTo>
                <a:lnTo>
                  <a:pt x="293008" y="157102"/>
                </a:lnTo>
                <a:lnTo>
                  <a:pt x="292493" y="162704"/>
                </a:lnTo>
                <a:lnTo>
                  <a:pt x="292151" y="168345"/>
                </a:lnTo>
                <a:lnTo>
                  <a:pt x="290969" y="174010"/>
                </a:lnTo>
                <a:lnTo>
                  <a:pt x="289229" y="179692"/>
                </a:lnTo>
                <a:lnTo>
                  <a:pt x="287117" y="185385"/>
                </a:lnTo>
                <a:lnTo>
                  <a:pt x="279593" y="207049"/>
                </a:lnTo>
                <a:lnTo>
                  <a:pt x="275930" y="214101"/>
                </a:lnTo>
                <a:lnTo>
                  <a:pt x="271584" y="220707"/>
                </a:lnTo>
                <a:lnTo>
                  <a:pt x="266780" y="227015"/>
                </a:lnTo>
                <a:lnTo>
                  <a:pt x="261674" y="233126"/>
                </a:lnTo>
                <a:lnTo>
                  <a:pt x="256364" y="239105"/>
                </a:lnTo>
                <a:lnTo>
                  <a:pt x="250919" y="244996"/>
                </a:lnTo>
                <a:lnTo>
                  <a:pt x="246337" y="250829"/>
                </a:lnTo>
                <a:lnTo>
                  <a:pt x="242329" y="256622"/>
                </a:lnTo>
                <a:lnTo>
                  <a:pt x="238705" y="262389"/>
                </a:lnTo>
                <a:lnTo>
                  <a:pt x="234385" y="268139"/>
                </a:lnTo>
                <a:lnTo>
                  <a:pt x="229598" y="273877"/>
                </a:lnTo>
                <a:lnTo>
                  <a:pt x="224503" y="279607"/>
                </a:lnTo>
                <a:lnTo>
                  <a:pt x="219201" y="284380"/>
                </a:lnTo>
                <a:lnTo>
                  <a:pt x="213761" y="288514"/>
                </a:lnTo>
                <a:lnTo>
                  <a:pt x="208230" y="292223"/>
                </a:lnTo>
                <a:lnTo>
                  <a:pt x="202637" y="295648"/>
                </a:lnTo>
                <a:lnTo>
                  <a:pt x="197004" y="298884"/>
                </a:lnTo>
                <a:lnTo>
                  <a:pt x="191343" y="301993"/>
                </a:lnTo>
                <a:lnTo>
                  <a:pt x="182514" y="307989"/>
                </a:lnTo>
                <a:lnTo>
                  <a:pt x="174462" y="313829"/>
                </a:lnTo>
                <a:lnTo>
                  <a:pt x="169648" y="316719"/>
                </a:lnTo>
                <a:lnTo>
                  <a:pt x="164533" y="319599"/>
                </a:lnTo>
                <a:lnTo>
                  <a:pt x="156311" y="322798"/>
                </a:lnTo>
                <a:lnTo>
                  <a:pt x="149482" y="324221"/>
                </a:lnTo>
                <a:lnTo>
                  <a:pt x="141234" y="325021"/>
                </a:lnTo>
                <a:lnTo>
                  <a:pt x="133145" y="325314"/>
                </a:lnTo>
                <a:lnTo>
                  <a:pt x="128587" y="32535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669"/>
          <p:cNvSpPr/>
          <p:nvPr/>
        </p:nvSpPr>
        <p:spPr>
          <a:xfrm>
            <a:off x="6638004" y="2143125"/>
            <a:ext cx="179476" cy="222765"/>
          </a:xfrm>
          <a:custGeom>
            <a:avLst/>
            <a:gdLst/>
            <a:ahLst/>
            <a:cxnLst/>
            <a:rect l="0" t="0" r="0" b="0"/>
            <a:pathLst>
              <a:path w="179476" h="222765">
                <a:moveTo>
                  <a:pt x="42830" y="0"/>
                </a:moveTo>
                <a:lnTo>
                  <a:pt x="38280" y="0"/>
                </a:lnTo>
                <a:lnTo>
                  <a:pt x="36939" y="952"/>
                </a:lnTo>
                <a:lnTo>
                  <a:pt x="36045" y="2539"/>
                </a:lnTo>
                <a:lnTo>
                  <a:pt x="35449" y="4550"/>
                </a:lnTo>
                <a:lnTo>
                  <a:pt x="32248" y="9325"/>
                </a:lnTo>
                <a:lnTo>
                  <a:pt x="30060" y="11931"/>
                </a:lnTo>
                <a:lnTo>
                  <a:pt x="28602" y="14621"/>
                </a:lnTo>
                <a:lnTo>
                  <a:pt x="25597" y="23911"/>
                </a:lnTo>
                <a:lnTo>
                  <a:pt x="23722" y="28323"/>
                </a:lnTo>
                <a:lnTo>
                  <a:pt x="19098" y="38305"/>
                </a:lnTo>
                <a:lnTo>
                  <a:pt x="13868" y="49092"/>
                </a:lnTo>
                <a:lnTo>
                  <a:pt x="12092" y="54635"/>
                </a:lnTo>
                <a:lnTo>
                  <a:pt x="10908" y="60236"/>
                </a:lnTo>
                <a:lnTo>
                  <a:pt x="10119" y="65875"/>
                </a:lnTo>
                <a:lnTo>
                  <a:pt x="9593" y="70586"/>
                </a:lnTo>
                <a:lnTo>
                  <a:pt x="9242" y="74680"/>
                </a:lnTo>
                <a:lnTo>
                  <a:pt x="9008" y="78361"/>
                </a:lnTo>
                <a:lnTo>
                  <a:pt x="7900" y="82721"/>
                </a:lnTo>
                <a:lnTo>
                  <a:pt x="6209" y="87532"/>
                </a:lnTo>
                <a:lnTo>
                  <a:pt x="4129" y="92645"/>
                </a:lnTo>
                <a:lnTo>
                  <a:pt x="2741" y="97958"/>
                </a:lnTo>
                <a:lnTo>
                  <a:pt x="1817" y="103405"/>
                </a:lnTo>
                <a:lnTo>
                  <a:pt x="1201" y="108941"/>
                </a:lnTo>
                <a:lnTo>
                  <a:pt x="790" y="114538"/>
                </a:lnTo>
                <a:lnTo>
                  <a:pt x="516" y="120173"/>
                </a:lnTo>
                <a:lnTo>
                  <a:pt x="211" y="131515"/>
                </a:lnTo>
                <a:lnTo>
                  <a:pt x="0" y="155478"/>
                </a:lnTo>
                <a:lnTo>
                  <a:pt x="942" y="159849"/>
                </a:lnTo>
                <a:lnTo>
                  <a:pt x="2523" y="164669"/>
                </a:lnTo>
                <a:lnTo>
                  <a:pt x="4529" y="169786"/>
                </a:lnTo>
                <a:lnTo>
                  <a:pt x="5866" y="174151"/>
                </a:lnTo>
                <a:lnTo>
                  <a:pt x="6757" y="178013"/>
                </a:lnTo>
                <a:lnTo>
                  <a:pt x="7352" y="181540"/>
                </a:lnTo>
                <a:lnTo>
                  <a:pt x="7748" y="185797"/>
                </a:lnTo>
                <a:lnTo>
                  <a:pt x="8012" y="190539"/>
                </a:lnTo>
                <a:lnTo>
                  <a:pt x="8188" y="195606"/>
                </a:lnTo>
                <a:lnTo>
                  <a:pt x="9259" y="199937"/>
                </a:lnTo>
                <a:lnTo>
                  <a:pt x="10925" y="203776"/>
                </a:lnTo>
                <a:lnTo>
                  <a:pt x="12987" y="207288"/>
                </a:lnTo>
                <a:lnTo>
                  <a:pt x="15315" y="209629"/>
                </a:lnTo>
                <a:lnTo>
                  <a:pt x="17819" y="211190"/>
                </a:lnTo>
                <a:lnTo>
                  <a:pt x="20442" y="212231"/>
                </a:lnTo>
                <a:lnTo>
                  <a:pt x="22189" y="213877"/>
                </a:lnTo>
                <a:lnTo>
                  <a:pt x="23355" y="215927"/>
                </a:lnTo>
                <a:lnTo>
                  <a:pt x="24132" y="218246"/>
                </a:lnTo>
                <a:lnTo>
                  <a:pt x="25602" y="219792"/>
                </a:lnTo>
                <a:lnTo>
                  <a:pt x="27535" y="220823"/>
                </a:lnTo>
                <a:lnTo>
                  <a:pt x="32222" y="221968"/>
                </a:lnTo>
                <a:lnTo>
                  <a:pt x="37481" y="222477"/>
                </a:lnTo>
                <a:lnTo>
                  <a:pt x="41169" y="222613"/>
                </a:lnTo>
                <a:lnTo>
                  <a:pt x="50347" y="222764"/>
                </a:lnTo>
                <a:lnTo>
                  <a:pt x="54509" y="221852"/>
                </a:lnTo>
                <a:lnTo>
                  <a:pt x="58236" y="220291"/>
                </a:lnTo>
                <a:lnTo>
                  <a:pt x="61673" y="218298"/>
                </a:lnTo>
                <a:lnTo>
                  <a:pt x="70573" y="213544"/>
                </a:lnTo>
                <a:lnTo>
                  <a:pt x="75613" y="210942"/>
                </a:lnTo>
                <a:lnTo>
                  <a:pt x="80878" y="207303"/>
                </a:lnTo>
                <a:lnTo>
                  <a:pt x="86293" y="202972"/>
                </a:lnTo>
                <a:lnTo>
                  <a:pt x="91808" y="198179"/>
                </a:lnTo>
                <a:lnTo>
                  <a:pt x="97390" y="194032"/>
                </a:lnTo>
                <a:lnTo>
                  <a:pt x="103016" y="190314"/>
                </a:lnTo>
                <a:lnTo>
                  <a:pt x="108671" y="186884"/>
                </a:lnTo>
                <a:lnTo>
                  <a:pt x="114347" y="182691"/>
                </a:lnTo>
                <a:lnTo>
                  <a:pt x="120036" y="177992"/>
                </a:lnTo>
                <a:lnTo>
                  <a:pt x="125733" y="172953"/>
                </a:lnTo>
                <a:lnTo>
                  <a:pt x="137144" y="162276"/>
                </a:lnTo>
                <a:lnTo>
                  <a:pt x="142854" y="156761"/>
                </a:lnTo>
                <a:lnTo>
                  <a:pt x="147612" y="151180"/>
                </a:lnTo>
                <a:lnTo>
                  <a:pt x="151738" y="145554"/>
                </a:lnTo>
                <a:lnTo>
                  <a:pt x="155441" y="139898"/>
                </a:lnTo>
                <a:lnTo>
                  <a:pt x="158861" y="134223"/>
                </a:lnTo>
                <a:lnTo>
                  <a:pt x="162094" y="128534"/>
                </a:lnTo>
                <a:lnTo>
                  <a:pt x="168227" y="117134"/>
                </a:lnTo>
                <a:lnTo>
                  <a:pt x="174127" y="105717"/>
                </a:lnTo>
                <a:lnTo>
                  <a:pt x="176081" y="100958"/>
                </a:lnTo>
                <a:lnTo>
                  <a:pt x="177385" y="96833"/>
                </a:lnTo>
                <a:lnTo>
                  <a:pt x="178253" y="93130"/>
                </a:lnTo>
                <a:lnTo>
                  <a:pt x="178833" y="88756"/>
                </a:lnTo>
                <a:lnTo>
                  <a:pt x="179219" y="83936"/>
                </a:lnTo>
                <a:lnTo>
                  <a:pt x="179475" y="78817"/>
                </a:lnTo>
                <a:lnTo>
                  <a:pt x="178695" y="74452"/>
                </a:lnTo>
                <a:lnTo>
                  <a:pt x="177221" y="70590"/>
                </a:lnTo>
                <a:lnTo>
                  <a:pt x="173045" y="63758"/>
                </a:lnTo>
                <a:lnTo>
                  <a:pt x="168013" y="57547"/>
                </a:lnTo>
                <a:lnTo>
                  <a:pt x="162603" y="51611"/>
                </a:lnTo>
                <a:lnTo>
                  <a:pt x="159826" y="48695"/>
                </a:lnTo>
                <a:lnTo>
                  <a:pt x="156070" y="45798"/>
                </a:lnTo>
                <a:lnTo>
                  <a:pt x="151661" y="42914"/>
                </a:lnTo>
                <a:lnTo>
                  <a:pt x="146816" y="40039"/>
                </a:lnTo>
                <a:lnTo>
                  <a:pt x="141682" y="38123"/>
                </a:lnTo>
                <a:lnTo>
                  <a:pt x="136354" y="36845"/>
                </a:lnTo>
                <a:lnTo>
                  <a:pt x="130897" y="35993"/>
                </a:lnTo>
                <a:lnTo>
                  <a:pt x="125354" y="34473"/>
                </a:lnTo>
                <a:lnTo>
                  <a:pt x="119754" y="32507"/>
                </a:lnTo>
                <a:lnTo>
                  <a:pt x="114115" y="30243"/>
                </a:lnTo>
                <a:lnTo>
                  <a:pt x="108451" y="28735"/>
                </a:lnTo>
                <a:lnTo>
                  <a:pt x="102770" y="27729"/>
                </a:lnTo>
                <a:lnTo>
                  <a:pt x="97078" y="27058"/>
                </a:lnTo>
                <a:lnTo>
                  <a:pt x="92330" y="26611"/>
                </a:lnTo>
                <a:lnTo>
                  <a:pt x="88213" y="26313"/>
                </a:lnTo>
                <a:lnTo>
                  <a:pt x="84515" y="26114"/>
                </a:lnTo>
                <a:lnTo>
                  <a:pt x="77867" y="25894"/>
                </a:lnTo>
                <a:lnTo>
                  <a:pt x="66229" y="25769"/>
                </a:lnTo>
                <a:lnTo>
                  <a:pt x="42830" y="2571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670"/>
          <p:cNvSpPr/>
          <p:nvPr/>
        </p:nvSpPr>
        <p:spPr>
          <a:xfrm>
            <a:off x="6904117" y="2108835"/>
            <a:ext cx="246466" cy="265694"/>
          </a:xfrm>
          <a:custGeom>
            <a:avLst/>
            <a:gdLst/>
            <a:ahLst/>
            <a:cxnLst/>
            <a:rect l="0" t="0" r="0" b="0"/>
            <a:pathLst>
              <a:path w="246466" h="265694">
                <a:moveTo>
                  <a:pt x="59610" y="0"/>
                </a:moveTo>
                <a:lnTo>
                  <a:pt x="59610" y="13018"/>
                </a:lnTo>
                <a:lnTo>
                  <a:pt x="58658" y="15346"/>
                </a:lnTo>
                <a:lnTo>
                  <a:pt x="55059" y="20473"/>
                </a:lnTo>
                <a:lnTo>
                  <a:pt x="53718" y="24126"/>
                </a:lnTo>
                <a:lnTo>
                  <a:pt x="52825" y="28466"/>
                </a:lnTo>
                <a:lnTo>
                  <a:pt x="52229" y="33265"/>
                </a:lnTo>
                <a:lnTo>
                  <a:pt x="50880" y="38369"/>
                </a:lnTo>
                <a:lnTo>
                  <a:pt x="49027" y="43677"/>
                </a:lnTo>
                <a:lnTo>
                  <a:pt x="46840" y="49120"/>
                </a:lnTo>
                <a:lnTo>
                  <a:pt x="44429" y="54654"/>
                </a:lnTo>
                <a:lnTo>
                  <a:pt x="39211" y="65883"/>
                </a:lnTo>
                <a:lnTo>
                  <a:pt x="22428" y="100026"/>
                </a:lnTo>
                <a:lnTo>
                  <a:pt x="19582" y="106689"/>
                </a:lnTo>
                <a:lnTo>
                  <a:pt x="16732" y="113988"/>
                </a:lnTo>
                <a:lnTo>
                  <a:pt x="13880" y="121712"/>
                </a:lnTo>
                <a:lnTo>
                  <a:pt x="11978" y="128766"/>
                </a:lnTo>
                <a:lnTo>
                  <a:pt x="10711" y="135374"/>
                </a:lnTo>
                <a:lnTo>
                  <a:pt x="9866" y="141684"/>
                </a:lnTo>
                <a:lnTo>
                  <a:pt x="8350" y="148748"/>
                </a:lnTo>
                <a:lnTo>
                  <a:pt x="6386" y="156316"/>
                </a:lnTo>
                <a:lnTo>
                  <a:pt x="4125" y="164218"/>
                </a:lnTo>
                <a:lnTo>
                  <a:pt x="2618" y="171391"/>
                </a:lnTo>
                <a:lnTo>
                  <a:pt x="1613" y="178078"/>
                </a:lnTo>
                <a:lnTo>
                  <a:pt x="942" y="184441"/>
                </a:lnTo>
                <a:lnTo>
                  <a:pt x="496" y="190588"/>
                </a:lnTo>
                <a:lnTo>
                  <a:pt x="198" y="196591"/>
                </a:lnTo>
                <a:lnTo>
                  <a:pt x="0" y="202498"/>
                </a:lnTo>
                <a:lnTo>
                  <a:pt x="819" y="208341"/>
                </a:lnTo>
                <a:lnTo>
                  <a:pt x="2319" y="214142"/>
                </a:lnTo>
                <a:lnTo>
                  <a:pt x="4271" y="219913"/>
                </a:lnTo>
                <a:lnTo>
                  <a:pt x="6525" y="224714"/>
                </a:lnTo>
                <a:lnTo>
                  <a:pt x="11569" y="232587"/>
                </a:lnTo>
                <a:lnTo>
                  <a:pt x="14248" y="236973"/>
                </a:lnTo>
                <a:lnTo>
                  <a:pt x="16986" y="241802"/>
                </a:lnTo>
                <a:lnTo>
                  <a:pt x="19764" y="246926"/>
                </a:lnTo>
                <a:lnTo>
                  <a:pt x="23521" y="251295"/>
                </a:lnTo>
                <a:lnTo>
                  <a:pt x="27931" y="255160"/>
                </a:lnTo>
                <a:lnTo>
                  <a:pt x="32776" y="258689"/>
                </a:lnTo>
                <a:lnTo>
                  <a:pt x="36958" y="261042"/>
                </a:lnTo>
                <a:lnTo>
                  <a:pt x="44145" y="263656"/>
                </a:lnTo>
                <a:lnTo>
                  <a:pt x="48347" y="264353"/>
                </a:lnTo>
                <a:lnTo>
                  <a:pt x="53054" y="264817"/>
                </a:lnTo>
                <a:lnTo>
                  <a:pt x="58097" y="265127"/>
                </a:lnTo>
                <a:lnTo>
                  <a:pt x="71320" y="265472"/>
                </a:lnTo>
                <a:lnTo>
                  <a:pt x="98542" y="265693"/>
                </a:lnTo>
                <a:lnTo>
                  <a:pt x="104614" y="264758"/>
                </a:lnTo>
                <a:lnTo>
                  <a:pt x="110568" y="263183"/>
                </a:lnTo>
                <a:lnTo>
                  <a:pt x="116442" y="261180"/>
                </a:lnTo>
                <a:lnTo>
                  <a:pt x="122263" y="258892"/>
                </a:lnTo>
                <a:lnTo>
                  <a:pt x="128049" y="256415"/>
                </a:lnTo>
                <a:lnTo>
                  <a:pt x="133811" y="253810"/>
                </a:lnTo>
                <a:lnTo>
                  <a:pt x="139557" y="250169"/>
                </a:lnTo>
                <a:lnTo>
                  <a:pt x="145293" y="245837"/>
                </a:lnTo>
                <a:lnTo>
                  <a:pt x="151022" y="241044"/>
                </a:lnTo>
                <a:lnTo>
                  <a:pt x="157699" y="235943"/>
                </a:lnTo>
                <a:lnTo>
                  <a:pt x="165008" y="230638"/>
                </a:lnTo>
                <a:lnTo>
                  <a:pt x="172737" y="225196"/>
                </a:lnTo>
                <a:lnTo>
                  <a:pt x="179796" y="219663"/>
                </a:lnTo>
                <a:lnTo>
                  <a:pt x="186406" y="214069"/>
                </a:lnTo>
                <a:lnTo>
                  <a:pt x="192718" y="208435"/>
                </a:lnTo>
                <a:lnTo>
                  <a:pt x="204812" y="197095"/>
                </a:lnTo>
                <a:lnTo>
                  <a:pt x="210703" y="191404"/>
                </a:lnTo>
                <a:lnTo>
                  <a:pt x="215584" y="185705"/>
                </a:lnTo>
                <a:lnTo>
                  <a:pt x="219790" y="180001"/>
                </a:lnTo>
                <a:lnTo>
                  <a:pt x="223547" y="174293"/>
                </a:lnTo>
                <a:lnTo>
                  <a:pt x="227004" y="168582"/>
                </a:lnTo>
                <a:lnTo>
                  <a:pt x="230261" y="162871"/>
                </a:lnTo>
                <a:lnTo>
                  <a:pt x="236420" y="151444"/>
                </a:lnTo>
                <a:lnTo>
                  <a:pt x="242332" y="140016"/>
                </a:lnTo>
                <a:lnTo>
                  <a:pt x="244290" y="134301"/>
                </a:lnTo>
                <a:lnTo>
                  <a:pt x="245595" y="128586"/>
                </a:lnTo>
                <a:lnTo>
                  <a:pt x="246465" y="122872"/>
                </a:lnTo>
                <a:lnTo>
                  <a:pt x="246093" y="117157"/>
                </a:lnTo>
                <a:lnTo>
                  <a:pt x="244892" y="111442"/>
                </a:lnTo>
                <a:lnTo>
                  <a:pt x="243138" y="105727"/>
                </a:lnTo>
                <a:lnTo>
                  <a:pt x="241018" y="100965"/>
                </a:lnTo>
                <a:lnTo>
                  <a:pt x="236120" y="93133"/>
                </a:lnTo>
                <a:lnTo>
                  <a:pt x="232529" y="88758"/>
                </a:lnTo>
                <a:lnTo>
                  <a:pt x="228229" y="83937"/>
                </a:lnTo>
                <a:lnTo>
                  <a:pt x="223458" y="78818"/>
                </a:lnTo>
                <a:lnTo>
                  <a:pt x="218372" y="74453"/>
                </a:lnTo>
                <a:lnTo>
                  <a:pt x="213076" y="70590"/>
                </a:lnTo>
                <a:lnTo>
                  <a:pt x="207641" y="67062"/>
                </a:lnTo>
                <a:lnTo>
                  <a:pt x="202112" y="63758"/>
                </a:lnTo>
                <a:lnTo>
                  <a:pt x="196521" y="60603"/>
                </a:lnTo>
                <a:lnTo>
                  <a:pt x="190890" y="57547"/>
                </a:lnTo>
                <a:lnTo>
                  <a:pt x="185230" y="55509"/>
                </a:lnTo>
                <a:lnTo>
                  <a:pt x="179552" y="54151"/>
                </a:lnTo>
                <a:lnTo>
                  <a:pt x="173861" y="53246"/>
                </a:lnTo>
                <a:lnTo>
                  <a:pt x="167210" y="51689"/>
                </a:lnTo>
                <a:lnTo>
                  <a:pt x="159918" y="49700"/>
                </a:lnTo>
                <a:lnTo>
                  <a:pt x="152200" y="47420"/>
                </a:lnTo>
                <a:lnTo>
                  <a:pt x="144196" y="45901"/>
                </a:lnTo>
                <a:lnTo>
                  <a:pt x="136004" y="44888"/>
                </a:lnTo>
                <a:lnTo>
                  <a:pt x="127684" y="44213"/>
                </a:lnTo>
                <a:lnTo>
                  <a:pt x="120233" y="43763"/>
                </a:lnTo>
                <a:lnTo>
                  <a:pt x="106873" y="43262"/>
                </a:lnTo>
                <a:lnTo>
                  <a:pt x="93193" y="42981"/>
                </a:lnTo>
                <a:lnTo>
                  <a:pt x="68183" y="4286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671"/>
          <p:cNvSpPr/>
          <p:nvPr/>
        </p:nvSpPr>
        <p:spPr>
          <a:xfrm>
            <a:off x="7289482" y="2237422"/>
            <a:ext cx="214313" cy="17146"/>
          </a:xfrm>
          <a:custGeom>
            <a:avLst/>
            <a:gdLst/>
            <a:ahLst/>
            <a:cxnLst/>
            <a:rect l="0" t="0" r="0" b="0"/>
            <a:pathLst>
              <a:path w="214313" h="17146">
                <a:moveTo>
                  <a:pt x="0" y="17145"/>
                </a:moveTo>
                <a:lnTo>
                  <a:pt x="100026" y="17145"/>
                </a:lnTo>
                <a:lnTo>
                  <a:pt x="106689" y="16192"/>
                </a:lnTo>
                <a:lnTo>
                  <a:pt x="113989" y="14605"/>
                </a:lnTo>
                <a:lnTo>
                  <a:pt x="121712" y="12594"/>
                </a:lnTo>
                <a:lnTo>
                  <a:pt x="128766" y="11254"/>
                </a:lnTo>
                <a:lnTo>
                  <a:pt x="135374" y="10360"/>
                </a:lnTo>
                <a:lnTo>
                  <a:pt x="141684" y="9764"/>
                </a:lnTo>
                <a:lnTo>
                  <a:pt x="146844" y="9367"/>
                </a:lnTo>
                <a:lnTo>
                  <a:pt x="151235" y="9102"/>
                </a:lnTo>
                <a:lnTo>
                  <a:pt x="155117" y="8925"/>
                </a:lnTo>
                <a:lnTo>
                  <a:pt x="164508" y="8730"/>
                </a:lnTo>
                <a:lnTo>
                  <a:pt x="186060" y="8604"/>
                </a:lnTo>
                <a:lnTo>
                  <a:pt x="190714" y="7641"/>
                </a:lnTo>
                <a:lnTo>
                  <a:pt x="194771" y="6046"/>
                </a:lnTo>
                <a:lnTo>
                  <a:pt x="198427" y="4031"/>
                </a:lnTo>
                <a:lnTo>
                  <a:pt x="201818" y="2687"/>
                </a:lnTo>
                <a:lnTo>
                  <a:pt x="205030" y="1792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672"/>
          <p:cNvSpPr/>
          <p:nvPr/>
        </p:nvSpPr>
        <p:spPr>
          <a:xfrm>
            <a:off x="7555230" y="2134552"/>
            <a:ext cx="244968" cy="462878"/>
          </a:xfrm>
          <a:custGeom>
            <a:avLst/>
            <a:gdLst/>
            <a:ahLst/>
            <a:cxnLst/>
            <a:rect l="0" t="0" r="0" b="0"/>
            <a:pathLst>
              <a:path w="244968" h="462878">
                <a:moveTo>
                  <a:pt x="17145" y="0"/>
                </a:moveTo>
                <a:lnTo>
                  <a:pt x="22084" y="0"/>
                </a:lnTo>
                <a:lnTo>
                  <a:pt x="19975" y="0"/>
                </a:lnTo>
                <a:lnTo>
                  <a:pt x="24773" y="0"/>
                </a:lnTo>
                <a:lnTo>
                  <a:pt x="25088" y="953"/>
                </a:lnTo>
                <a:lnTo>
                  <a:pt x="25634" y="11932"/>
                </a:lnTo>
                <a:lnTo>
                  <a:pt x="31592" y="29803"/>
                </a:lnTo>
                <a:lnTo>
                  <a:pt x="33091" y="40551"/>
                </a:lnTo>
                <a:lnTo>
                  <a:pt x="36297" y="49138"/>
                </a:lnTo>
                <a:lnTo>
                  <a:pt x="38485" y="52761"/>
                </a:lnTo>
                <a:lnTo>
                  <a:pt x="40917" y="61867"/>
                </a:lnTo>
                <a:lnTo>
                  <a:pt x="41998" y="72264"/>
                </a:lnTo>
                <a:lnTo>
                  <a:pt x="42478" y="83235"/>
                </a:lnTo>
                <a:lnTo>
                  <a:pt x="43558" y="87875"/>
                </a:lnTo>
                <a:lnTo>
                  <a:pt x="48677" y="99909"/>
                </a:lnTo>
                <a:lnTo>
                  <a:pt x="51570" y="114163"/>
                </a:lnTo>
                <a:lnTo>
                  <a:pt x="55623" y="121542"/>
                </a:lnTo>
                <a:lnTo>
                  <a:pt x="63259" y="131051"/>
                </a:lnTo>
                <a:lnTo>
                  <a:pt x="68755" y="136985"/>
                </a:lnTo>
                <a:lnTo>
                  <a:pt x="71554" y="139901"/>
                </a:lnTo>
                <a:lnTo>
                  <a:pt x="74373" y="141845"/>
                </a:lnTo>
                <a:lnTo>
                  <a:pt x="80045" y="144005"/>
                </a:lnTo>
                <a:lnTo>
                  <a:pt x="83843" y="145533"/>
                </a:lnTo>
                <a:lnTo>
                  <a:pt x="88280" y="147505"/>
                </a:lnTo>
                <a:lnTo>
                  <a:pt x="99988" y="152962"/>
                </a:lnTo>
                <a:lnTo>
                  <a:pt x="102853" y="152457"/>
                </a:lnTo>
                <a:lnTo>
                  <a:pt x="106668" y="151168"/>
                </a:lnTo>
                <a:lnTo>
                  <a:pt x="111118" y="149356"/>
                </a:lnTo>
                <a:lnTo>
                  <a:pt x="118600" y="147343"/>
                </a:lnTo>
                <a:lnTo>
                  <a:pt x="121930" y="146806"/>
                </a:lnTo>
                <a:lnTo>
                  <a:pt x="126053" y="145496"/>
                </a:lnTo>
                <a:lnTo>
                  <a:pt x="130708" y="143670"/>
                </a:lnTo>
                <a:lnTo>
                  <a:pt x="135716" y="141500"/>
                </a:lnTo>
                <a:lnTo>
                  <a:pt x="140007" y="139101"/>
                </a:lnTo>
                <a:lnTo>
                  <a:pt x="147316" y="133895"/>
                </a:lnTo>
                <a:lnTo>
                  <a:pt x="151550" y="131174"/>
                </a:lnTo>
                <a:lnTo>
                  <a:pt x="156278" y="128406"/>
                </a:lnTo>
                <a:lnTo>
                  <a:pt x="161336" y="125609"/>
                </a:lnTo>
                <a:lnTo>
                  <a:pt x="165659" y="122792"/>
                </a:lnTo>
                <a:lnTo>
                  <a:pt x="173003" y="117122"/>
                </a:lnTo>
                <a:lnTo>
                  <a:pt x="179443" y="108887"/>
                </a:lnTo>
                <a:lnTo>
                  <a:pt x="184527" y="99829"/>
                </a:lnTo>
                <a:lnTo>
                  <a:pt x="188342" y="88422"/>
                </a:lnTo>
                <a:lnTo>
                  <a:pt x="195082" y="74354"/>
                </a:lnTo>
                <a:lnTo>
                  <a:pt x="200367" y="67019"/>
                </a:lnTo>
                <a:lnTo>
                  <a:pt x="202158" y="62776"/>
                </a:lnTo>
                <a:lnTo>
                  <a:pt x="205631" y="48657"/>
                </a:lnTo>
                <a:lnTo>
                  <a:pt x="209819" y="41310"/>
                </a:lnTo>
                <a:lnTo>
                  <a:pt x="214855" y="34870"/>
                </a:lnTo>
                <a:lnTo>
                  <a:pt x="217532" y="31819"/>
                </a:lnTo>
                <a:lnTo>
                  <a:pt x="219316" y="28833"/>
                </a:lnTo>
                <a:lnTo>
                  <a:pt x="222779" y="20079"/>
                </a:lnTo>
                <a:lnTo>
                  <a:pt x="230127" y="10276"/>
                </a:lnTo>
                <a:lnTo>
                  <a:pt x="231422" y="8617"/>
                </a:lnTo>
                <a:lnTo>
                  <a:pt x="231454" y="20508"/>
                </a:lnTo>
                <a:lnTo>
                  <a:pt x="232408" y="23197"/>
                </a:lnTo>
                <a:lnTo>
                  <a:pt x="236007" y="28725"/>
                </a:lnTo>
                <a:lnTo>
                  <a:pt x="238242" y="36897"/>
                </a:lnTo>
                <a:lnTo>
                  <a:pt x="239236" y="46878"/>
                </a:lnTo>
                <a:lnTo>
                  <a:pt x="239677" y="57665"/>
                </a:lnTo>
                <a:lnTo>
                  <a:pt x="239925" y="74448"/>
                </a:lnTo>
                <a:lnTo>
                  <a:pt x="240020" y="113149"/>
                </a:lnTo>
                <a:lnTo>
                  <a:pt x="240976" y="121153"/>
                </a:lnTo>
                <a:lnTo>
                  <a:pt x="242566" y="129346"/>
                </a:lnTo>
                <a:lnTo>
                  <a:pt x="244577" y="137666"/>
                </a:lnTo>
                <a:lnTo>
                  <a:pt x="244967" y="146070"/>
                </a:lnTo>
                <a:lnTo>
                  <a:pt x="244273" y="154530"/>
                </a:lnTo>
                <a:lnTo>
                  <a:pt x="242859" y="163027"/>
                </a:lnTo>
                <a:lnTo>
                  <a:pt x="241916" y="171550"/>
                </a:lnTo>
                <a:lnTo>
                  <a:pt x="241287" y="180089"/>
                </a:lnTo>
                <a:lnTo>
                  <a:pt x="240868" y="188640"/>
                </a:lnTo>
                <a:lnTo>
                  <a:pt x="240402" y="205760"/>
                </a:lnTo>
                <a:lnTo>
                  <a:pt x="240278" y="214326"/>
                </a:lnTo>
                <a:lnTo>
                  <a:pt x="239243" y="222894"/>
                </a:lnTo>
                <a:lnTo>
                  <a:pt x="237600" y="231464"/>
                </a:lnTo>
                <a:lnTo>
                  <a:pt x="235552" y="240034"/>
                </a:lnTo>
                <a:lnTo>
                  <a:pt x="234187" y="248605"/>
                </a:lnTo>
                <a:lnTo>
                  <a:pt x="233277" y="257177"/>
                </a:lnTo>
                <a:lnTo>
                  <a:pt x="232671" y="265749"/>
                </a:lnTo>
                <a:lnTo>
                  <a:pt x="231314" y="274321"/>
                </a:lnTo>
                <a:lnTo>
                  <a:pt x="229457" y="282893"/>
                </a:lnTo>
                <a:lnTo>
                  <a:pt x="227266" y="291465"/>
                </a:lnTo>
                <a:lnTo>
                  <a:pt x="224853" y="300038"/>
                </a:lnTo>
                <a:lnTo>
                  <a:pt x="219632" y="317183"/>
                </a:lnTo>
                <a:lnTo>
                  <a:pt x="211337" y="342900"/>
                </a:lnTo>
                <a:lnTo>
                  <a:pt x="207567" y="350520"/>
                </a:lnTo>
                <a:lnTo>
                  <a:pt x="203147" y="357505"/>
                </a:lnTo>
                <a:lnTo>
                  <a:pt x="198296" y="364067"/>
                </a:lnTo>
                <a:lnTo>
                  <a:pt x="194110" y="370346"/>
                </a:lnTo>
                <a:lnTo>
                  <a:pt x="182714" y="389238"/>
                </a:lnTo>
                <a:lnTo>
                  <a:pt x="172964" y="404452"/>
                </a:lnTo>
                <a:lnTo>
                  <a:pt x="167697" y="410605"/>
                </a:lnTo>
                <a:lnTo>
                  <a:pt x="162280" y="415659"/>
                </a:lnTo>
                <a:lnTo>
                  <a:pt x="156764" y="419981"/>
                </a:lnTo>
                <a:lnTo>
                  <a:pt x="150229" y="423815"/>
                </a:lnTo>
                <a:lnTo>
                  <a:pt x="143015" y="427323"/>
                </a:lnTo>
                <a:lnTo>
                  <a:pt x="135348" y="430615"/>
                </a:lnTo>
                <a:lnTo>
                  <a:pt x="128332" y="434714"/>
                </a:lnTo>
                <a:lnTo>
                  <a:pt x="121750" y="439352"/>
                </a:lnTo>
                <a:lnTo>
                  <a:pt x="115456" y="444349"/>
                </a:lnTo>
                <a:lnTo>
                  <a:pt x="110309" y="447680"/>
                </a:lnTo>
                <a:lnTo>
                  <a:pt x="105924" y="449901"/>
                </a:lnTo>
                <a:lnTo>
                  <a:pt x="102048" y="451382"/>
                </a:lnTo>
                <a:lnTo>
                  <a:pt x="97559" y="453321"/>
                </a:lnTo>
                <a:lnTo>
                  <a:pt x="87492" y="458016"/>
                </a:lnTo>
                <a:lnTo>
                  <a:pt x="82141" y="459649"/>
                </a:lnTo>
                <a:lnTo>
                  <a:pt x="76667" y="460738"/>
                </a:lnTo>
                <a:lnTo>
                  <a:pt x="71114" y="461464"/>
                </a:lnTo>
                <a:lnTo>
                  <a:pt x="66459" y="461947"/>
                </a:lnTo>
                <a:lnTo>
                  <a:pt x="62404" y="462270"/>
                </a:lnTo>
                <a:lnTo>
                  <a:pt x="55357" y="462628"/>
                </a:lnTo>
                <a:lnTo>
                  <a:pt x="49050" y="462788"/>
                </a:lnTo>
                <a:lnTo>
                  <a:pt x="35594" y="462877"/>
                </a:lnTo>
                <a:lnTo>
                  <a:pt x="31349" y="461937"/>
                </a:lnTo>
                <a:lnTo>
                  <a:pt x="20824" y="457016"/>
                </a:lnTo>
                <a:lnTo>
                  <a:pt x="14652" y="455531"/>
                </a:lnTo>
                <a:lnTo>
                  <a:pt x="8734" y="452331"/>
                </a:lnTo>
                <a:lnTo>
                  <a:pt x="5823" y="450144"/>
                </a:lnTo>
                <a:lnTo>
                  <a:pt x="3882" y="447733"/>
                </a:lnTo>
                <a:lnTo>
                  <a:pt x="2588" y="445174"/>
                </a:lnTo>
                <a:lnTo>
                  <a:pt x="1150" y="439790"/>
                </a:lnTo>
                <a:lnTo>
                  <a:pt x="0" y="42862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673"/>
          <p:cNvSpPr/>
          <p:nvPr/>
        </p:nvSpPr>
        <p:spPr>
          <a:xfrm>
            <a:off x="7958137" y="2187211"/>
            <a:ext cx="240031" cy="24495"/>
          </a:xfrm>
          <a:custGeom>
            <a:avLst/>
            <a:gdLst/>
            <a:ahLst/>
            <a:cxnLst/>
            <a:rect l="0" t="0" r="0" b="0"/>
            <a:pathLst>
              <a:path w="240031" h="24495">
                <a:moveTo>
                  <a:pt x="0" y="24494"/>
                </a:moveTo>
                <a:lnTo>
                  <a:pt x="40551" y="24494"/>
                </a:lnTo>
                <a:lnTo>
                  <a:pt x="47037" y="23541"/>
                </a:lnTo>
                <a:lnTo>
                  <a:pt x="54218" y="21953"/>
                </a:lnTo>
                <a:lnTo>
                  <a:pt x="61863" y="19943"/>
                </a:lnTo>
                <a:lnTo>
                  <a:pt x="69817" y="18602"/>
                </a:lnTo>
                <a:lnTo>
                  <a:pt x="77977" y="17708"/>
                </a:lnTo>
                <a:lnTo>
                  <a:pt x="86275" y="17113"/>
                </a:lnTo>
                <a:lnTo>
                  <a:pt x="94664" y="16716"/>
                </a:lnTo>
                <a:lnTo>
                  <a:pt x="111606" y="16274"/>
                </a:lnTo>
                <a:lnTo>
                  <a:pt x="119172" y="15204"/>
                </a:lnTo>
                <a:lnTo>
                  <a:pt x="126120" y="13538"/>
                </a:lnTo>
                <a:lnTo>
                  <a:pt x="132657" y="11475"/>
                </a:lnTo>
                <a:lnTo>
                  <a:pt x="139874" y="10099"/>
                </a:lnTo>
                <a:lnTo>
                  <a:pt x="147542" y="9183"/>
                </a:lnTo>
                <a:lnTo>
                  <a:pt x="155511" y="8571"/>
                </a:lnTo>
                <a:lnTo>
                  <a:pt x="162729" y="8164"/>
                </a:lnTo>
                <a:lnTo>
                  <a:pt x="175830" y="7711"/>
                </a:lnTo>
                <a:lnTo>
                  <a:pt x="181990" y="6638"/>
                </a:lnTo>
                <a:lnTo>
                  <a:pt x="188002" y="4970"/>
                </a:lnTo>
                <a:lnTo>
                  <a:pt x="193914" y="2905"/>
                </a:lnTo>
                <a:lnTo>
                  <a:pt x="198808" y="1529"/>
                </a:lnTo>
                <a:lnTo>
                  <a:pt x="203025" y="611"/>
                </a:lnTo>
                <a:lnTo>
                  <a:pt x="206787" y="0"/>
                </a:lnTo>
                <a:lnTo>
                  <a:pt x="211200" y="544"/>
                </a:lnTo>
                <a:lnTo>
                  <a:pt x="216047" y="1860"/>
                </a:lnTo>
                <a:lnTo>
                  <a:pt x="221184" y="3689"/>
                </a:lnTo>
                <a:lnTo>
                  <a:pt x="225562" y="4909"/>
                </a:lnTo>
                <a:lnTo>
                  <a:pt x="229432" y="5722"/>
                </a:lnTo>
                <a:lnTo>
                  <a:pt x="240030" y="734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674"/>
          <p:cNvSpPr/>
          <p:nvPr/>
        </p:nvSpPr>
        <p:spPr>
          <a:xfrm>
            <a:off x="7966817" y="2254567"/>
            <a:ext cx="334221" cy="59894"/>
          </a:xfrm>
          <a:custGeom>
            <a:avLst/>
            <a:gdLst/>
            <a:ahLst/>
            <a:cxnLst/>
            <a:rect l="0" t="0" r="0" b="0"/>
            <a:pathLst>
              <a:path w="334221" h="59894">
                <a:moveTo>
                  <a:pt x="17038" y="25718"/>
                </a:moveTo>
                <a:lnTo>
                  <a:pt x="17038" y="30269"/>
                </a:lnTo>
                <a:lnTo>
                  <a:pt x="16085" y="31609"/>
                </a:lnTo>
                <a:lnTo>
                  <a:pt x="14498" y="32503"/>
                </a:lnTo>
                <a:lnTo>
                  <a:pt x="8819" y="34185"/>
                </a:lnTo>
                <a:lnTo>
                  <a:pt x="7748" y="35173"/>
                </a:lnTo>
                <a:lnTo>
                  <a:pt x="1116" y="41662"/>
                </a:lnTo>
                <a:lnTo>
                  <a:pt x="708" y="43015"/>
                </a:lnTo>
                <a:lnTo>
                  <a:pt x="436" y="44869"/>
                </a:lnTo>
                <a:lnTo>
                  <a:pt x="0" y="50138"/>
                </a:lnTo>
                <a:lnTo>
                  <a:pt x="917" y="51523"/>
                </a:lnTo>
                <a:lnTo>
                  <a:pt x="2481" y="53399"/>
                </a:lnTo>
                <a:lnTo>
                  <a:pt x="7283" y="58702"/>
                </a:lnTo>
                <a:lnTo>
                  <a:pt x="8629" y="59137"/>
                </a:lnTo>
                <a:lnTo>
                  <a:pt x="17635" y="59836"/>
                </a:lnTo>
                <a:lnTo>
                  <a:pt x="20293" y="59893"/>
                </a:lnTo>
                <a:lnTo>
                  <a:pt x="23970" y="58979"/>
                </a:lnTo>
                <a:lnTo>
                  <a:pt x="28326" y="57417"/>
                </a:lnTo>
                <a:lnTo>
                  <a:pt x="33136" y="55423"/>
                </a:lnTo>
                <a:lnTo>
                  <a:pt x="38248" y="53141"/>
                </a:lnTo>
                <a:lnTo>
                  <a:pt x="49007" y="48066"/>
                </a:lnTo>
                <a:lnTo>
                  <a:pt x="55495" y="46332"/>
                </a:lnTo>
                <a:lnTo>
                  <a:pt x="62678" y="45175"/>
                </a:lnTo>
                <a:lnTo>
                  <a:pt x="70324" y="44404"/>
                </a:lnTo>
                <a:lnTo>
                  <a:pt x="78280" y="42938"/>
                </a:lnTo>
                <a:lnTo>
                  <a:pt x="86441" y="41008"/>
                </a:lnTo>
                <a:lnTo>
                  <a:pt x="114119" y="33740"/>
                </a:lnTo>
                <a:lnTo>
                  <a:pt x="124620" y="31066"/>
                </a:lnTo>
                <a:lnTo>
                  <a:pt x="134480" y="29283"/>
                </a:lnTo>
                <a:lnTo>
                  <a:pt x="143910" y="28095"/>
                </a:lnTo>
                <a:lnTo>
                  <a:pt x="153054" y="27302"/>
                </a:lnTo>
                <a:lnTo>
                  <a:pt x="162008" y="25822"/>
                </a:lnTo>
                <a:lnTo>
                  <a:pt x="170834" y="23882"/>
                </a:lnTo>
                <a:lnTo>
                  <a:pt x="210083" y="13925"/>
                </a:lnTo>
                <a:lnTo>
                  <a:pt x="219077" y="12141"/>
                </a:lnTo>
                <a:lnTo>
                  <a:pt x="226978" y="10951"/>
                </a:lnTo>
                <a:lnTo>
                  <a:pt x="234150" y="10158"/>
                </a:lnTo>
                <a:lnTo>
                  <a:pt x="241789" y="8677"/>
                </a:lnTo>
                <a:lnTo>
                  <a:pt x="249741" y="6737"/>
                </a:lnTo>
                <a:lnTo>
                  <a:pt x="257898" y="4492"/>
                </a:lnTo>
                <a:lnTo>
                  <a:pt x="265240" y="2995"/>
                </a:lnTo>
                <a:lnTo>
                  <a:pt x="272041" y="1996"/>
                </a:lnTo>
                <a:lnTo>
                  <a:pt x="278480" y="1331"/>
                </a:lnTo>
                <a:lnTo>
                  <a:pt x="285630" y="887"/>
                </a:lnTo>
                <a:lnTo>
                  <a:pt x="301194" y="394"/>
                </a:lnTo>
                <a:lnTo>
                  <a:pt x="324309" y="52"/>
                </a:lnTo>
                <a:lnTo>
                  <a:pt x="33422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675"/>
          <p:cNvSpPr/>
          <p:nvPr/>
        </p:nvSpPr>
        <p:spPr>
          <a:xfrm>
            <a:off x="8326863" y="2160270"/>
            <a:ext cx="25610" cy="248603"/>
          </a:xfrm>
          <a:custGeom>
            <a:avLst/>
            <a:gdLst/>
            <a:ahLst/>
            <a:cxnLst/>
            <a:rect l="0" t="0" r="0" b="0"/>
            <a:pathLst>
              <a:path w="25610" h="248603">
                <a:moveTo>
                  <a:pt x="25609" y="0"/>
                </a:moveTo>
                <a:lnTo>
                  <a:pt x="25609" y="41389"/>
                </a:lnTo>
                <a:lnTo>
                  <a:pt x="24657" y="46643"/>
                </a:lnTo>
                <a:lnTo>
                  <a:pt x="23069" y="52050"/>
                </a:lnTo>
                <a:lnTo>
                  <a:pt x="21058" y="57560"/>
                </a:lnTo>
                <a:lnTo>
                  <a:pt x="19718" y="63138"/>
                </a:lnTo>
                <a:lnTo>
                  <a:pt x="18824" y="68762"/>
                </a:lnTo>
                <a:lnTo>
                  <a:pt x="18229" y="74416"/>
                </a:lnTo>
                <a:lnTo>
                  <a:pt x="16878" y="80090"/>
                </a:lnTo>
                <a:lnTo>
                  <a:pt x="15027" y="85779"/>
                </a:lnTo>
                <a:lnTo>
                  <a:pt x="12839" y="91476"/>
                </a:lnTo>
                <a:lnTo>
                  <a:pt x="11380" y="97179"/>
                </a:lnTo>
                <a:lnTo>
                  <a:pt x="10408" y="102886"/>
                </a:lnTo>
                <a:lnTo>
                  <a:pt x="9760" y="108595"/>
                </a:lnTo>
                <a:lnTo>
                  <a:pt x="9328" y="114307"/>
                </a:lnTo>
                <a:lnTo>
                  <a:pt x="9041" y="120019"/>
                </a:lnTo>
                <a:lnTo>
                  <a:pt x="8848" y="125733"/>
                </a:lnTo>
                <a:lnTo>
                  <a:pt x="7767" y="131447"/>
                </a:lnTo>
                <a:lnTo>
                  <a:pt x="6095" y="137161"/>
                </a:lnTo>
                <a:lnTo>
                  <a:pt x="4027" y="142876"/>
                </a:lnTo>
                <a:lnTo>
                  <a:pt x="2649" y="148590"/>
                </a:lnTo>
                <a:lnTo>
                  <a:pt x="1730" y="154305"/>
                </a:lnTo>
                <a:lnTo>
                  <a:pt x="1117" y="160020"/>
                </a:lnTo>
                <a:lnTo>
                  <a:pt x="709" y="165735"/>
                </a:lnTo>
                <a:lnTo>
                  <a:pt x="437" y="171450"/>
                </a:lnTo>
                <a:lnTo>
                  <a:pt x="134" y="182880"/>
                </a:lnTo>
                <a:lnTo>
                  <a:pt x="0" y="194309"/>
                </a:lnTo>
                <a:lnTo>
                  <a:pt x="916" y="199072"/>
                </a:lnTo>
                <a:lnTo>
                  <a:pt x="2479" y="203200"/>
                </a:lnTo>
                <a:lnTo>
                  <a:pt x="4474" y="206904"/>
                </a:lnTo>
                <a:lnTo>
                  <a:pt x="5804" y="210326"/>
                </a:lnTo>
                <a:lnTo>
                  <a:pt x="6691" y="213559"/>
                </a:lnTo>
                <a:lnTo>
                  <a:pt x="7283" y="216668"/>
                </a:lnTo>
                <a:lnTo>
                  <a:pt x="7939" y="222662"/>
                </a:lnTo>
                <a:lnTo>
                  <a:pt x="8231" y="228501"/>
                </a:lnTo>
                <a:lnTo>
                  <a:pt x="8360" y="234270"/>
                </a:lnTo>
                <a:lnTo>
                  <a:pt x="9347" y="237143"/>
                </a:lnTo>
                <a:lnTo>
                  <a:pt x="10958" y="240010"/>
                </a:lnTo>
                <a:lnTo>
                  <a:pt x="17037" y="24860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676"/>
          <p:cNvSpPr/>
          <p:nvPr/>
        </p:nvSpPr>
        <p:spPr>
          <a:xfrm>
            <a:off x="8421554" y="2151697"/>
            <a:ext cx="162227" cy="238582"/>
          </a:xfrm>
          <a:custGeom>
            <a:avLst/>
            <a:gdLst/>
            <a:ahLst/>
            <a:cxnLst/>
            <a:rect l="0" t="0" r="0" b="0"/>
            <a:pathLst>
              <a:path w="162227" h="238582">
                <a:moveTo>
                  <a:pt x="93796" y="8573"/>
                </a:moveTo>
                <a:lnTo>
                  <a:pt x="93796" y="13123"/>
                </a:lnTo>
                <a:lnTo>
                  <a:pt x="92844" y="15416"/>
                </a:lnTo>
                <a:lnTo>
                  <a:pt x="89245" y="20504"/>
                </a:lnTo>
                <a:lnTo>
                  <a:pt x="84470" y="25941"/>
                </a:lnTo>
                <a:lnTo>
                  <a:pt x="79174" y="31532"/>
                </a:lnTo>
                <a:lnTo>
                  <a:pt x="60625" y="50284"/>
                </a:lnTo>
                <a:lnTo>
                  <a:pt x="56443" y="55430"/>
                </a:lnTo>
                <a:lnTo>
                  <a:pt x="52700" y="60766"/>
                </a:lnTo>
                <a:lnTo>
                  <a:pt x="49255" y="66228"/>
                </a:lnTo>
                <a:lnTo>
                  <a:pt x="46005" y="72727"/>
                </a:lnTo>
                <a:lnTo>
                  <a:pt x="42885" y="79917"/>
                </a:lnTo>
                <a:lnTo>
                  <a:pt x="39852" y="87568"/>
                </a:lnTo>
                <a:lnTo>
                  <a:pt x="36878" y="94574"/>
                </a:lnTo>
                <a:lnTo>
                  <a:pt x="31033" y="107438"/>
                </a:lnTo>
                <a:lnTo>
                  <a:pt x="28142" y="114488"/>
                </a:lnTo>
                <a:lnTo>
                  <a:pt x="25262" y="122045"/>
                </a:lnTo>
                <a:lnTo>
                  <a:pt x="22389" y="129941"/>
                </a:lnTo>
                <a:lnTo>
                  <a:pt x="19521" y="137110"/>
                </a:lnTo>
                <a:lnTo>
                  <a:pt x="16657" y="143794"/>
                </a:lnTo>
                <a:lnTo>
                  <a:pt x="10935" y="156301"/>
                </a:lnTo>
                <a:lnTo>
                  <a:pt x="5216" y="168210"/>
                </a:lnTo>
                <a:lnTo>
                  <a:pt x="3310" y="174052"/>
                </a:lnTo>
                <a:lnTo>
                  <a:pt x="2040" y="179852"/>
                </a:lnTo>
                <a:lnTo>
                  <a:pt x="1193" y="185624"/>
                </a:lnTo>
                <a:lnTo>
                  <a:pt x="628" y="190424"/>
                </a:lnTo>
                <a:lnTo>
                  <a:pt x="252" y="194577"/>
                </a:lnTo>
                <a:lnTo>
                  <a:pt x="0" y="198298"/>
                </a:lnTo>
                <a:lnTo>
                  <a:pt x="785" y="201731"/>
                </a:lnTo>
                <a:lnTo>
                  <a:pt x="4198" y="208086"/>
                </a:lnTo>
                <a:lnTo>
                  <a:pt x="5489" y="212067"/>
                </a:lnTo>
                <a:lnTo>
                  <a:pt x="6349" y="216625"/>
                </a:lnTo>
                <a:lnTo>
                  <a:pt x="6923" y="221569"/>
                </a:lnTo>
                <a:lnTo>
                  <a:pt x="8258" y="224865"/>
                </a:lnTo>
                <a:lnTo>
                  <a:pt x="10101" y="227063"/>
                </a:lnTo>
                <a:lnTo>
                  <a:pt x="14688" y="230457"/>
                </a:lnTo>
                <a:lnTo>
                  <a:pt x="17245" y="232696"/>
                </a:lnTo>
                <a:lnTo>
                  <a:pt x="19902" y="235140"/>
                </a:lnTo>
                <a:lnTo>
                  <a:pt x="22625" y="236770"/>
                </a:lnTo>
                <a:lnTo>
                  <a:pt x="25394" y="237857"/>
                </a:lnTo>
                <a:lnTo>
                  <a:pt x="28193" y="238581"/>
                </a:lnTo>
                <a:lnTo>
                  <a:pt x="31962" y="238112"/>
                </a:lnTo>
                <a:lnTo>
                  <a:pt x="36381" y="236846"/>
                </a:lnTo>
                <a:lnTo>
                  <a:pt x="41233" y="235050"/>
                </a:lnTo>
                <a:lnTo>
                  <a:pt x="45419" y="233853"/>
                </a:lnTo>
                <a:lnTo>
                  <a:pt x="49162" y="233054"/>
                </a:lnTo>
                <a:lnTo>
                  <a:pt x="52610" y="232522"/>
                </a:lnTo>
                <a:lnTo>
                  <a:pt x="56813" y="231215"/>
                </a:lnTo>
                <a:lnTo>
                  <a:pt x="61521" y="229390"/>
                </a:lnTo>
                <a:lnTo>
                  <a:pt x="66564" y="227222"/>
                </a:lnTo>
                <a:lnTo>
                  <a:pt x="71831" y="223872"/>
                </a:lnTo>
                <a:lnTo>
                  <a:pt x="77248" y="219733"/>
                </a:lnTo>
                <a:lnTo>
                  <a:pt x="82764" y="215069"/>
                </a:lnTo>
                <a:lnTo>
                  <a:pt x="88345" y="211007"/>
                </a:lnTo>
                <a:lnTo>
                  <a:pt x="93972" y="207346"/>
                </a:lnTo>
                <a:lnTo>
                  <a:pt x="99628" y="203953"/>
                </a:lnTo>
                <a:lnTo>
                  <a:pt x="105304" y="199786"/>
                </a:lnTo>
                <a:lnTo>
                  <a:pt x="110993" y="195103"/>
                </a:lnTo>
                <a:lnTo>
                  <a:pt x="121442" y="185773"/>
                </a:lnTo>
                <a:lnTo>
                  <a:pt x="129260" y="178451"/>
                </a:lnTo>
                <a:lnTo>
                  <a:pt x="132678" y="174212"/>
                </a:lnTo>
                <a:lnTo>
                  <a:pt x="135910" y="169481"/>
                </a:lnTo>
                <a:lnTo>
                  <a:pt x="139017" y="164423"/>
                </a:lnTo>
                <a:lnTo>
                  <a:pt x="142041" y="159145"/>
                </a:lnTo>
                <a:lnTo>
                  <a:pt x="147941" y="148201"/>
                </a:lnTo>
                <a:lnTo>
                  <a:pt x="156617" y="131330"/>
                </a:lnTo>
                <a:lnTo>
                  <a:pt x="158537" y="125653"/>
                </a:lnTo>
                <a:lnTo>
                  <a:pt x="159816" y="119964"/>
                </a:lnTo>
                <a:lnTo>
                  <a:pt x="160670" y="114266"/>
                </a:lnTo>
                <a:lnTo>
                  <a:pt x="161238" y="108562"/>
                </a:lnTo>
                <a:lnTo>
                  <a:pt x="161618" y="102855"/>
                </a:lnTo>
                <a:lnTo>
                  <a:pt x="161870" y="97145"/>
                </a:lnTo>
                <a:lnTo>
                  <a:pt x="162150" y="85721"/>
                </a:lnTo>
                <a:lnTo>
                  <a:pt x="162226" y="80007"/>
                </a:lnTo>
                <a:lnTo>
                  <a:pt x="161324" y="74293"/>
                </a:lnTo>
                <a:lnTo>
                  <a:pt x="159769" y="68579"/>
                </a:lnTo>
                <a:lnTo>
                  <a:pt x="157781" y="62864"/>
                </a:lnTo>
                <a:lnTo>
                  <a:pt x="155503" y="58102"/>
                </a:lnTo>
                <a:lnTo>
                  <a:pt x="153031" y="53975"/>
                </a:lnTo>
                <a:lnTo>
                  <a:pt x="150432" y="50271"/>
                </a:lnTo>
                <a:lnTo>
                  <a:pt x="147745" y="45896"/>
                </a:lnTo>
                <a:lnTo>
                  <a:pt x="145002" y="41075"/>
                </a:lnTo>
                <a:lnTo>
                  <a:pt x="142221" y="35956"/>
                </a:lnTo>
                <a:lnTo>
                  <a:pt x="139414" y="31591"/>
                </a:lnTo>
                <a:lnTo>
                  <a:pt x="136590" y="27728"/>
                </a:lnTo>
                <a:lnTo>
                  <a:pt x="133755" y="24200"/>
                </a:lnTo>
                <a:lnTo>
                  <a:pt x="130913" y="20896"/>
                </a:lnTo>
                <a:lnTo>
                  <a:pt x="128066" y="17741"/>
                </a:lnTo>
                <a:lnTo>
                  <a:pt x="122361" y="11695"/>
                </a:lnTo>
                <a:lnTo>
                  <a:pt x="116652" y="5833"/>
                </a:lnTo>
                <a:lnTo>
                  <a:pt x="113795" y="3889"/>
                </a:lnTo>
                <a:lnTo>
                  <a:pt x="110939" y="2592"/>
                </a:lnTo>
                <a:lnTo>
                  <a:pt x="108081" y="1728"/>
                </a:lnTo>
                <a:lnTo>
                  <a:pt x="105225" y="1152"/>
                </a:lnTo>
                <a:lnTo>
                  <a:pt x="102368" y="768"/>
                </a:lnTo>
                <a:lnTo>
                  <a:pt x="99510" y="512"/>
                </a:lnTo>
                <a:lnTo>
                  <a:pt x="96653" y="341"/>
                </a:lnTo>
                <a:lnTo>
                  <a:pt x="85223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677"/>
          <p:cNvSpPr/>
          <p:nvPr/>
        </p:nvSpPr>
        <p:spPr>
          <a:xfrm>
            <a:off x="8618219" y="2143125"/>
            <a:ext cx="231062" cy="222488"/>
          </a:xfrm>
          <a:custGeom>
            <a:avLst/>
            <a:gdLst/>
            <a:ahLst/>
            <a:cxnLst/>
            <a:rect l="0" t="0" r="0" b="0"/>
            <a:pathLst>
              <a:path w="231062" h="222488">
                <a:moveTo>
                  <a:pt x="111443" y="0"/>
                </a:moveTo>
                <a:lnTo>
                  <a:pt x="111443" y="24702"/>
                </a:lnTo>
                <a:lnTo>
                  <a:pt x="110491" y="28850"/>
                </a:lnTo>
                <a:lnTo>
                  <a:pt x="108904" y="32568"/>
                </a:lnTo>
                <a:lnTo>
                  <a:pt x="106892" y="36000"/>
                </a:lnTo>
                <a:lnTo>
                  <a:pt x="103647" y="40192"/>
                </a:lnTo>
                <a:lnTo>
                  <a:pt x="99579" y="44892"/>
                </a:lnTo>
                <a:lnTo>
                  <a:pt x="94960" y="49930"/>
                </a:lnTo>
                <a:lnTo>
                  <a:pt x="90930" y="55194"/>
                </a:lnTo>
                <a:lnTo>
                  <a:pt x="87290" y="60608"/>
                </a:lnTo>
                <a:lnTo>
                  <a:pt x="83911" y="66123"/>
                </a:lnTo>
                <a:lnTo>
                  <a:pt x="80706" y="70752"/>
                </a:lnTo>
                <a:lnTo>
                  <a:pt x="77616" y="74790"/>
                </a:lnTo>
                <a:lnTo>
                  <a:pt x="74605" y="78435"/>
                </a:lnTo>
                <a:lnTo>
                  <a:pt x="71644" y="82770"/>
                </a:lnTo>
                <a:lnTo>
                  <a:pt x="68718" y="87565"/>
                </a:lnTo>
                <a:lnTo>
                  <a:pt x="65815" y="92666"/>
                </a:lnTo>
                <a:lnTo>
                  <a:pt x="60049" y="103415"/>
                </a:lnTo>
                <a:lnTo>
                  <a:pt x="48586" y="125837"/>
                </a:lnTo>
                <a:lnTo>
                  <a:pt x="46679" y="131516"/>
                </a:lnTo>
                <a:lnTo>
                  <a:pt x="45407" y="137207"/>
                </a:lnTo>
                <a:lnTo>
                  <a:pt x="44559" y="142906"/>
                </a:lnTo>
                <a:lnTo>
                  <a:pt x="43994" y="147658"/>
                </a:lnTo>
                <a:lnTo>
                  <a:pt x="43616" y="151779"/>
                </a:lnTo>
                <a:lnTo>
                  <a:pt x="43365" y="155478"/>
                </a:lnTo>
                <a:lnTo>
                  <a:pt x="43198" y="159849"/>
                </a:lnTo>
                <a:lnTo>
                  <a:pt x="42963" y="174151"/>
                </a:lnTo>
                <a:lnTo>
                  <a:pt x="42907" y="181540"/>
                </a:lnTo>
                <a:lnTo>
                  <a:pt x="43845" y="184844"/>
                </a:lnTo>
                <a:lnTo>
                  <a:pt x="47428" y="191055"/>
                </a:lnTo>
                <a:lnTo>
                  <a:pt x="52194" y="196991"/>
                </a:lnTo>
                <a:lnTo>
                  <a:pt x="57487" y="202804"/>
                </a:lnTo>
                <a:lnTo>
                  <a:pt x="63016" y="208562"/>
                </a:lnTo>
                <a:lnTo>
                  <a:pt x="65823" y="210479"/>
                </a:lnTo>
                <a:lnTo>
                  <a:pt x="71483" y="212608"/>
                </a:lnTo>
                <a:lnTo>
                  <a:pt x="77173" y="216095"/>
                </a:lnTo>
                <a:lnTo>
                  <a:pt x="80023" y="218358"/>
                </a:lnTo>
                <a:lnTo>
                  <a:pt x="83829" y="219867"/>
                </a:lnTo>
                <a:lnTo>
                  <a:pt x="88272" y="220873"/>
                </a:lnTo>
                <a:lnTo>
                  <a:pt x="93138" y="221544"/>
                </a:lnTo>
                <a:lnTo>
                  <a:pt x="97335" y="221990"/>
                </a:lnTo>
                <a:lnTo>
                  <a:pt x="104537" y="222487"/>
                </a:lnTo>
                <a:lnTo>
                  <a:pt x="108744" y="221667"/>
                </a:lnTo>
                <a:lnTo>
                  <a:pt x="113455" y="220168"/>
                </a:lnTo>
                <a:lnTo>
                  <a:pt x="118499" y="218216"/>
                </a:lnTo>
                <a:lnTo>
                  <a:pt x="123767" y="216915"/>
                </a:lnTo>
                <a:lnTo>
                  <a:pt x="129185" y="216047"/>
                </a:lnTo>
                <a:lnTo>
                  <a:pt x="134700" y="215469"/>
                </a:lnTo>
                <a:lnTo>
                  <a:pt x="140283" y="214131"/>
                </a:lnTo>
                <a:lnTo>
                  <a:pt x="145910" y="212286"/>
                </a:lnTo>
                <a:lnTo>
                  <a:pt x="151566" y="210104"/>
                </a:lnTo>
                <a:lnTo>
                  <a:pt x="156290" y="207697"/>
                </a:lnTo>
                <a:lnTo>
                  <a:pt x="160390" y="205139"/>
                </a:lnTo>
                <a:lnTo>
                  <a:pt x="164077" y="202482"/>
                </a:lnTo>
                <a:lnTo>
                  <a:pt x="168440" y="199758"/>
                </a:lnTo>
                <a:lnTo>
                  <a:pt x="173254" y="196989"/>
                </a:lnTo>
                <a:lnTo>
                  <a:pt x="178368" y="194191"/>
                </a:lnTo>
                <a:lnTo>
                  <a:pt x="182729" y="191373"/>
                </a:lnTo>
                <a:lnTo>
                  <a:pt x="186590" y="188542"/>
                </a:lnTo>
                <a:lnTo>
                  <a:pt x="193419" y="182856"/>
                </a:lnTo>
                <a:lnTo>
                  <a:pt x="199629" y="177154"/>
                </a:lnTo>
                <a:lnTo>
                  <a:pt x="202619" y="173347"/>
                </a:lnTo>
                <a:lnTo>
                  <a:pt x="205564" y="168905"/>
                </a:lnTo>
                <a:lnTo>
                  <a:pt x="208481" y="164038"/>
                </a:lnTo>
                <a:lnTo>
                  <a:pt x="211378" y="159841"/>
                </a:lnTo>
                <a:lnTo>
                  <a:pt x="214261" y="156091"/>
                </a:lnTo>
                <a:lnTo>
                  <a:pt x="217137" y="152638"/>
                </a:lnTo>
                <a:lnTo>
                  <a:pt x="219053" y="148431"/>
                </a:lnTo>
                <a:lnTo>
                  <a:pt x="220330" y="143721"/>
                </a:lnTo>
                <a:lnTo>
                  <a:pt x="221182" y="138677"/>
                </a:lnTo>
                <a:lnTo>
                  <a:pt x="222702" y="134361"/>
                </a:lnTo>
                <a:lnTo>
                  <a:pt x="224669" y="130531"/>
                </a:lnTo>
                <a:lnTo>
                  <a:pt x="226932" y="127026"/>
                </a:lnTo>
                <a:lnTo>
                  <a:pt x="228441" y="122784"/>
                </a:lnTo>
                <a:lnTo>
                  <a:pt x="229447" y="118051"/>
                </a:lnTo>
                <a:lnTo>
                  <a:pt x="230116" y="112990"/>
                </a:lnTo>
                <a:lnTo>
                  <a:pt x="230564" y="108664"/>
                </a:lnTo>
                <a:lnTo>
                  <a:pt x="230861" y="104828"/>
                </a:lnTo>
                <a:lnTo>
                  <a:pt x="231061" y="101318"/>
                </a:lnTo>
                <a:lnTo>
                  <a:pt x="230241" y="98025"/>
                </a:lnTo>
                <a:lnTo>
                  <a:pt x="226789" y="91826"/>
                </a:lnTo>
                <a:lnTo>
                  <a:pt x="224536" y="87888"/>
                </a:lnTo>
                <a:lnTo>
                  <a:pt x="219492" y="78431"/>
                </a:lnTo>
                <a:lnTo>
                  <a:pt x="216813" y="74195"/>
                </a:lnTo>
                <a:lnTo>
                  <a:pt x="214075" y="70418"/>
                </a:lnTo>
                <a:lnTo>
                  <a:pt x="208493" y="63682"/>
                </a:lnTo>
                <a:lnTo>
                  <a:pt x="202836" y="57513"/>
                </a:lnTo>
                <a:lnTo>
                  <a:pt x="194297" y="48685"/>
                </a:lnTo>
                <a:lnTo>
                  <a:pt x="185735" y="40037"/>
                </a:lnTo>
                <a:lnTo>
                  <a:pt x="181926" y="38121"/>
                </a:lnTo>
                <a:lnTo>
                  <a:pt x="177482" y="36844"/>
                </a:lnTo>
                <a:lnTo>
                  <a:pt x="172614" y="35992"/>
                </a:lnTo>
                <a:lnTo>
                  <a:pt x="167464" y="34472"/>
                </a:lnTo>
                <a:lnTo>
                  <a:pt x="162126" y="32506"/>
                </a:lnTo>
                <a:lnTo>
                  <a:pt x="156661" y="30243"/>
                </a:lnTo>
                <a:lnTo>
                  <a:pt x="150162" y="28735"/>
                </a:lnTo>
                <a:lnTo>
                  <a:pt x="142971" y="27729"/>
                </a:lnTo>
                <a:lnTo>
                  <a:pt x="135319" y="27058"/>
                </a:lnTo>
                <a:lnTo>
                  <a:pt x="128313" y="26611"/>
                </a:lnTo>
                <a:lnTo>
                  <a:pt x="115449" y="26114"/>
                </a:lnTo>
                <a:lnTo>
                  <a:pt x="97496" y="25835"/>
                </a:lnTo>
                <a:lnTo>
                  <a:pt x="62896" y="25728"/>
                </a:lnTo>
                <a:lnTo>
                  <a:pt x="57170" y="26677"/>
                </a:lnTo>
                <a:lnTo>
                  <a:pt x="51449" y="28262"/>
                </a:lnTo>
                <a:lnTo>
                  <a:pt x="45729" y="30271"/>
                </a:lnTo>
                <a:lnTo>
                  <a:pt x="40964" y="32563"/>
                </a:lnTo>
                <a:lnTo>
                  <a:pt x="36834" y="35043"/>
                </a:lnTo>
                <a:lnTo>
                  <a:pt x="33129" y="37650"/>
                </a:lnTo>
                <a:lnTo>
                  <a:pt x="28753" y="40339"/>
                </a:lnTo>
                <a:lnTo>
                  <a:pt x="23932" y="43085"/>
                </a:lnTo>
                <a:lnTo>
                  <a:pt x="18812" y="45868"/>
                </a:lnTo>
                <a:lnTo>
                  <a:pt x="14447" y="47724"/>
                </a:lnTo>
                <a:lnTo>
                  <a:pt x="10584" y="48961"/>
                </a:lnTo>
                <a:lnTo>
                  <a:pt x="0" y="5143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678"/>
          <p:cNvSpPr/>
          <p:nvPr/>
        </p:nvSpPr>
        <p:spPr>
          <a:xfrm>
            <a:off x="6124854" y="2648902"/>
            <a:ext cx="264517" cy="68572"/>
          </a:xfrm>
          <a:custGeom>
            <a:avLst/>
            <a:gdLst/>
            <a:ahLst/>
            <a:cxnLst/>
            <a:rect l="0" t="0" r="0" b="0"/>
            <a:pathLst>
              <a:path w="264517" h="68572">
                <a:moveTo>
                  <a:pt x="24486" y="51435"/>
                </a:moveTo>
                <a:lnTo>
                  <a:pt x="19935" y="51435"/>
                </a:lnTo>
                <a:lnTo>
                  <a:pt x="17642" y="52388"/>
                </a:lnTo>
                <a:lnTo>
                  <a:pt x="15161" y="53975"/>
                </a:lnTo>
                <a:lnTo>
                  <a:pt x="7798" y="59655"/>
                </a:lnTo>
                <a:lnTo>
                  <a:pt x="0" y="59977"/>
                </a:lnTo>
                <a:lnTo>
                  <a:pt x="3684" y="59998"/>
                </a:lnTo>
                <a:lnTo>
                  <a:pt x="4903" y="60954"/>
                </a:lnTo>
                <a:lnTo>
                  <a:pt x="5715" y="62544"/>
                </a:lnTo>
                <a:lnTo>
                  <a:pt x="6257" y="64556"/>
                </a:lnTo>
                <a:lnTo>
                  <a:pt x="7571" y="65897"/>
                </a:lnTo>
                <a:lnTo>
                  <a:pt x="9399" y="66791"/>
                </a:lnTo>
                <a:lnTo>
                  <a:pt x="13970" y="67785"/>
                </a:lnTo>
                <a:lnTo>
                  <a:pt x="19177" y="68227"/>
                </a:lnTo>
                <a:lnTo>
                  <a:pt x="27206" y="68423"/>
                </a:lnTo>
                <a:lnTo>
                  <a:pt x="57269" y="68571"/>
                </a:lnTo>
                <a:lnTo>
                  <a:pt x="62534" y="67621"/>
                </a:lnTo>
                <a:lnTo>
                  <a:pt x="67949" y="66036"/>
                </a:lnTo>
                <a:lnTo>
                  <a:pt x="73463" y="64026"/>
                </a:lnTo>
                <a:lnTo>
                  <a:pt x="79045" y="62687"/>
                </a:lnTo>
                <a:lnTo>
                  <a:pt x="84671" y="61794"/>
                </a:lnTo>
                <a:lnTo>
                  <a:pt x="90327" y="61198"/>
                </a:lnTo>
                <a:lnTo>
                  <a:pt x="96954" y="59849"/>
                </a:lnTo>
                <a:lnTo>
                  <a:pt x="104231" y="57997"/>
                </a:lnTo>
                <a:lnTo>
                  <a:pt x="111939" y="55810"/>
                </a:lnTo>
                <a:lnTo>
                  <a:pt x="118983" y="53399"/>
                </a:lnTo>
                <a:lnTo>
                  <a:pt x="125584" y="50839"/>
                </a:lnTo>
                <a:lnTo>
                  <a:pt x="131890" y="48180"/>
                </a:lnTo>
                <a:lnTo>
                  <a:pt x="138951" y="45455"/>
                </a:lnTo>
                <a:lnTo>
                  <a:pt x="154416" y="39887"/>
                </a:lnTo>
                <a:lnTo>
                  <a:pt x="230261" y="14285"/>
                </a:lnTo>
                <a:lnTo>
                  <a:pt x="237869" y="11428"/>
                </a:lnTo>
                <a:lnTo>
                  <a:pt x="244846" y="8571"/>
                </a:lnTo>
                <a:lnTo>
                  <a:pt x="264516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679"/>
          <p:cNvSpPr/>
          <p:nvPr/>
        </p:nvSpPr>
        <p:spPr>
          <a:xfrm>
            <a:off x="6500812" y="2564516"/>
            <a:ext cx="214124" cy="255824"/>
          </a:xfrm>
          <a:custGeom>
            <a:avLst/>
            <a:gdLst/>
            <a:ahLst/>
            <a:cxnLst/>
            <a:rect l="0" t="0" r="0" b="0"/>
            <a:pathLst>
              <a:path w="214124" h="255824">
                <a:moveTo>
                  <a:pt x="0" y="50096"/>
                </a:moveTo>
                <a:lnTo>
                  <a:pt x="4551" y="50096"/>
                </a:lnTo>
                <a:lnTo>
                  <a:pt x="6844" y="49144"/>
                </a:lnTo>
                <a:lnTo>
                  <a:pt x="11932" y="45545"/>
                </a:lnTo>
                <a:lnTo>
                  <a:pt x="15601" y="42715"/>
                </a:lnTo>
                <a:lnTo>
                  <a:pt x="21538" y="39513"/>
                </a:lnTo>
                <a:lnTo>
                  <a:pt x="25789" y="37326"/>
                </a:lnTo>
                <a:lnTo>
                  <a:pt x="31480" y="34915"/>
                </a:lnTo>
                <a:lnTo>
                  <a:pt x="38132" y="32355"/>
                </a:lnTo>
                <a:lnTo>
                  <a:pt x="45424" y="29697"/>
                </a:lnTo>
                <a:lnTo>
                  <a:pt x="52190" y="26971"/>
                </a:lnTo>
                <a:lnTo>
                  <a:pt x="58606" y="24202"/>
                </a:lnTo>
                <a:lnTo>
                  <a:pt x="64788" y="21404"/>
                </a:lnTo>
                <a:lnTo>
                  <a:pt x="71767" y="18585"/>
                </a:lnTo>
                <a:lnTo>
                  <a:pt x="87141" y="12914"/>
                </a:lnTo>
                <a:lnTo>
                  <a:pt x="94289" y="11020"/>
                </a:lnTo>
                <a:lnTo>
                  <a:pt x="100960" y="9758"/>
                </a:lnTo>
                <a:lnTo>
                  <a:pt x="107311" y="8917"/>
                </a:lnTo>
                <a:lnTo>
                  <a:pt x="113451" y="7403"/>
                </a:lnTo>
                <a:lnTo>
                  <a:pt x="119449" y="5442"/>
                </a:lnTo>
                <a:lnTo>
                  <a:pt x="125353" y="3181"/>
                </a:lnTo>
                <a:lnTo>
                  <a:pt x="131194" y="1675"/>
                </a:lnTo>
                <a:lnTo>
                  <a:pt x="136992" y="670"/>
                </a:lnTo>
                <a:lnTo>
                  <a:pt x="142763" y="0"/>
                </a:lnTo>
                <a:lnTo>
                  <a:pt x="148516" y="506"/>
                </a:lnTo>
                <a:lnTo>
                  <a:pt x="154255" y="1796"/>
                </a:lnTo>
                <a:lnTo>
                  <a:pt x="159986" y="3609"/>
                </a:lnTo>
                <a:lnTo>
                  <a:pt x="164760" y="4817"/>
                </a:lnTo>
                <a:lnTo>
                  <a:pt x="168896" y="5623"/>
                </a:lnTo>
                <a:lnTo>
                  <a:pt x="172604" y="6160"/>
                </a:lnTo>
                <a:lnTo>
                  <a:pt x="175077" y="7470"/>
                </a:lnTo>
                <a:lnTo>
                  <a:pt x="176726" y="9296"/>
                </a:lnTo>
                <a:lnTo>
                  <a:pt x="177825" y="11466"/>
                </a:lnTo>
                <a:lnTo>
                  <a:pt x="179046" y="16417"/>
                </a:lnTo>
                <a:lnTo>
                  <a:pt x="179588" y="21793"/>
                </a:lnTo>
                <a:lnTo>
                  <a:pt x="179830" y="27357"/>
                </a:lnTo>
                <a:lnTo>
                  <a:pt x="178942" y="31127"/>
                </a:lnTo>
                <a:lnTo>
                  <a:pt x="177397" y="35545"/>
                </a:lnTo>
                <a:lnTo>
                  <a:pt x="175414" y="40395"/>
                </a:lnTo>
                <a:lnTo>
                  <a:pt x="170672" y="48325"/>
                </a:lnTo>
                <a:lnTo>
                  <a:pt x="164436" y="55976"/>
                </a:lnTo>
                <a:lnTo>
                  <a:pt x="160107" y="60684"/>
                </a:lnTo>
                <a:lnTo>
                  <a:pt x="155315" y="65727"/>
                </a:lnTo>
                <a:lnTo>
                  <a:pt x="150216" y="70042"/>
                </a:lnTo>
                <a:lnTo>
                  <a:pt x="144911" y="73871"/>
                </a:lnTo>
                <a:lnTo>
                  <a:pt x="139471" y="77376"/>
                </a:lnTo>
                <a:lnTo>
                  <a:pt x="134890" y="80665"/>
                </a:lnTo>
                <a:lnTo>
                  <a:pt x="130884" y="83810"/>
                </a:lnTo>
                <a:lnTo>
                  <a:pt x="127261" y="86860"/>
                </a:lnTo>
                <a:lnTo>
                  <a:pt x="120696" y="92788"/>
                </a:lnTo>
                <a:lnTo>
                  <a:pt x="114602" y="98598"/>
                </a:lnTo>
                <a:lnTo>
                  <a:pt x="108720" y="104355"/>
                </a:lnTo>
                <a:lnTo>
                  <a:pt x="106769" y="107224"/>
                </a:lnTo>
                <a:lnTo>
                  <a:pt x="104025" y="114859"/>
                </a:lnTo>
                <a:lnTo>
                  <a:pt x="102915" y="118527"/>
                </a:lnTo>
                <a:lnTo>
                  <a:pt x="107435" y="118632"/>
                </a:lnTo>
                <a:lnTo>
                  <a:pt x="114806" y="118663"/>
                </a:lnTo>
                <a:lnTo>
                  <a:pt x="117494" y="117715"/>
                </a:lnTo>
                <a:lnTo>
                  <a:pt x="123023" y="114121"/>
                </a:lnTo>
                <a:lnTo>
                  <a:pt x="126782" y="112782"/>
                </a:lnTo>
                <a:lnTo>
                  <a:pt x="131194" y="111889"/>
                </a:lnTo>
                <a:lnTo>
                  <a:pt x="136041" y="111294"/>
                </a:lnTo>
                <a:lnTo>
                  <a:pt x="141177" y="110897"/>
                </a:lnTo>
                <a:lnTo>
                  <a:pt x="146505" y="110633"/>
                </a:lnTo>
                <a:lnTo>
                  <a:pt x="160566" y="110260"/>
                </a:lnTo>
                <a:lnTo>
                  <a:pt x="164195" y="110208"/>
                </a:lnTo>
                <a:lnTo>
                  <a:pt x="168518" y="111126"/>
                </a:lnTo>
                <a:lnTo>
                  <a:pt x="173306" y="112690"/>
                </a:lnTo>
                <a:lnTo>
                  <a:pt x="178402" y="114685"/>
                </a:lnTo>
                <a:lnTo>
                  <a:pt x="183704" y="116015"/>
                </a:lnTo>
                <a:lnTo>
                  <a:pt x="189145" y="116902"/>
                </a:lnTo>
                <a:lnTo>
                  <a:pt x="194676" y="117494"/>
                </a:lnTo>
                <a:lnTo>
                  <a:pt x="199317" y="118840"/>
                </a:lnTo>
                <a:lnTo>
                  <a:pt x="203363" y="120691"/>
                </a:lnTo>
                <a:lnTo>
                  <a:pt x="207013" y="122876"/>
                </a:lnTo>
                <a:lnTo>
                  <a:pt x="209446" y="125286"/>
                </a:lnTo>
                <a:lnTo>
                  <a:pt x="211069" y="127846"/>
                </a:lnTo>
                <a:lnTo>
                  <a:pt x="212150" y="130504"/>
                </a:lnTo>
                <a:lnTo>
                  <a:pt x="212871" y="134181"/>
                </a:lnTo>
                <a:lnTo>
                  <a:pt x="213351" y="138538"/>
                </a:lnTo>
                <a:lnTo>
                  <a:pt x="213671" y="143347"/>
                </a:lnTo>
                <a:lnTo>
                  <a:pt x="214028" y="151231"/>
                </a:lnTo>
                <a:lnTo>
                  <a:pt x="214123" y="154667"/>
                </a:lnTo>
                <a:lnTo>
                  <a:pt x="213233" y="158862"/>
                </a:lnTo>
                <a:lnTo>
                  <a:pt x="211689" y="163564"/>
                </a:lnTo>
                <a:lnTo>
                  <a:pt x="209706" y="168604"/>
                </a:lnTo>
                <a:lnTo>
                  <a:pt x="206479" y="173869"/>
                </a:lnTo>
                <a:lnTo>
                  <a:pt x="202423" y="179284"/>
                </a:lnTo>
                <a:lnTo>
                  <a:pt x="197814" y="184799"/>
                </a:lnTo>
                <a:lnTo>
                  <a:pt x="192836" y="190380"/>
                </a:lnTo>
                <a:lnTo>
                  <a:pt x="182225" y="201662"/>
                </a:lnTo>
                <a:lnTo>
                  <a:pt x="170092" y="214173"/>
                </a:lnTo>
                <a:lnTo>
                  <a:pt x="164829" y="217583"/>
                </a:lnTo>
                <a:lnTo>
                  <a:pt x="158464" y="220809"/>
                </a:lnTo>
                <a:lnTo>
                  <a:pt x="151362" y="223912"/>
                </a:lnTo>
                <a:lnTo>
                  <a:pt x="145676" y="226933"/>
                </a:lnTo>
                <a:lnTo>
                  <a:pt x="140932" y="229900"/>
                </a:lnTo>
                <a:lnTo>
                  <a:pt x="136817" y="232830"/>
                </a:lnTo>
                <a:lnTo>
                  <a:pt x="132169" y="235736"/>
                </a:lnTo>
                <a:lnTo>
                  <a:pt x="127165" y="238626"/>
                </a:lnTo>
                <a:lnTo>
                  <a:pt x="116525" y="244377"/>
                </a:lnTo>
                <a:lnTo>
                  <a:pt x="105447" y="250108"/>
                </a:lnTo>
                <a:lnTo>
                  <a:pt x="100778" y="252018"/>
                </a:lnTo>
                <a:lnTo>
                  <a:pt x="96713" y="253291"/>
                </a:lnTo>
                <a:lnTo>
                  <a:pt x="93050" y="254139"/>
                </a:lnTo>
                <a:lnTo>
                  <a:pt x="86440" y="255082"/>
                </a:lnTo>
                <a:lnTo>
                  <a:pt x="80328" y="255501"/>
                </a:lnTo>
                <a:lnTo>
                  <a:pt x="69094" y="255823"/>
                </a:lnTo>
                <a:lnTo>
                  <a:pt x="68809" y="253290"/>
                </a:lnTo>
                <a:lnTo>
                  <a:pt x="68580" y="24726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680"/>
          <p:cNvSpPr/>
          <p:nvPr/>
        </p:nvSpPr>
        <p:spPr>
          <a:xfrm>
            <a:off x="6775177" y="2546149"/>
            <a:ext cx="218608" cy="282627"/>
          </a:xfrm>
          <a:custGeom>
            <a:avLst/>
            <a:gdLst/>
            <a:ahLst/>
            <a:cxnLst/>
            <a:rect l="0" t="0" r="0" b="0"/>
            <a:pathLst>
              <a:path w="218608" h="282627">
                <a:moveTo>
                  <a:pt x="17100" y="42746"/>
                </a:moveTo>
                <a:lnTo>
                  <a:pt x="31862" y="27984"/>
                </a:lnTo>
                <a:lnTo>
                  <a:pt x="35514" y="26237"/>
                </a:lnTo>
                <a:lnTo>
                  <a:pt x="40806" y="24120"/>
                </a:lnTo>
                <a:lnTo>
                  <a:pt x="47191" y="21756"/>
                </a:lnTo>
                <a:lnTo>
                  <a:pt x="53354" y="19227"/>
                </a:lnTo>
                <a:lnTo>
                  <a:pt x="59367" y="16589"/>
                </a:lnTo>
                <a:lnTo>
                  <a:pt x="65281" y="13878"/>
                </a:lnTo>
                <a:lnTo>
                  <a:pt x="71128" y="12071"/>
                </a:lnTo>
                <a:lnTo>
                  <a:pt x="76931" y="10866"/>
                </a:lnTo>
                <a:lnTo>
                  <a:pt x="82705" y="10062"/>
                </a:lnTo>
                <a:lnTo>
                  <a:pt x="88459" y="8574"/>
                </a:lnTo>
                <a:lnTo>
                  <a:pt x="94200" y="6630"/>
                </a:lnTo>
                <a:lnTo>
                  <a:pt x="99932" y="4381"/>
                </a:lnTo>
                <a:lnTo>
                  <a:pt x="105659" y="2882"/>
                </a:lnTo>
                <a:lnTo>
                  <a:pt x="111382" y="1882"/>
                </a:lnTo>
                <a:lnTo>
                  <a:pt x="117103" y="1216"/>
                </a:lnTo>
                <a:lnTo>
                  <a:pt x="121868" y="771"/>
                </a:lnTo>
                <a:lnTo>
                  <a:pt x="125998" y="475"/>
                </a:lnTo>
                <a:lnTo>
                  <a:pt x="134919" y="0"/>
                </a:lnTo>
                <a:lnTo>
                  <a:pt x="135651" y="913"/>
                </a:lnTo>
                <a:lnTo>
                  <a:pt x="136465" y="4469"/>
                </a:lnTo>
                <a:lnTo>
                  <a:pt x="136922" y="11825"/>
                </a:lnTo>
                <a:lnTo>
                  <a:pt x="136034" y="14512"/>
                </a:lnTo>
                <a:lnTo>
                  <a:pt x="132507" y="20037"/>
                </a:lnTo>
                <a:lnTo>
                  <a:pt x="127765" y="25668"/>
                </a:lnTo>
                <a:lnTo>
                  <a:pt x="122482" y="32298"/>
                </a:lnTo>
                <a:lnTo>
                  <a:pt x="119740" y="36733"/>
                </a:lnTo>
                <a:lnTo>
                  <a:pt x="116959" y="41595"/>
                </a:lnTo>
                <a:lnTo>
                  <a:pt x="112248" y="46741"/>
                </a:lnTo>
                <a:lnTo>
                  <a:pt x="106250" y="52077"/>
                </a:lnTo>
                <a:lnTo>
                  <a:pt x="99393" y="57539"/>
                </a:lnTo>
                <a:lnTo>
                  <a:pt x="92916" y="63085"/>
                </a:lnTo>
                <a:lnTo>
                  <a:pt x="86694" y="68688"/>
                </a:lnTo>
                <a:lnTo>
                  <a:pt x="80641" y="74328"/>
                </a:lnTo>
                <a:lnTo>
                  <a:pt x="75653" y="79993"/>
                </a:lnTo>
                <a:lnTo>
                  <a:pt x="71376" y="85675"/>
                </a:lnTo>
                <a:lnTo>
                  <a:pt x="67571" y="91367"/>
                </a:lnTo>
                <a:lnTo>
                  <a:pt x="63130" y="97068"/>
                </a:lnTo>
                <a:lnTo>
                  <a:pt x="58264" y="102773"/>
                </a:lnTo>
                <a:lnTo>
                  <a:pt x="53116" y="108481"/>
                </a:lnTo>
                <a:lnTo>
                  <a:pt x="42315" y="119904"/>
                </a:lnTo>
                <a:lnTo>
                  <a:pt x="36767" y="125617"/>
                </a:lnTo>
                <a:lnTo>
                  <a:pt x="32116" y="131331"/>
                </a:lnTo>
                <a:lnTo>
                  <a:pt x="28064" y="137045"/>
                </a:lnTo>
                <a:lnTo>
                  <a:pt x="24409" y="142759"/>
                </a:lnTo>
                <a:lnTo>
                  <a:pt x="21020" y="148474"/>
                </a:lnTo>
                <a:lnTo>
                  <a:pt x="17809" y="154189"/>
                </a:lnTo>
                <a:lnTo>
                  <a:pt x="11700" y="165618"/>
                </a:lnTo>
                <a:lnTo>
                  <a:pt x="5810" y="177048"/>
                </a:lnTo>
                <a:lnTo>
                  <a:pt x="3858" y="182763"/>
                </a:lnTo>
                <a:lnTo>
                  <a:pt x="2558" y="188478"/>
                </a:lnTo>
                <a:lnTo>
                  <a:pt x="1690" y="194193"/>
                </a:lnTo>
                <a:lnTo>
                  <a:pt x="1111" y="199908"/>
                </a:lnTo>
                <a:lnTo>
                  <a:pt x="726" y="205623"/>
                </a:lnTo>
                <a:lnTo>
                  <a:pt x="298" y="216101"/>
                </a:lnTo>
                <a:lnTo>
                  <a:pt x="107" y="223932"/>
                </a:lnTo>
                <a:lnTo>
                  <a:pt x="0" y="238247"/>
                </a:lnTo>
                <a:lnTo>
                  <a:pt x="938" y="242612"/>
                </a:lnTo>
                <a:lnTo>
                  <a:pt x="4520" y="250003"/>
                </a:lnTo>
                <a:lnTo>
                  <a:pt x="9286" y="256462"/>
                </a:lnTo>
                <a:lnTo>
                  <a:pt x="14579" y="262509"/>
                </a:lnTo>
                <a:lnTo>
                  <a:pt x="20108" y="268370"/>
                </a:lnTo>
                <a:lnTo>
                  <a:pt x="21963" y="271267"/>
                </a:lnTo>
                <a:lnTo>
                  <a:pt x="24024" y="277026"/>
                </a:lnTo>
                <a:lnTo>
                  <a:pt x="26479" y="278942"/>
                </a:lnTo>
                <a:lnTo>
                  <a:pt x="30020" y="280220"/>
                </a:lnTo>
                <a:lnTo>
                  <a:pt x="34286" y="281072"/>
                </a:lnTo>
                <a:lnTo>
                  <a:pt x="38083" y="281640"/>
                </a:lnTo>
                <a:lnTo>
                  <a:pt x="44840" y="282271"/>
                </a:lnTo>
                <a:lnTo>
                  <a:pt x="48928" y="282439"/>
                </a:lnTo>
                <a:lnTo>
                  <a:pt x="58551" y="282626"/>
                </a:lnTo>
                <a:lnTo>
                  <a:pt x="63784" y="281723"/>
                </a:lnTo>
                <a:lnTo>
                  <a:pt x="69178" y="280169"/>
                </a:lnTo>
                <a:lnTo>
                  <a:pt x="74679" y="278180"/>
                </a:lnTo>
                <a:lnTo>
                  <a:pt x="80251" y="274950"/>
                </a:lnTo>
                <a:lnTo>
                  <a:pt x="85870" y="270891"/>
                </a:lnTo>
                <a:lnTo>
                  <a:pt x="91522" y="266280"/>
                </a:lnTo>
                <a:lnTo>
                  <a:pt x="97194" y="262253"/>
                </a:lnTo>
                <a:lnTo>
                  <a:pt x="102882" y="258617"/>
                </a:lnTo>
                <a:lnTo>
                  <a:pt x="108578" y="255240"/>
                </a:lnTo>
                <a:lnTo>
                  <a:pt x="114280" y="251083"/>
                </a:lnTo>
                <a:lnTo>
                  <a:pt x="119987" y="246407"/>
                </a:lnTo>
                <a:lnTo>
                  <a:pt x="125696" y="241385"/>
                </a:lnTo>
                <a:lnTo>
                  <a:pt x="131408" y="236132"/>
                </a:lnTo>
                <a:lnTo>
                  <a:pt x="142834" y="225215"/>
                </a:lnTo>
                <a:lnTo>
                  <a:pt x="177121" y="191299"/>
                </a:lnTo>
                <a:lnTo>
                  <a:pt x="181883" y="185596"/>
                </a:lnTo>
                <a:lnTo>
                  <a:pt x="186010" y="179890"/>
                </a:lnTo>
                <a:lnTo>
                  <a:pt x="189714" y="174180"/>
                </a:lnTo>
                <a:lnTo>
                  <a:pt x="194089" y="168468"/>
                </a:lnTo>
                <a:lnTo>
                  <a:pt x="198910" y="162756"/>
                </a:lnTo>
                <a:lnTo>
                  <a:pt x="204030" y="157042"/>
                </a:lnTo>
                <a:lnTo>
                  <a:pt x="207442" y="151329"/>
                </a:lnTo>
                <a:lnTo>
                  <a:pt x="209718" y="145614"/>
                </a:lnTo>
                <a:lnTo>
                  <a:pt x="211234" y="139900"/>
                </a:lnTo>
                <a:lnTo>
                  <a:pt x="213197" y="134185"/>
                </a:lnTo>
                <a:lnTo>
                  <a:pt x="215459" y="128470"/>
                </a:lnTo>
                <a:lnTo>
                  <a:pt x="217920" y="122755"/>
                </a:lnTo>
                <a:lnTo>
                  <a:pt x="218607" y="117040"/>
                </a:lnTo>
                <a:lnTo>
                  <a:pt x="218113" y="111326"/>
                </a:lnTo>
                <a:lnTo>
                  <a:pt x="216831" y="105610"/>
                </a:lnTo>
                <a:lnTo>
                  <a:pt x="215976" y="100848"/>
                </a:lnTo>
                <a:lnTo>
                  <a:pt x="215028" y="93016"/>
                </a:lnTo>
                <a:lnTo>
                  <a:pt x="213821" y="88642"/>
                </a:lnTo>
                <a:lnTo>
                  <a:pt x="212065" y="83821"/>
                </a:lnTo>
                <a:lnTo>
                  <a:pt x="209942" y="78702"/>
                </a:lnTo>
                <a:lnTo>
                  <a:pt x="205042" y="70474"/>
                </a:lnTo>
                <a:lnTo>
                  <a:pt x="202402" y="66946"/>
                </a:lnTo>
                <a:lnTo>
                  <a:pt x="198737" y="63642"/>
                </a:lnTo>
                <a:lnTo>
                  <a:pt x="194389" y="60486"/>
                </a:lnTo>
                <a:lnTo>
                  <a:pt x="189585" y="57430"/>
                </a:lnTo>
                <a:lnTo>
                  <a:pt x="184478" y="54440"/>
                </a:lnTo>
                <a:lnTo>
                  <a:pt x="179168" y="51495"/>
                </a:lnTo>
                <a:lnTo>
                  <a:pt x="173722" y="48578"/>
                </a:lnTo>
                <a:lnTo>
                  <a:pt x="168188" y="46634"/>
                </a:lnTo>
                <a:lnTo>
                  <a:pt x="162592" y="45338"/>
                </a:lnTo>
                <a:lnTo>
                  <a:pt x="156958" y="44474"/>
                </a:lnTo>
                <a:lnTo>
                  <a:pt x="151296" y="43898"/>
                </a:lnTo>
                <a:lnTo>
                  <a:pt x="145616" y="43514"/>
                </a:lnTo>
                <a:lnTo>
                  <a:pt x="139925" y="43258"/>
                </a:lnTo>
                <a:lnTo>
                  <a:pt x="128521" y="42973"/>
                </a:lnTo>
                <a:lnTo>
                  <a:pt x="85680" y="4274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681"/>
          <p:cNvSpPr/>
          <p:nvPr/>
        </p:nvSpPr>
        <p:spPr>
          <a:xfrm>
            <a:off x="7032307" y="2528887"/>
            <a:ext cx="196549" cy="239485"/>
          </a:xfrm>
          <a:custGeom>
            <a:avLst/>
            <a:gdLst/>
            <a:ahLst/>
            <a:cxnLst/>
            <a:rect l="0" t="0" r="0" b="0"/>
            <a:pathLst>
              <a:path w="196549" h="239485">
                <a:moveTo>
                  <a:pt x="34290" y="0"/>
                </a:moveTo>
                <a:lnTo>
                  <a:pt x="41671" y="7381"/>
                </a:lnTo>
                <a:lnTo>
                  <a:pt x="42333" y="10583"/>
                </a:lnTo>
                <a:lnTo>
                  <a:pt x="42509" y="12770"/>
                </a:lnTo>
                <a:lnTo>
                  <a:pt x="43580" y="15181"/>
                </a:lnTo>
                <a:lnTo>
                  <a:pt x="47309" y="20400"/>
                </a:lnTo>
                <a:lnTo>
                  <a:pt x="47732" y="23125"/>
                </a:lnTo>
                <a:lnTo>
                  <a:pt x="47061" y="25894"/>
                </a:lnTo>
                <a:lnTo>
                  <a:pt x="39141" y="41733"/>
                </a:lnTo>
                <a:lnTo>
                  <a:pt x="37524" y="46872"/>
                </a:lnTo>
                <a:lnTo>
                  <a:pt x="36446" y="52203"/>
                </a:lnTo>
                <a:lnTo>
                  <a:pt x="35727" y="57662"/>
                </a:lnTo>
                <a:lnTo>
                  <a:pt x="34296" y="64159"/>
                </a:lnTo>
                <a:lnTo>
                  <a:pt x="32389" y="71348"/>
                </a:lnTo>
                <a:lnTo>
                  <a:pt x="30165" y="78998"/>
                </a:lnTo>
                <a:lnTo>
                  <a:pt x="27730" y="86003"/>
                </a:lnTo>
                <a:lnTo>
                  <a:pt x="25155" y="92578"/>
                </a:lnTo>
                <a:lnTo>
                  <a:pt x="22484" y="98866"/>
                </a:lnTo>
                <a:lnTo>
                  <a:pt x="16978" y="110933"/>
                </a:lnTo>
                <a:lnTo>
                  <a:pt x="14177" y="116818"/>
                </a:lnTo>
                <a:lnTo>
                  <a:pt x="12308" y="123599"/>
                </a:lnTo>
                <a:lnTo>
                  <a:pt x="11063" y="130977"/>
                </a:lnTo>
                <a:lnTo>
                  <a:pt x="10233" y="138753"/>
                </a:lnTo>
                <a:lnTo>
                  <a:pt x="8727" y="145842"/>
                </a:lnTo>
                <a:lnTo>
                  <a:pt x="6771" y="152473"/>
                </a:lnTo>
                <a:lnTo>
                  <a:pt x="4514" y="158799"/>
                </a:lnTo>
                <a:lnTo>
                  <a:pt x="3009" y="164921"/>
                </a:lnTo>
                <a:lnTo>
                  <a:pt x="2006" y="170907"/>
                </a:lnTo>
                <a:lnTo>
                  <a:pt x="1338" y="176803"/>
                </a:lnTo>
                <a:lnTo>
                  <a:pt x="1845" y="182639"/>
                </a:lnTo>
                <a:lnTo>
                  <a:pt x="3134" y="188434"/>
                </a:lnTo>
                <a:lnTo>
                  <a:pt x="4947" y="194203"/>
                </a:lnTo>
                <a:lnTo>
                  <a:pt x="7108" y="199954"/>
                </a:lnTo>
                <a:lnTo>
                  <a:pt x="9501" y="205692"/>
                </a:lnTo>
                <a:lnTo>
                  <a:pt x="12049" y="211423"/>
                </a:lnTo>
                <a:lnTo>
                  <a:pt x="14700" y="216196"/>
                </a:lnTo>
                <a:lnTo>
                  <a:pt x="17420" y="220331"/>
                </a:lnTo>
                <a:lnTo>
                  <a:pt x="22983" y="227465"/>
                </a:lnTo>
                <a:lnTo>
                  <a:pt x="28630" y="233811"/>
                </a:lnTo>
                <a:lnTo>
                  <a:pt x="32422" y="235884"/>
                </a:lnTo>
                <a:lnTo>
                  <a:pt x="36854" y="237266"/>
                </a:lnTo>
                <a:lnTo>
                  <a:pt x="41714" y="238187"/>
                </a:lnTo>
                <a:lnTo>
                  <a:pt x="45907" y="238802"/>
                </a:lnTo>
                <a:lnTo>
                  <a:pt x="49655" y="239211"/>
                </a:lnTo>
                <a:lnTo>
                  <a:pt x="53106" y="239484"/>
                </a:lnTo>
                <a:lnTo>
                  <a:pt x="57312" y="238714"/>
                </a:lnTo>
                <a:lnTo>
                  <a:pt x="62021" y="237248"/>
                </a:lnTo>
                <a:lnTo>
                  <a:pt x="67065" y="235317"/>
                </a:lnTo>
                <a:lnTo>
                  <a:pt x="72332" y="234031"/>
                </a:lnTo>
                <a:lnTo>
                  <a:pt x="77749" y="233173"/>
                </a:lnTo>
                <a:lnTo>
                  <a:pt x="83265" y="232601"/>
                </a:lnTo>
                <a:lnTo>
                  <a:pt x="88848" y="230315"/>
                </a:lnTo>
                <a:lnTo>
                  <a:pt x="94475" y="226886"/>
                </a:lnTo>
                <a:lnTo>
                  <a:pt x="100131" y="222695"/>
                </a:lnTo>
                <a:lnTo>
                  <a:pt x="105806" y="218948"/>
                </a:lnTo>
                <a:lnTo>
                  <a:pt x="111495" y="215498"/>
                </a:lnTo>
                <a:lnTo>
                  <a:pt x="117193" y="212245"/>
                </a:lnTo>
                <a:lnTo>
                  <a:pt x="122896" y="208172"/>
                </a:lnTo>
                <a:lnTo>
                  <a:pt x="128603" y="203551"/>
                </a:lnTo>
                <a:lnTo>
                  <a:pt x="134313" y="198566"/>
                </a:lnTo>
                <a:lnTo>
                  <a:pt x="140024" y="193337"/>
                </a:lnTo>
                <a:lnTo>
                  <a:pt x="151451" y="182448"/>
                </a:lnTo>
                <a:lnTo>
                  <a:pt x="156212" y="176877"/>
                </a:lnTo>
                <a:lnTo>
                  <a:pt x="160339" y="171258"/>
                </a:lnTo>
                <a:lnTo>
                  <a:pt x="164042" y="165607"/>
                </a:lnTo>
                <a:lnTo>
                  <a:pt x="168417" y="159935"/>
                </a:lnTo>
                <a:lnTo>
                  <a:pt x="173238" y="154248"/>
                </a:lnTo>
                <a:lnTo>
                  <a:pt x="178357" y="148552"/>
                </a:lnTo>
                <a:lnTo>
                  <a:pt x="182723" y="141897"/>
                </a:lnTo>
                <a:lnTo>
                  <a:pt x="186584" y="134603"/>
                </a:lnTo>
                <a:lnTo>
                  <a:pt x="190112" y="126883"/>
                </a:lnTo>
                <a:lnTo>
                  <a:pt x="192464" y="120784"/>
                </a:lnTo>
                <a:lnTo>
                  <a:pt x="194032" y="115765"/>
                </a:lnTo>
                <a:lnTo>
                  <a:pt x="195077" y="111467"/>
                </a:lnTo>
                <a:lnTo>
                  <a:pt x="195774" y="106696"/>
                </a:lnTo>
                <a:lnTo>
                  <a:pt x="196239" y="101611"/>
                </a:lnTo>
                <a:lnTo>
                  <a:pt x="196548" y="96316"/>
                </a:lnTo>
                <a:lnTo>
                  <a:pt x="195802" y="90880"/>
                </a:lnTo>
                <a:lnTo>
                  <a:pt x="194352" y="85352"/>
                </a:lnTo>
                <a:lnTo>
                  <a:pt x="192433" y="79761"/>
                </a:lnTo>
                <a:lnTo>
                  <a:pt x="189249" y="75082"/>
                </a:lnTo>
                <a:lnTo>
                  <a:pt x="185221" y="71010"/>
                </a:lnTo>
                <a:lnTo>
                  <a:pt x="180631" y="67342"/>
                </a:lnTo>
                <a:lnTo>
                  <a:pt x="176618" y="63945"/>
                </a:lnTo>
                <a:lnTo>
                  <a:pt x="172991" y="60727"/>
                </a:lnTo>
                <a:lnTo>
                  <a:pt x="169620" y="57630"/>
                </a:lnTo>
                <a:lnTo>
                  <a:pt x="165467" y="54612"/>
                </a:lnTo>
                <a:lnTo>
                  <a:pt x="160794" y="51648"/>
                </a:lnTo>
                <a:lnTo>
                  <a:pt x="155774" y="48720"/>
                </a:lnTo>
                <a:lnTo>
                  <a:pt x="149569" y="46767"/>
                </a:lnTo>
                <a:lnTo>
                  <a:pt x="142575" y="45466"/>
                </a:lnTo>
                <a:lnTo>
                  <a:pt x="135056" y="44598"/>
                </a:lnTo>
                <a:lnTo>
                  <a:pt x="127184" y="44019"/>
                </a:lnTo>
                <a:lnTo>
                  <a:pt x="119079" y="43634"/>
                </a:lnTo>
                <a:lnTo>
                  <a:pt x="110819" y="43377"/>
                </a:lnTo>
                <a:lnTo>
                  <a:pt x="102454" y="44158"/>
                </a:lnTo>
                <a:lnTo>
                  <a:pt x="94020" y="45631"/>
                </a:lnTo>
                <a:lnTo>
                  <a:pt x="85540" y="47566"/>
                </a:lnTo>
                <a:lnTo>
                  <a:pt x="77982" y="48856"/>
                </a:lnTo>
                <a:lnTo>
                  <a:pt x="71038" y="49715"/>
                </a:lnTo>
                <a:lnTo>
                  <a:pt x="64504" y="50289"/>
                </a:lnTo>
                <a:lnTo>
                  <a:pt x="58242" y="50671"/>
                </a:lnTo>
                <a:lnTo>
                  <a:pt x="46205" y="51096"/>
                </a:lnTo>
                <a:lnTo>
                  <a:pt x="40328" y="52161"/>
                </a:lnTo>
                <a:lnTo>
                  <a:pt x="34506" y="53824"/>
                </a:lnTo>
                <a:lnTo>
                  <a:pt x="28719" y="55885"/>
                </a:lnTo>
                <a:lnTo>
                  <a:pt x="23909" y="58212"/>
                </a:lnTo>
                <a:lnTo>
                  <a:pt x="19749" y="60715"/>
                </a:lnTo>
                <a:lnTo>
                  <a:pt x="16024" y="63337"/>
                </a:lnTo>
                <a:lnTo>
                  <a:pt x="12587" y="65085"/>
                </a:lnTo>
                <a:lnTo>
                  <a:pt x="9344" y="66250"/>
                </a:lnTo>
                <a:lnTo>
                  <a:pt x="0" y="6858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682"/>
          <p:cNvSpPr/>
          <p:nvPr/>
        </p:nvSpPr>
        <p:spPr>
          <a:xfrm>
            <a:off x="7816108" y="2674620"/>
            <a:ext cx="304908" cy="102870"/>
          </a:xfrm>
          <a:custGeom>
            <a:avLst/>
            <a:gdLst/>
            <a:ahLst/>
            <a:cxnLst/>
            <a:rect l="0" t="0" r="0" b="0"/>
            <a:pathLst>
              <a:path w="304908" h="102870">
                <a:moveTo>
                  <a:pt x="13442" y="102869"/>
                </a:moveTo>
                <a:lnTo>
                  <a:pt x="0" y="102869"/>
                </a:lnTo>
                <a:lnTo>
                  <a:pt x="4041" y="102869"/>
                </a:lnTo>
                <a:lnTo>
                  <a:pt x="7041" y="100330"/>
                </a:lnTo>
                <a:lnTo>
                  <a:pt x="9174" y="98319"/>
                </a:lnTo>
                <a:lnTo>
                  <a:pt x="12502" y="96025"/>
                </a:lnTo>
                <a:lnTo>
                  <a:pt x="16625" y="93544"/>
                </a:lnTo>
                <a:lnTo>
                  <a:pt x="21280" y="90938"/>
                </a:lnTo>
                <a:lnTo>
                  <a:pt x="31530" y="85502"/>
                </a:lnTo>
                <a:lnTo>
                  <a:pt x="36931" y="82718"/>
                </a:lnTo>
                <a:lnTo>
                  <a:pt x="43389" y="79910"/>
                </a:lnTo>
                <a:lnTo>
                  <a:pt x="50551" y="77086"/>
                </a:lnTo>
                <a:lnTo>
                  <a:pt x="66129" y="71408"/>
                </a:lnTo>
                <a:lnTo>
                  <a:pt x="82578" y="65709"/>
                </a:lnTo>
                <a:lnTo>
                  <a:pt x="91918" y="62856"/>
                </a:lnTo>
                <a:lnTo>
                  <a:pt x="122313" y="54289"/>
                </a:lnTo>
                <a:lnTo>
                  <a:pt x="150792" y="45719"/>
                </a:lnTo>
                <a:lnTo>
                  <a:pt x="181985" y="37147"/>
                </a:lnTo>
                <a:lnTo>
                  <a:pt x="200746" y="31432"/>
                </a:lnTo>
                <a:lnTo>
                  <a:pt x="253359" y="14287"/>
                </a:lnTo>
                <a:lnTo>
                  <a:pt x="261969" y="12382"/>
                </a:lnTo>
                <a:lnTo>
                  <a:pt x="270566" y="11112"/>
                </a:lnTo>
                <a:lnTo>
                  <a:pt x="279156" y="10265"/>
                </a:lnTo>
                <a:lnTo>
                  <a:pt x="285834" y="8748"/>
                </a:lnTo>
                <a:lnTo>
                  <a:pt x="291238" y="6785"/>
                </a:lnTo>
                <a:lnTo>
                  <a:pt x="30490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683"/>
          <p:cNvSpPr/>
          <p:nvPr/>
        </p:nvSpPr>
        <p:spPr>
          <a:xfrm>
            <a:off x="8189594" y="2554719"/>
            <a:ext cx="187969" cy="317069"/>
          </a:xfrm>
          <a:custGeom>
            <a:avLst/>
            <a:gdLst/>
            <a:ahLst/>
            <a:cxnLst/>
            <a:rect l="0" t="0" r="0" b="0"/>
            <a:pathLst>
              <a:path w="187969" h="317069">
                <a:moveTo>
                  <a:pt x="0" y="25603"/>
                </a:moveTo>
                <a:lnTo>
                  <a:pt x="7382" y="18222"/>
                </a:lnTo>
                <a:lnTo>
                  <a:pt x="10583" y="17560"/>
                </a:lnTo>
                <a:lnTo>
                  <a:pt x="12772" y="17383"/>
                </a:lnTo>
                <a:lnTo>
                  <a:pt x="15182" y="16313"/>
                </a:lnTo>
                <a:lnTo>
                  <a:pt x="20401" y="12584"/>
                </a:lnTo>
                <a:lnTo>
                  <a:pt x="23126" y="11209"/>
                </a:lnTo>
                <a:lnTo>
                  <a:pt x="28693" y="9681"/>
                </a:lnTo>
                <a:lnTo>
                  <a:pt x="33417" y="8321"/>
                </a:lnTo>
                <a:lnTo>
                  <a:pt x="46285" y="4269"/>
                </a:lnTo>
                <a:lnTo>
                  <a:pt x="52764" y="2808"/>
                </a:lnTo>
                <a:lnTo>
                  <a:pt x="58989" y="1834"/>
                </a:lnTo>
                <a:lnTo>
                  <a:pt x="65044" y="1184"/>
                </a:lnTo>
                <a:lnTo>
                  <a:pt x="71938" y="751"/>
                </a:lnTo>
                <a:lnTo>
                  <a:pt x="87218" y="270"/>
                </a:lnTo>
                <a:lnTo>
                  <a:pt x="111886" y="0"/>
                </a:lnTo>
                <a:lnTo>
                  <a:pt x="119358" y="914"/>
                </a:lnTo>
                <a:lnTo>
                  <a:pt x="126245" y="2476"/>
                </a:lnTo>
                <a:lnTo>
                  <a:pt x="132742" y="4470"/>
                </a:lnTo>
                <a:lnTo>
                  <a:pt x="138977" y="6752"/>
                </a:lnTo>
                <a:lnTo>
                  <a:pt x="145039" y="9226"/>
                </a:lnTo>
                <a:lnTo>
                  <a:pt x="150985" y="11827"/>
                </a:lnTo>
                <a:lnTo>
                  <a:pt x="155902" y="14514"/>
                </a:lnTo>
                <a:lnTo>
                  <a:pt x="160132" y="17258"/>
                </a:lnTo>
                <a:lnTo>
                  <a:pt x="163905" y="20040"/>
                </a:lnTo>
                <a:lnTo>
                  <a:pt x="166420" y="22847"/>
                </a:lnTo>
                <a:lnTo>
                  <a:pt x="168097" y="25670"/>
                </a:lnTo>
                <a:lnTo>
                  <a:pt x="169215" y="28506"/>
                </a:lnTo>
                <a:lnTo>
                  <a:pt x="170457" y="36736"/>
                </a:lnTo>
                <a:lnTo>
                  <a:pt x="170788" y="41597"/>
                </a:lnTo>
                <a:lnTo>
                  <a:pt x="169105" y="46743"/>
                </a:lnTo>
                <a:lnTo>
                  <a:pt x="166076" y="52079"/>
                </a:lnTo>
                <a:lnTo>
                  <a:pt x="162153" y="57541"/>
                </a:lnTo>
                <a:lnTo>
                  <a:pt x="157632" y="63088"/>
                </a:lnTo>
                <a:lnTo>
                  <a:pt x="152713" y="68690"/>
                </a:lnTo>
                <a:lnTo>
                  <a:pt x="147528" y="74330"/>
                </a:lnTo>
                <a:lnTo>
                  <a:pt x="141216" y="79996"/>
                </a:lnTo>
                <a:lnTo>
                  <a:pt x="134149" y="85677"/>
                </a:lnTo>
                <a:lnTo>
                  <a:pt x="126580" y="91370"/>
                </a:lnTo>
                <a:lnTo>
                  <a:pt x="119629" y="97070"/>
                </a:lnTo>
                <a:lnTo>
                  <a:pt x="113091" y="102775"/>
                </a:lnTo>
                <a:lnTo>
                  <a:pt x="106826" y="108484"/>
                </a:lnTo>
                <a:lnTo>
                  <a:pt x="100745" y="113242"/>
                </a:lnTo>
                <a:lnTo>
                  <a:pt x="94787" y="117367"/>
                </a:lnTo>
                <a:lnTo>
                  <a:pt x="88909" y="121069"/>
                </a:lnTo>
                <a:lnTo>
                  <a:pt x="84038" y="125442"/>
                </a:lnTo>
                <a:lnTo>
                  <a:pt x="79838" y="130262"/>
                </a:lnTo>
                <a:lnTo>
                  <a:pt x="76085" y="135381"/>
                </a:lnTo>
                <a:lnTo>
                  <a:pt x="72631" y="139746"/>
                </a:lnTo>
                <a:lnTo>
                  <a:pt x="69376" y="143608"/>
                </a:lnTo>
                <a:lnTo>
                  <a:pt x="60556" y="153571"/>
                </a:lnTo>
                <a:lnTo>
                  <a:pt x="60170" y="158558"/>
                </a:lnTo>
                <a:lnTo>
                  <a:pt x="61069" y="159960"/>
                </a:lnTo>
                <a:lnTo>
                  <a:pt x="62620" y="160894"/>
                </a:lnTo>
                <a:lnTo>
                  <a:pt x="66884" y="161933"/>
                </a:lnTo>
                <a:lnTo>
                  <a:pt x="71954" y="162394"/>
                </a:lnTo>
                <a:lnTo>
                  <a:pt x="75592" y="161565"/>
                </a:lnTo>
                <a:lnTo>
                  <a:pt x="79923" y="160059"/>
                </a:lnTo>
                <a:lnTo>
                  <a:pt x="84714" y="158103"/>
                </a:lnTo>
                <a:lnTo>
                  <a:pt x="89814" y="156799"/>
                </a:lnTo>
                <a:lnTo>
                  <a:pt x="95118" y="155929"/>
                </a:lnTo>
                <a:lnTo>
                  <a:pt x="100560" y="155350"/>
                </a:lnTo>
                <a:lnTo>
                  <a:pt x="106092" y="154963"/>
                </a:lnTo>
                <a:lnTo>
                  <a:pt x="111686" y="154706"/>
                </a:lnTo>
                <a:lnTo>
                  <a:pt x="117320" y="154534"/>
                </a:lnTo>
                <a:lnTo>
                  <a:pt x="123934" y="155372"/>
                </a:lnTo>
                <a:lnTo>
                  <a:pt x="131200" y="156883"/>
                </a:lnTo>
                <a:lnTo>
                  <a:pt x="138902" y="158843"/>
                </a:lnTo>
                <a:lnTo>
                  <a:pt x="144989" y="160150"/>
                </a:lnTo>
                <a:lnTo>
                  <a:pt x="150000" y="161021"/>
                </a:lnTo>
                <a:lnTo>
                  <a:pt x="154293" y="161602"/>
                </a:lnTo>
                <a:lnTo>
                  <a:pt x="159059" y="162941"/>
                </a:lnTo>
                <a:lnTo>
                  <a:pt x="164142" y="164787"/>
                </a:lnTo>
                <a:lnTo>
                  <a:pt x="169436" y="166970"/>
                </a:lnTo>
                <a:lnTo>
                  <a:pt x="173917" y="169378"/>
                </a:lnTo>
                <a:lnTo>
                  <a:pt x="177858" y="171935"/>
                </a:lnTo>
                <a:lnTo>
                  <a:pt x="181437" y="174593"/>
                </a:lnTo>
                <a:lnTo>
                  <a:pt x="183823" y="178269"/>
                </a:lnTo>
                <a:lnTo>
                  <a:pt x="186474" y="187435"/>
                </a:lnTo>
                <a:lnTo>
                  <a:pt x="187653" y="195318"/>
                </a:lnTo>
                <a:lnTo>
                  <a:pt x="187968" y="198754"/>
                </a:lnTo>
                <a:lnTo>
                  <a:pt x="185776" y="207651"/>
                </a:lnTo>
                <a:lnTo>
                  <a:pt x="183858" y="212691"/>
                </a:lnTo>
                <a:lnTo>
                  <a:pt x="180675" y="217956"/>
                </a:lnTo>
                <a:lnTo>
                  <a:pt x="176648" y="223371"/>
                </a:lnTo>
                <a:lnTo>
                  <a:pt x="172057" y="228886"/>
                </a:lnTo>
                <a:lnTo>
                  <a:pt x="167093" y="235420"/>
                </a:lnTo>
                <a:lnTo>
                  <a:pt x="156497" y="250300"/>
                </a:lnTo>
                <a:lnTo>
                  <a:pt x="150051" y="257316"/>
                </a:lnTo>
                <a:lnTo>
                  <a:pt x="142897" y="263898"/>
                </a:lnTo>
                <a:lnTo>
                  <a:pt x="135269" y="270192"/>
                </a:lnTo>
                <a:lnTo>
                  <a:pt x="128281" y="275340"/>
                </a:lnTo>
                <a:lnTo>
                  <a:pt x="121715" y="279724"/>
                </a:lnTo>
                <a:lnTo>
                  <a:pt x="115433" y="283600"/>
                </a:lnTo>
                <a:lnTo>
                  <a:pt x="109341" y="288088"/>
                </a:lnTo>
                <a:lnTo>
                  <a:pt x="103374" y="292986"/>
                </a:lnTo>
                <a:lnTo>
                  <a:pt x="92616" y="302555"/>
                </a:lnTo>
                <a:lnTo>
                  <a:pt x="84661" y="309983"/>
                </a:lnTo>
                <a:lnTo>
                  <a:pt x="81206" y="312345"/>
                </a:lnTo>
                <a:lnTo>
                  <a:pt x="77950" y="313919"/>
                </a:lnTo>
                <a:lnTo>
                  <a:pt x="74827" y="314969"/>
                </a:lnTo>
                <a:lnTo>
                  <a:pt x="71792" y="315668"/>
                </a:lnTo>
                <a:lnTo>
                  <a:pt x="68817" y="316135"/>
                </a:lnTo>
                <a:lnTo>
                  <a:pt x="60008" y="31706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684"/>
          <p:cNvSpPr/>
          <p:nvPr/>
        </p:nvSpPr>
        <p:spPr>
          <a:xfrm>
            <a:off x="8430126" y="2597467"/>
            <a:ext cx="226019" cy="175253"/>
          </a:xfrm>
          <a:custGeom>
            <a:avLst/>
            <a:gdLst/>
            <a:ahLst/>
            <a:cxnLst/>
            <a:rect l="0" t="0" r="0" b="0"/>
            <a:pathLst>
              <a:path w="226019" h="175253">
                <a:moveTo>
                  <a:pt x="68079" y="25718"/>
                </a:moveTo>
                <a:lnTo>
                  <a:pt x="63528" y="25718"/>
                </a:lnTo>
                <a:lnTo>
                  <a:pt x="62187" y="26670"/>
                </a:lnTo>
                <a:lnTo>
                  <a:pt x="61293" y="28258"/>
                </a:lnTo>
                <a:lnTo>
                  <a:pt x="60698" y="30269"/>
                </a:lnTo>
                <a:lnTo>
                  <a:pt x="57496" y="35043"/>
                </a:lnTo>
                <a:lnTo>
                  <a:pt x="55309" y="37649"/>
                </a:lnTo>
                <a:lnTo>
                  <a:pt x="52898" y="39387"/>
                </a:lnTo>
                <a:lnTo>
                  <a:pt x="47679" y="41318"/>
                </a:lnTo>
                <a:lnTo>
                  <a:pt x="44954" y="43738"/>
                </a:lnTo>
                <a:lnTo>
                  <a:pt x="42185" y="47256"/>
                </a:lnTo>
                <a:lnTo>
                  <a:pt x="39386" y="51506"/>
                </a:lnTo>
                <a:lnTo>
                  <a:pt x="36568" y="56245"/>
                </a:lnTo>
                <a:lnTo>
                  <a:pt x="33736" y="61309"/>
                </a:lnTo>
                <a:lnTo>
                  <a:pt x="30896" y="66590"/>
                </a:lnTo>
                <a:lnTo>
                  <a:pt x="28051" y="71064"/>
                </a:lnTo>
                <a:lnTo>
                  <a:pt x="25200" y="74998"/>
                </a:lnTo>
                <a:lnTo>
                  <a:pt x="22347" y="78574"/>
                </a:lnTo>
                <a:lnTo>
                  <a:pt x="19494" y="82863"/>
                </a:lnTo>
                <a:lnTo>
                  <a:pt x="16639" y="87627"/>
                </a:lnTo>
                <a:lnTo>
                  <a:pt x="13783" y="92708"/>
                </a:lnTo>
                <a:lnTo>
                  <a:pt x="8070" y="103434"/>
                </a:lnTo>
                <a:lnTo>
                  <a:pt x="5213" y="108961"/>
                </a:lnTo>
                <a:lnTo>
                  <a:pt x="3308" y="114550"/>
                </a:lnTo>
                <a:lnTo>
                  <a:pt x="2039" y="120182"/>
                </a:lnTo>
                <a:lnTo>
                  <a:pt x="1191" y="125841"/>
                </a:lnTo>
                <a:lnTo>
                  <a:pt x="628" y="130567"/>
                </a:lnTo>
                <a:lnTo>
                  <a:pt x="251" y="134669"/>
                </a:lnTo>
                <a:lnTo>
                  <a:pt x="0" y="138357"/>
                </a:lnTo>
                <a:lnTo>
                  <a:pt x="786" y="141768"/>
                </a:lnTo>
                <a:lnTo>
                  <a:pt x="2261" y="144995"/>
                </a:lnTo>
                <a:lnTo>
                  <a:pt x="4198" y="148098"/>
                </a:lnTo>
                <a:lnTo>
                  <a:pt x="5490" y="151120"/>
                </a:lnTo>
                <a:lnTo>
                  <a:pt x="6350" y="154086"/>
                </a:lnTo>
                <a:lnTo>
                  <a:pt x="6923" y="157017"/>
                </a:lnTo>
                <a:lnTo>
                  <a:pt x="9210" y="159923"/>
                </a:lnTo>
                <a:lnTo>
                  <a:pt x="12641" y="162813"/>
                </a:lnTo>
                <a:lnTo>
                  <a:pt x="16833" y="165692"/>
                </a:lnTo>
                <a:lnTo>
                  <a:pt x="20579" y="168564"/>
                </a:lnTo>
                <a:lnTo>
                  <a:pt x="24030" y="171431"/>
                </a:lnTo>
                <a:lnTo>
                  <a:pt x="27283" y="174295"/>
                </a:lnTo>
                <a:lnTo>
                  <a:pt x="31356" y="175252"/>
                </a:lnTo>
                <a:lnTo>
                  <a:pt x="35978" y="174937"/>
                </a:lnTo>
                <a:lnTo>
                  <a:pt x="40963" y="173774"/>
                </a:lnTo>
                <a:lnTo>
                  <a:pt x="46191" y="173000"/>
                </a:lnTo>
                <a:lnTo>
                  <a:pt x="51582" y="172483"/>
                </a:lnTo>
                <a:lnTo>
                  <a:pt x="57080" y="172139"/>
                </a:lnTo>
                <a:lnTo>
                  <a:pt x="63604" y="170957"/>
                </a:lnTo>
                <a:lnTo>
                  <a:pt x="70811" y="169216"/>
                </a:lnTo>
                <a:lnTo>
                  <a:pt x="78473" y="167103"/>
                </a:lnTo>
                <a:lnTo>
                  <a:pt x="94606" y="162216"/>
                </a:lnTo>
                <a:lnTo>
                  <a:pt x="102908" y="159579"/>
                </a:lnTo>
                <a:lnTo>
                  <a:pt x="110349" y="156868"/>
                </a:lnTo>
                <a:lnTo>
                  <a:pt x="117214" y="154109"/>
                </a:lnTo>
                <a:lnTo>
                  <a:pt x="123695" y="151317"/>
                </a:lnTo>
                <a:lnTo>
                  <a:pt x="130873" y="148503"/>
                </a:lnTo>
                <a:lnTo>
                  <a:pt x="146470" y="142836"/>
                </a:lnTo>
                <a:lnTo>
                  <a:pt x="153677" y="139039"/>
                </a:lnTo>
                <a:lnTo>
                  <a:pt x="160387" y="134603"/>
                </a:lnTo>
                <a:lnTo>
                  <a:pt x="166765" y="129740"/>
                </a:lnTo>
                <a:lnTo>
                  <a:pt x="173875" y="125546"/>
                </a:lnTo>
                <a:lnTo>
                  <a:pt x="181472" y="121797"/>
                </a:lnTo>
                <a:lnTo>
                  <a:pt x="189395" y="118346"/>
                </a:lnTo>
                <a:lnTo>
                  <a:pt x="195628" y="114140"/>
                </a:lnTo>
                <a:lnTo>
                  <a:pt x="200737" y="109431"/>
                </a:lnTo>
                <a:lnTo>
                  <a:pt x="205095" y="104386"/>
                </a:lnTo>
                <a:lnTo>
                  <a:pt x="208952" y="100071"/>
                </a:lnTo>
                <a:lnTo>
                  <a:pt x="215779" y="92736"/>
                </a:lnTo>
                <a:lnTo>
                  <a:pt x="218933" y="88494"/>
                </a:lnTo>
                <a:lnTo>
                  <a:pt x="221988" y="83761"/>
                </a:lnTo>
                <a:lnTo>
                  <a:pt x="224978" y="78701"/>
                </a:lnTo>
                <a:lnTo>
                  <a:pt x="226018" y="74375"/>
                </a:lnTo>
                <a:lnTo>
                  <a:pt x="225759" y="70538"/>
                </a:lnTo>
                <a:lnTo>
                  <a:pt x="224634" y="67028"/>
                </a:lnTo>
                <a:lnTo>
                  <a:pt x="222932" y="63735"/>
                </a:lnTo>
                <a:lnTo>
                  <a:pt x="220844" y="60588"/>
                </a:lnTo>
                <a:lnTo>
                  <a:pt x="218500" y="57537"/>
                </a:lnTo>
                <a:lnTo>
                  <a:pt x="216937" y="54550"/>
                </a:lnTo>
                <a:lnTo>
                  <a:pt x="215895" y="51607"/>
                </a:lnTo>
                <a:lnTo>
                  <a:pt x="215200" y="48692"/>
                </a:lnTo>
                <a:lnTo>
                  <a:pt x="212833" y="45797"/>
                </a:lnTo>
                <a:lnTo>
                  <a:pt x="209349" y="42914"/>
                </a:lnTo>
                <a:lnTo>
                  <a:pt x="205120" y="40039"/>
                </a:lnTo>
                <a:lnTo>
                  <a:pt x="200398" y="37170"/>
                </a:lnTo>
                <a:lnTo>
                  <a:pt x="195343" y="34305"/>
                </a:lnTo>
                <a:lnTo>
                  <a:pt x="190069" y="31443"/>
                </a:lnTo>
                <a:lnTo>
                  <a:pt x="185601" y="28582"/>
                </a:lnTo>
                <a:lnTo>
                  <a:pt x="181670" y="25722"/>
                </a:lnTo>
                <a:lnTo>
                  <a:pt x="178096" y="22863"/>
                </a:lnTo>
                <a:lnTo>
                  <a:pt x="173809" y="20957"/>
                </a:lnTo>
                <a:lnTo>
                  <a:pt x="169045" y="19686"/>
                </a:lnTo>
                <a:lnTo>
                  <a:pt x="163964" y="18839"/>
                </a:lnTo>
                <a:lnTo>
                  <a:pt x="158673" y="17322"/>
                </a:lnTo>
                <a:lnTo>
                  <a:pt x="153240" y="15358"/>
                </a:lnTo>
                <a:lnTo>
                  <a:pt x="147713" y="13096"/>
                </a:lnTo>
                <a:lnTo>
                  <a:pt x="143075" y="11588"/>
                </a:lnTo>
                <a:lnTo>
                  <a:pt x="139032" y="10583"/>
                </a:lnTo>
                <a:lnTo>
                  <a:pt x="135383" y="9913"/>
                </a:lnTo>
                <a:lnTo>
                  <a:pt x="132951" y="8514"/>
                </a:lnTo>
                <a:lnTo>
                  <a:pt x="131329" y="6628"/>
                </a:lnTo>
                <a:lnTo>
                  <a:pt x="130248" y="4419"/>
                </a:lnTo>
                <a:lnTo>
                  <a:pt x="128575" y="2946"/>
                </a:lnTo>
                <a:lnTo>
                  <a:pt x="126507" y="1964"/>
                </a:lnTo>
                <a:lnTo>
                  <a:pt x="119514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685"/>
          <p:cNvSpPr/>
          <p:nvPr/>
        </p:nvSpPr>
        <p:spPr>
          <a:xfrm>
            <a:off x="8661082" y="2571750"/>
            <a:ext cx="171301" cy="179864"/>
          </a:xfrm>
          <a:custGeom>
            <a:avLst/>
            <a:gdLst/>
            <a:ahLst/>
            <a:cxnLst/>
            <a:rect l="0" t="0" r="0" b="0"/>
            <a:pathLst>
              <a:path w="171301" h="179864">
                <a:moveTo>
                  <a:pt x="77152" y="0"/>
                </a:moveTo>
                <a:lnTo>
                  <a:pt x="72601" y="0"/>
                </a:lnTo>
                <a:lnTo>
                  <a:pt x="71261" y="952"/>
                </a:lnTo>
                <a:lnTo>
                  <a:pt x="70367" y="2539"/>
                </a:lnTo>
                <a:lnTo>
                  <a:pt x="69375" y="6844"/>
                </a:lnTo>
                <a:lnTo>
                  <a:pt x="68933" y="11931"/>
                </a:lnTo>
                <a:lnTo>
                  <a:pt x="68737" y="17368"/>
                </a:lnTo>
                <a:lnTo>
                  <a:pt x="68685" y="20151"/>
                </a:lnTo>
                <a:lnTo>
                  <a:pt x="67698" y="23911"/>
                </a:lnTo>
                <a:lnTo>
                  <a:pt x="66086" y="28323"/>
                </a:lnTo>
                <a:lnTo>
                  <a:pt x="64060" y="33170"/>
                </a:lnTo>
                <a:lnTo>
                  <a:pt x="62710" y="38305"/>
                </a:lnTo>
                <a:lnTo>
                  <a:pt x="61808" y="43634"/>
                </a:lnTo>
                <a:lnTo>
                  <a:pt x="61208" y="49092"/>
                </a:lnTo>
                <a:lnTo>
                  <a:pt x="59856" y="53683"/>
                </a:lnTo>
                <a:lnTo>
                  <a:pt x="58002" y="57696"/>
                </a:lnTo>
                <a:lnTo>
                  <a:pt x="55813" y="61324"/>
                </a:lnTo>
                <a:lnTo>
                  <a:pt x="53401" y="65647"/>
                </a:lnTo>
                <a:lnTo>
                  <a:pt x="48182" y="75531"/>
                </a:lnTo>
                <a:lnTo>
                  <a:pt x="46409" y="80834"/>
                </a:lnTo>
                <a:lnTo>
                  <a:pt x="45226" y="86274"/>
                </a:lnTo>
                <a:lnTo>
                  <a:pt x="44439" y="91806"/>
                </a:lnTo>
                <a:lnTo>
                  <a:pt x="42961" y="97399"/>
                </a:lnTo>
                <a:lnTo>
                  <a:pt x="41023" y="103033"/>
                </a:lnTo>
                <a:lnTo>
                  <a:pt x="38778" y="108693"/>
                </a:lnTo>
                <a:lnTo>
                  <a:pt x="37283" y="114372"/>
                </a:lnTo>
                <a:lnTo>
                  <a:pt x="36284" y="120063"/>
                </a:lnTo>
                <a:lnTo>
                  <a:pt x="35620" y="125762"/>
                </a:lnTo>
                <a:lnTo>
                  <a:pt x="35177" y="130514"/>
                </a:lnTo>
                <a:lnTo>
                  <a:pt x="34881" y="134634"/>
                </a:lnTo>
                <a:lnTo>
                  <a:pt x="34684" y="138333"/>
                </a:lnTo>
                <a:lnTo>
                  <a:pt x="35506" y="142705"/>
                </a:lnTo>
                <a:lnTo>
                  <a:pt x="37006" y="147524"/>
                </a:lnTo>
                <a:lnTo>
                  <a:pt x="38959" y="152642"/>
                </a:lnTo>
                <a:lnTo>
                  <a:pt x="41213" y="157006"/>
                </a:lnTo>
                <a:lnTo>
                  <a:pt x="43668" y="160868"/>
                </a:lnTo>
                <a:lnTo>
                  <a:pt x="46257" y="164395"/>
                </a:lnTo>
                <a:lnTo>
                  <a:pt x="48935" y="167699"/>
                </a:lnTo>
                <a:lnTo>
                  <a:pt x="51673" y="170854"/>
                </a:lnTo>
                <a:lnTo>
                  <a:pt x="54451" y="173910"/>
                </a:lnTo>
                <a:lnTo>
                  <a:pt x="57257" y="175947"/>
                </a:lnTo>
                <a:lnTo>
                  <a:pt x="60079" y="177306"/>
                </a:lnTo>
                <a:lnTo>
                  <a:pt x="62912" y="178211"/>
                </a:lnTo>
                <a:lnTo>
                  <a:pt x="66707" y="178815"/>
                </a:lnTo>
                <a:lnTo>
                  <a:pt x="71141" y="179217"/>
                </a:lnTo>
                <a:lnTo>
                  <a:pt x="80196" y="179665"/>
                </a:lnTo>
                <a:lnTo>
                  <a:pt x="87395" y="179863"/>
                </a:lnTo>
                <a:lnTo>
                  <a:pt x="91601" y="178964"/>
                </a:lnTo>
                <a:lnTo>
                  <a:pt x="96310" y="177411"/>
                </a:lnTo>
                <a:lnTo>
                  <a:pt x="101354" y="175424"/>
                </a:lnTo>
                <a:lnTo>
                  <a:pt x="105669" y="173147"/>
                </a:lnTo>
                <a:lnTo>
                  <a:pt x="109499" y="170676"/>
                </a:lnTo>
                <a:lnTo>
                  <a:pt x="113004" y="168076"/>
                </a:lnTo>
                <a:lnTo>
                  <a:pt x="117246" y="165391"/>
                </a:lnTo>
                <a:lnTo>
                  <a:pt x="121979" y="162648"/>
                </a:lnTo>
                <a:lnTo>
                  <a:pt x="127038" y="159867"/>
                </a:lnTo>
                <a:lnTo>
                  <a:pt x="131365" y="156108"/>
                </a:lnTo>
                <a:lnTo>
                  <a:pt x="135202" y="151697"/>
                </a:lnTo>
                <a:lnTo>
                  <a:pt x="138712" y="146851"/>
                </a:lnTo>
                <a:lnTo>
                  <a:pt x="142005" y="142668"/>
                </a:lnTo>
                <a:lnTo>
                  <a:pt x="145153" y="138927"/>
                </a:lnTo>
                <a:lnTo>
                  <a:pt x="148203" y="135480"/>
                </a:lnTo>
                <a:lnTo>
                  <a:pt x="151190" y="131278"/>
                </a:lnTo>
                <a:lnTo>
                  <a:pt x="154134" y="126571"/>
                </a:lnTo>
                <a:lnTo>
                  <a:pt x="157047" y="121528"/>
                </a:lnTo>
                <a:lnTo>
                  <a:pt x="159943" y="117213"/>
                </a:lnTo>
                <a:lnTo>
                  <a:pt x="162826" y="113384"/>
                </a:lnTo>
                <a:lnTo>
                  <a:pt x="165701" y="109880"/>
                </a:lnTo>
                <a:lnTo>
                  <a:pt x="167617" y="105638"/>
                </a:lnTo>
                <a:lnTo>
                  <a:pt x="168895" y="100905"/>
                </a:lnTo>
                <a:lnTo>
                  <a:pt x="169747" y="95845"/>
                </a:lnTo>
                <a:lnTo>
                  <a:pt x="170315" y="90566"/>
                </a:lnTo>
                <a:lnTo>
                  <a:pt x="170693" y="85142"/>
                </a:lnTo>
                <a:lnTo>
                  <a:pt x="171113" y="74988"/>
                </a:lnTo>
                <a:lnTo>
                  <a:pt x="171300" y="67300"/>
                </a:lnTo>
                <a:lnTo>
                  <a:pt x="170399" y="62964"/>
                </a:lnTo>
                <a:lnTo>
                  <a:pt x="168844" y="58169"/>
                </a:lnTo>
                <a:lnTo>
                  <a:pt x="166855" y="53066"/>
                </a:lnTo>
                <a:lnTo>
                  <a:pt x="165529" y="48712"/>
                </a:lnTo>
                <a:lnTo>
                  <a:pt x="164645" y="44857"/>
                </a:lnTo>
                <a:lnTo>
                  <a:pt x="164057" y="41335"/>
                </a:lnTo>
                <a:lnTo>
                  <a:pt x="162711" y="37081"/>
                </a:lnTo>
                <a:lnTo>
                  <a:pt x="160862" y="32341"/>
                </a:lnTo>
                <a:lnTo>
                  <a:pt x="158676" y="27276"/>
                </a:lnTo>
                <a:lnTo>
                  <a:pt x="156267" y="22946"/>
                </a:lnTo>
                <a:lnTo>
                  <a:pt x="153707" y="19107"/>
                </a:lnTo>
                <a:lnTo>
                  <a:pt x="151049" y="15595"/>
                </a:lnTo>
                <a:lnTo>
                  <a:pt x="146420" y="13254"/>
                </a:lnTo>
                <a:lnTo>
                  <a:pt x="140476" y="11694"/>
                </a:lnTo>
                <a:lnTo>
                  <a:pt x="133656" y="10653"/>
                </a:lnTo>
                <a:lnTo>
                  <a:pt x="127204" y="9007"/>
                </a:lnTo>
                <a:lnTo>
                  <a:pt x="120998" y="6957"/>
                </a:lnTo>
                <a:lnTo>
                  <a:pt x="114955" y="4638"/>
                </a:lnTo>
                <a:lnTo>
                  <a:pt x="109022" y="3092"/>
                </a:lnTo>
                <a:lnTo>
                  <a:pt x="103161" y="2061"/>
                </a:lnTo>
                <a:lnTo>
                  <a:pt x="97349" y="1374"/>
                </a:lnTo>
                <a:lnTo>
                  <a:pt x="90617" y="916"/>
                </a:lnTo>
                <a:lnTo>
                  <a:pt x="83271" y="610"/>
                </a:lnTo>
                <a:lnTo>
                  <a:pt x="75517" y="407"/>
                </a:lnTo>
                <a:lnTo>
                  <a:pt x="67489" y="1224"/>
                </a:lnTo>
                <a:lnTo>
                  <a:pt x="59281" y="2721"/>
                </a:lnTo>
                <a:lnTo>
                  <a:pt x="50951" y="4671"/>
                </a:lnTo>
                <a:lnTo>
                  <a:pt x="43492" y="5971"/>
                </a:lnTo>
                <a:lnTo>
                  <a:pt x="36615" y="6838"/>
                </a:lnTo>
                <a:lnTo>
                  <a:pt x="30125" y="7416"/>
                </a:lnTo>
                <a:lnTo>
                  <a:pt x="23894" y="7801"/>
                </a:lnTo>
                <a:lnTo>
                  <a:pt x="0" y="857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686"/>
          <p:cNvSpPr/>
          <p:nvPr/>
        </p:nvSpPr>
        <p:spPr>
          <a:xfrm>
            <a:off x="6543675" y="3231832"/>
            <a:ext cx="445770" cy="67390"/>
          </a:xfrm>
          <a:custGeom>
            <a:avLst/>
            <a:gdLst/>
            <a:ahLst/>
            <a:cxnLst/>
            <a:rect l="0" t="0" r="0" b="0"/>
            <a:pathLst>
              <a:path w="445770" h="67390">
                <a:moveTo>
                  <a:pt x="0" y="60008"/>
                </a:moveTo>
                <a:lnTo>
                  <a:pt x="7380" y="60008"/>
                </a:lnTo>
                <a:lnTo>
                  <a:pt x="8730" y="60960"/>
                </a:lnTo>
                <a:lnTo>
                  <a:pt x="10583" y="62547"/>
                </a:lnTo>
                <a:lnTo>
                  <a:pt x="12770" y="64559"/>
                </a:lnTo>
                <a:lnTo>
                  <a:pt x="15181" y="65899"/>
                </a:lnTo>
                <a:lnTo>
                  <a:pt x="20400" y="67389"/>
                </a:lnTo>
                <a:lnTo>
                  <a:pt x="28433" y="65510"/>
                </a:lnTo>
                <a:lnTo>
                  <a:pt x="33243" y="63676"/>
                </a:lnTo>
                <a:lnTo>
                  <a:pt x="43667" y="61638"/>
                </a:lnTo>
                <a:lnTo>
                  <a:pt x="54650" y="60732"/>
                </a:lnTo>
                <a:lnTo>
                  <a:pt x="65882" y="60330"/>
                </a:lnTo>
                <a:lnTo>
                  <a:pt x="71543" y="59270"/>
                </a:lnTo>
                <a:lnTo>
                  <a:pt x="77223" y="57611"/>
                </a:lnTo>
                <a:lnTo>
                  <a:pt x="82915" y="55552"/>
                </a:lnTo>
                <a:lnTo>
                  <a:pt x="88613" y="54180"/>
                </a:lnTo>
                <a:lnTo>
                  <a:pt x="100026" y="52655"/>
                </a:lnTo>
                <a:lnTo>
                  <a:pt x="105736" y="51296"/>
                </a:lnTo>
                <a:lnTo>
                  <a:pt x="111449" y="49437"/>
                </a:lnTo>
                <a:lnTo>
                  <a:pt x="117161" y="47246"/>
                </a:lnTo>
                <a:lnTo>
                  <a:pt x="123828" y="45785"/>
                </a:lnTo>
                <a:lnTo>
                  <a:pt x="131129" y="44811"/>
                </a:lnTo>
                <a:lnTo>
                  <a:pt x="138855" y="44161"/>
                </a:lnTo>
                <a:lnTo>
                  <a:pt x="147815" y="42776"/>
                </a:lnTo>
                <a:lnTo>
                  <a:pt x="157598" y="40900"/>
                </a:lnTo>
                <a:lnTo>
                  <a:pt x="167930" y="38697"/>
                </a:lnTo>
                <a:lnTo>
                  <a:pt x="177676" y="37228"/>
                </a:lnTo>
                <a:lnTo>
                  <a:pt x="187031" y="36249"/>
                </a:lnTo>
                <a:lnTo>
                  <a:pt x="196124" y="35596"/>
                </a:lnTo>
                <a:lnTo>
                  <a:pt x="205044" y="34208"/>
                </a:lnTo>
                <a:lnTo>
                  <a:pt x="213848" y="32330"/>
                </a:lnTo>
                <a:lnTo>
                  <a:pt x="222576" y="30126"/>
                </a:lnTo>
                <a:lnTo>
                  <a:pt x="231251" y="27704"/>
                </a:lnTo>
                <a:lnTo>
                  <a:pt x="248511" y="22473"/>
                </a:lnTo>
                <a:lnTo>
                  <a:pt x="257114" y="20697"/>
                </a:lnTo>
                <a:lnTo>
                  <a:pt x="265707" y="19513"/>
                </a:lnTo>
                <a:lnTo>
                  <a:pt x="274293" y="18724"/>
                </a:lnTo>
                <a:lnTo>
                  <a:pt x="281921" y="17245"/>
                </a:lnTo>
                <a:lnTo>
                  <a:pt x="288913" y="15307"/>
                </a:lnTo>
                <a:lnTo>
                  <a:pt x="295478" y="13062"/>
                </a:lnTo>
                <a:lnTo>
                  <a:pt x="302713" y="11566"/>
                </a:lnTo>
                <a:lnTo>
                  <a:pt x="310394" y="10568"/>
                </a:lnTo>
                <a:lnTo>
                  <a:pt x="318372" y="9903"/>
                </a:lnTo>
                <a:lnTo>
                  <a:pt x="325595" y="9459"/>
                </a:lnTo>
                <a:lnTo>
                  <a:pt x="338701" y="8967"/>
                </a:lnTo>
                <a:lnTo>
                  <a:pt x="344863" y="7883"/>
                </a:lnTo>
                <a:lnTo>
                  <a:pt x="350876" y="6208"/>
                </a:lnTo>
                <a:lnTo>
                  <a:pt x="356789" y="4139"/>
                </a:lnTo>
                <a:lnTo>
                  <a:pt x="362637" y="2759"/>
                </a:lnTo>
                <a:lnTo>
                  <a:pt x="374215" y="1226"/>
                </a:lnTo>
                <a:lnTo>
                  <a:pt x="385710" y="545"/>
                </a:lnTo>
                <a:lnTo>
                  <a:pt x="398122" y="242"/>
                </a:lnTo>
                <a:lnTo>
                  <a:pt x="445769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687"/>
          <p:cNvSpPr/>
          <p:nvPr/>
        </p:nvSpPr>
        <p:spPr>
          <a:xfrm>
            <a:off x="6938009" y="3120787"/>
            <a:ext cx="385229" cy="470588"/>
          </a:xfrm>
          <a:custGeom>
            <a:avLst/>
            <a:gdLst/>
            <a:ahLst/>
            <a:cxnLst/>
            <a:rect l="0" t="0" r="0" b="0"/>
            <a:pathLst>
              <a:path w="385229" h="470588">
                <a:moveTo>
                  <a:pt x="188596" y="8175"/>
                </a:moveTo>
                <a:lnTo>
                  <a:pt x="188596" y="36794"/>
                </a:lnTo>
                <a:lnTo>
                  <a:pt x="193147" y="49886"/>
                </a:lnTo>
                <a:lnTo>
                  <a:pt x="195977" y="61280"/>
                </a:lnTo>
                <a:lnTo>
                  <a:pt x="196815" y="75239"/>
                </a:lnTo>
                <a:lnTo>
                  <a:pt x="197064" y="86889"/>
                </a:lnTo>
                <a:lnTo>
                  <a:pt x="198051" y="90179"/>
                </a:lnTo>
                <a:lnTo>
                  <a:pt x="203039" y="99359"/>
                </a:lnTo>
                <a:lnTo>
                  <a:pt x="207747" y="113534"/>
                </a:lnTo>
                <a:lnTo>
                  <a:pt x="209936" y="118420"/>
                </a:lnTo>
                <a:lnTo>
                  <a:pt x="212347" y="121676"/>
                </a:lnTo>
                <a:lnTo>
                  <a:pt x="214907" y="123848"/>
                </a:lnTo>
                <a:lnTo>
                  <a:pt x="220292" y="127213"/>
                </a:lnTo>
                <a:lnTo>
                  <a:pt x="231510" y="137134"/>
                </a:lnTo>
                <a:lnTo>
                  <a:pt x="234350" y="139868"/>
                </a:lnTo>
                <a:lnTo>
                  <a:pt x="237196" y="141690"/>
                </a:lnTo>
                <a:lnTo>
                  <a:pt x="245753" y="145208"/>
                </a:lnTo>
                <a:lnTo>
                  <a:pt x="251463" y="149406"/>
                </a:lnTo>
                <a:lnTo>
                  <a:pt x="255272" y="150907"/>
                </a:lnTo>
                <a:lnTo>
                  <a:pt x="264585" y="152574"/>
                </a:lnTo>
                <a:lnTo>
                  <a:pt x="268782" y="152066"/>
                </a:lnTo>
                <a:lnTo>
                  <a:pt x="272533" y="150775"/>
                </a:lnTo>
                <a:lnTo>
                  <a:pt x="279241" y="147753"/>
                </a:lnTo>
                <a:lnTo>
                  <a:pt x="289325" y="145099"/>
                </a:lnTo>
                <a:lnTo>
                  <a:pt x="298769" y="141103"/>
                </a:lnTo>
                <a:lnTo>
                  <a:pt x="310246" y="133498"/>
                </a:lnTo>
                <a:lnTo>
                  <a:pt x="319180" y="128009"/>
                </a:lnTo>
                <a:lnTo>
                  <a:pt x="324229" y="125212"/>
                </a:lnTo>
                <a:lnTo>
                  <a:pt x="327596" y="122395"/>
                </a:lnTo>
                <a:lnTo>
                  <a:pt x="329840" y="119564"/>
                </a:lnTo>
                <a:lnTo>
                  <a:pt x="331336" y="116724"/>
                </a:lnTo>
                <a:lnTo>
                  <a:pt x="338078" y="111029"/>
                </a:lnTo>
                <a:lnTo>
                  <a:pt x="342543" y="108177"/>
                </a:lnTo>
                <a:lnTo>
                  <a:pt x="350045" y="99928"/>
                </a:lnTo>
                <a:lnTo>
                  <a:pt x="355601" y="90864"/>
                </a:lnTo>
                <a:lnTo>
                  <a:pt x="359681" y="80406"/>
                </a:lnTo>
                <a:lnTo>
                  <a:pt x="369111" y="65800"/>
                </a:lnTo>
                <a:lnTo>
                  <a:pt x="373600" y="56646"/>
                </a:lnTo>
                <a:lnTo>
                  <a:pt x="376126" y="46138"/>
                </a:lnTo>
                <a:lnTo>
                  <a:pt x="376980" y="34054"/>
                </a:lnTo>
                <a:lnTo>
                  <a:pt x="377149" y="22494"/>
                </a:lnTo>
                <a:lnTo>
                  <a:pt x="376211" y="19626"/>
                </a:lnTo>
                <a:lnTo>
                  <a:pt x="369806" y="9871"/>
                </a:lnTo>
                <a:lnTo>
                  <a:pt x="360430" y="0"/>
                </a:lnTo>
                <a:lnTo>
                  <a:pt x="360068" y="8356"/>
                </a:lnTo>
                <a:lnTo>
                  <a:pt x="360046" y="74298"/>
                </a:lnTo>
                <a:lnTo>
                  <a:pt x="362586" y="85505"/>
                </a:lnTo>
                <a:lnTo>
                  <a:pt x="366890" y="96837"/>
                </a:lnTo>
                <a:lnTo>
                  <a:pt x="371977" y="108223"/>
                </a:lnTo>
                <a:lnTo>
                  <a:pt x="374874" y="119633"/>
                </a:lnTo>
                <a:lnTo>
                  <a:pt x="376161" y="132007"/>
                </a:lnTo>
                <a:lnTo>
                  <a:pt x="376504" y="139307"/>
                </a:lnTo>
                <a:lnTo>
                  <a:pt x="376886" y="154086"/>
                </a:lnTo>
                <a:lnTo>
                  <a:pt x="377055" y="167004"/>
                </a:lnTo>
                <a:lnTo>
                  <a:pt x="379670" y="181636"/>
                </a:lnTo>
                <a:lnTo>
                  <a:pt x="381701" y="189538"/>
                </a:lnTo>
                <a:lnTo>
                  <a:pt x="383055" y="197664"/>
                </a:lnTo>
                <a:lnTo>
                  <a:pt x="383958" y="205939"/>
                </a:lnTo>
                <a:lnTo>
                  <a:pt x="384560" y="214312"/>
                </a:lnTo>
                <a:lnTo>
                  <a:pt x="385228" y="228697"/>
                </a:lnTo>
                <a:lnTo>
                  <a:pt x="384573" y="242392"/>
                </a:lnTo>
                <a:lnTo>
                  <a:pt x="383065" y="250045"/>
                </a:lnTo>
                <a:lnTo>
                  <a:pt x="381107" y="258004"/>
                </a:lnTo>
                <a:lnTo>
                  <a:pt x="379801" y="266168"/>
                </a:lnTo>
                <a:lnTo>
                  <a:pt x="378931" y="274468"/>
                </a:lnTo>
                <a:lnTo>
                  <a:pt x="378351" y="282859"/>
                </a:lnTo>
                <a:lnTo>
                  <a:pt x="369391" y="291310"/>
                </a:lnTo>
                <a:lnTo>
                  <a:pt x="354846" y="299802"/>
                </a:lnTo>
                <a:lnTo>
                  <a:pt x="336577" y="308320"/>
                </a:lnTo>
                <a:lnTo>
                  <a:pt x="323444" y="316857"/>
                </a:lnTo>
                <a:lnTo>
                  <a:pt x="313738" y="325405"/>
                </a:lnTo>
                <a:lnTo>
                  <a:pt x="306313" y="333962"/>
                </a:lnTo>
                <a:lnTo>
                  <a:pt x="300411" y="342524"/>
                </a:lnTo>
                <a:lnTo>
                  <a:pt x="295525" y="351089"/>
                </a:lnTo>
                <a:lnTo>
                  <a:pt x="291314" y="359657"/>
                </a:lnTo>
                <a:lnTo>
                  <a:pt x="281556" y="374257"/>
                </a:lnTo>
                <a:lnTo>
                  <a:pt x="270869" y="387096"/>
                </a:lnTo>
                <a:lnTo>
                  <a:pt x="259769" y="399152"/>
                </a:lnTo>
                <a:lnTo>
                  <a:pt x="253190" y="405034"/>
                </a:lnTo>
                <a:lnTo>
                  <a:pt x="245946" y="410860"/>
                </a:lnTo>
                <a:lnTo>
                  <a:pt x="238259" y="416649"/>
                </a:lnTo>
                <a:lnTo>
                  <a:pt x="231230" y="421461"/>
                </a:lnTo>
                <a:lnTo>
                  <a:pt x="224639" y="425622"/>
                </a:lnTo>
                <a:lnTo>
                  <a:pt x="218339" y="429348"/>
                </a:lnTo>
                <a:lnTo>
                  <a:pt x="212234" y="432784"/>
                </a:lnTo>
                <a:lnTo>
                  <a:pt x="200372" y="439143"/>
                </a:lnTo>
                <a:lnTo>
                  <a:pt x="165766" y="456757"/>
                </a:lnTo>
                <a:lnTo>
                  <a:pt x="148600" y="465362"/>
                </a:lnTo>
                <a:lnTo>
                  <a:pt x="137165" y="468544"/>
                </a:lnTo>
                <a:lnTo>
                  <a:pt x="125733" y="469958"/>
                </a:lnTo>
                <a:lnTo>
                  <a:pt x="114302" y="470587"/>
                </a:lnTo>
                <a:lnTo>
                  <a:pt x="107634" y="469802"/>
                </a:lnTo>
                <a:lnTo>
                  <a:pt x="100331" y="468327"/>
                </a:lnTo>
                <a:lnTo>
                  <a:pt x="92606" y="466390"/>
                </a:lnTo>
                <a:lnTo>
                  <a:pt x="81481" y="464239"/>
                </a:lnTo>
                <a:lnTo>
                  <a:pt x="72409" y="463282"/>
                </a:lnTo>
                <a:lnTo>
                  <a:pt x="62027" y="462858"/>
                </a:lnTo>
                <a:lnTo>
                  <a:pt x="51063" y="460129"/>
                </a:lnTo>
                <a:lnTo>
                  <a:pt x="40792" y="455741"/>
                </a:lnTo>
                <a:lnTo>
                  <a:pt x="29655" y="447916"/>
                </a:lnTo>
                <a:lnTo>
                  <a:pt x="19370" y="439564"/>
                </a:lnTo>
                <a:lnTo>
                  <a:pt x="9880" y="433901"/>
                </a:lnTo>
                <a:lnTo>
                  <a:pt x="0" y="42822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688"/>
          <p:cNvSpPr/>
          <p:nvPr/>
        </p:nvSpPr>
        <p:spPr>
          <a:xfrm>
            <a:off x="7503794" y="3086100"/>
            <a:ext cx="317184" cy="42863"/>
          </a:xfrm>
          <a:custGeom>
            <a:avLst/>
            <a:gdLst/>
            <a:ahLst/>
            <a:cxnLst/>
            <a:rect l="0" t="0" r="0" b="0"/>
            <a:pathLst>
              <a:path w="317184" h="42863">
                <a:moveTo>
                  <a:pt x="0" y="42862"/>
                </a:moveTo>
                <a:lnTo>
                  <a:pt x="0" y="38311"/>
                </a:lnTo>
                <a:lnTo>
                  <a:pt x="954" y="36970"/>
                </a:lnTo>
                <a:lnTo>
                  <a:pt x="2541" y="36077"/>
                </a:lnTo>
                <a:lnTo>
                  <a:pt x="6845" y="35084"/>
                </a:lnTo>
                <a:lnTo>
                  <a:pt x="14623" y="34525"/>
                </a:lnTo>
                <a:lnTo>
                  <a:pt x="23913" y="34359"/>
                </a:lnTo>
                <a:lnTo>
                  <a:pt x="33171" y="34321"/>
                </a:lnTo>
                <a:lnTo>
                  <a:pt x="38306" y="33358"/>
                </a:lnTo>
                <a:lnTo>
                  <a:pt x="43636" y="31763"/>
                </a:lnTo>
                <a:lnTo>
                  <a:pt x="49093" y="29748"/>
                </a:lnTo>
                <a:lnTo>
                  <a:pt x="53684" y="28404"/>
                </a:lnTo>
                <a:lnTo>
                  <a:pt x="57697" y="27508"/>
                </a:lnTo>
                <a:lnTo>
                  <a:pt x="66601" y="26513"/>
                </a:lnTo>
                <a:lnTo>
                  <a:pt x="72976" y="26248"/>
                </a:lnTo>
                <a:lnTo>
                  <a:pt x="93060" y="25874"/>
                </a:lnTo>
                <a:lnTo>
                  <a:pt x="116914" y="25748"/>
                </a:lnTo>
                <a:lnTo>
                  <a:pt x="123663" y="24785"/>
                </a:lnTo>
                <a:lnTo>
                  <a:pt x="131019" y="23191"/>
                </a:lnTo>
                <a:lnTo>
                  <a:pt x="138782" y="21176"/>
                </a:lnTo>
                <a:lnTo>
                  <a:pt x="146814" y="19832"/>
                </a:lnTo>
                <a:lnTo>
                  <a:pt x="155026" y="18936"/>
                </a:lnTo>
                <a:lnTo>
                  <a:pt x="163359" y="18339"/>
                </a:lnTo>
                <a:lnTo>
                  <a:pt x="170818" y="17941"/>
                </a:lnTo>
                <a:lnTo>
                  <a:pt x="184187" y="17498"/>
                </a:lnTo>
                <a:lnTo>
                  <a:pt x="191371" y="16428"/>
                </a:lnTo>
                <a:lnTo>
                  <a:pt x="199019" y="14762"/>
                </a:lnTo>
                <a:lnTo>
                  <a:pt x="206975" y="12699"/>
                </a:lnTo>
                <a:lnTo>
                  <a:pt x="214183" y="11323"/>
                </a:lnTo>
                <a:lnTo>
                  <a:pt x="220894" y="10406"/>
                </a:lnTo>
                <a:lnTo>
                  <a:pt x="227273" y="9795"/>
                </a:lnTo>
                <a:lnTo>
                  <a:pt x="233431" y="9387"/>
                </a:lnTo>
                <a:lnTo>
                  <a:pt x="239441" y="9115"/>
                </a:lnTo>
                <a:lnTo>
                  <a:pt x="245352" y="8934"/>
                </a:lnTo>
                <a:lnTo>
                  <a:pt x="251199" y="7861"/>
                </a:lnTo>
                <a:lnTo>
                  <a:pt x="257001" y="6193"/>
                </a:lnTo>
                <a:lnTo>
                  <a:pt x="262774" y="4129"/>
                </a:lnTo>
                <a:lnTo>
                  <a:pt x="267575" y="2752"/>
                </a:lnTo>
                <a:lnTo>
                  <a:pt x="271729" y="1835"/>
                </a:lnTo>
                <a:lnTo>
                  <a:pt x="278884" y="815"/>
                </a:lnTo>
                <a:lnTo>
                  <a:pt x="288267" y="241"/>
                </a:lnTo>
                <a:lnTo>
                  <a:pt x="297080" y="71"/>
                </a:lnTo>
                <a:lnTo>
                  <a:pt x="317183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689"/>
          <p:cNvSpPr/>
          <p:nvPr/>
        </p:nvSpPr>
        <p:spPr>
          <a:xfrm>
            <a:off x="7580956" y="3163252"/>
            <a:ext cx="342892" cy="51435"/>
          </a:xfrm>
          <a:custGeom>
            <a:avLst/>
            <a:gdLst/>
            <a:ahLst/>
            <a:cxnLst/>
            <a:rect l="0" t="0" r="0" b="0"/>
            <a:pathLst>
              <a:path w="342892" h="51435">
                <a:moveTo>
                  <a:pt x="8563" y="42862"/>
                </a:moveTo>
                <a:lnTo>
                  <a:pt x="345" y="42862"/>
                </a:lnTo>
                <a:lnTo>
                  <a:pt x="226" y="43815"/>
                </a:lnTo>
                <a:lnTo>
                  <a:pt x="148" y="45403"/>
                </a:lnTo>
                <a:lnTo>
                  <a:pt x="0" y="51082"/>
                </a:lnTo>
                <a:lnTo>
                  <a:pt x="9317" y="51388"/>
                </a:lnTo>
                <a:lnTo>
                  <a:pt x="49083" y="51434"/>
                </a:lnTo>
                <a:lnTo>
                  <a:pt x="54626" y="50482"/>
                </a:lnTo>
                <a:lnTo>
                  <a:pt x="60227" y="48895"/>
                </a:lnTo>
                <a:lnTo>
                  <a:pt x="65866" y="46884"/>
                </a:lnTo>
                <a:lnTo>
                  <a:pt x="72483" y="45543"/>
                </a:lnTo>
                <a:lnTo>
                  <a:pt x="79751" y="44650"/>
                </a:lnTo>
                <a:lnTo>
                  <a:pt x="87454" y="44054"/>
                </a:lnTo>
                <a:lnTo>
                  <a:pt x="95448" y="42705"/>
                </a:lnTo>
                <a:lnTo>
                  <a:pt x="103634" y="40852"/>
                </a:lnTo>
                <a:lnTo>
                  <a:pt x="111949" y="38665"/>
                </a:lnTo>
                <a:lnTo>
                  <a:pt x="120350" y="36254"/>
                </a:lnTo>
                <a:lnTo>
                  <a:pt x="137304" y="31036"/>
                </a:lnTo>
                <a:lnTo>
                  <a:pt x="145825" y="29263"/>
                </a:lnTo>
                <a:lnTo>
                  <a:pt x="154364" y="28081"/>
                </a:lnTo>
                <a:lnTo>
                  <a:pt x="162914" y="27293"/>
                </a:lnTo>
                <a:lnTo>
                  <a:pt x="171471" y="25816"/>
                </a:lnTo>
                <a:lnTo>
                  <a:pt x="180034" y="23878"/>
                </a:lnTo>
                <a:lnTo>
                  <a:pt x="188599" y="21634"/>
                </a:lnTo>
                <a:lnTo>
                  <a:pt x="197168" y="20137"/>
                </a:lnTo>
                <a:lnTo>
                  <a:pt x="205737" y="19140"/>
                </a:lnTo>
                <a:lnTo>
                  <a:pt x="214308" y="18475"/>
                </a:lnTo>
                <a:lnTo>
                  <a:pt x="222879" y="17079"/>
                </a:lnTo>
                <a:lnTo>
                  <a:pt x="231450" y="15196"/>
                </a:lnTo>
                <a:lnTo>
                  <a:pt x="240022" y="12988"/>
                </a:lnTo>
                <a:lnTo>
                  <a:pt x="247642" y="11517"/>
                </a:lnTo>
                <a:lnTo>
                  <a:pt x="254626" y="10535"/>
                </a:lnTo>
                <a:lnTo>
                  <a:pt x="261188" y="9881"/>
                </a:lnTo>
                <a:lnTo>
                  <a:pt x="267468" y="8492"/>
                </a:lnTo>
                <a:lnTo>
                  <a:pt x="273559" y="6614"/>
                </a:lnTo>
                <a:lnTo>
                  <a:pt x="279524" y="4410"/>
                </a:lnTo>
                <a:lnTo>
                  <a:pt x="285407" y="2940"/>
                </a:lnTo>
                <a:lnTo>
                  <a:pt x="291233" y="1960"/>
                </a:lnTo>
                <a:lnTo>
                  <a:pt x="297022" y="1306"/>
                </a:lnTo>
                <a:lnTo>
                  <a:pt x="302787" y="871"/>
                </a:lnTo>
                <a:lnTo>
                  <a:pt x="308535" y="581"/>
                </a:lnTo>
                <a:lnTo>
                  <a:pt x="323187" y="172"/>
                </a:lnTo>
                <a:lnTo>
                  <a:pt x="342891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690"/>
          <p:cNvSpPr/>
          <p:nvPr/>
        </p:nvSpPr>
        <p:spPr>
          <a:xfrm>
            <a:off x="8086725" y="3111817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17145"/>
                </a:moveTo>
                <a:lnTo>
                  <a:pt x="20151" y="17145"/>
                </a:lnTo>
                <a:lnTo>
                  <a:pt x="23911" y="16193"/>
                </a:lnTo>
                <a:lnTo>
                  <a:pt x="28323" y="14605"/>
                </a:lnTo>
                <a:lnTo>
                  <a:pt x="33170" y="12594"/>
                </a:lnTo>
                <a:lnTo>
                  <a:pt x="38306" y="11253"/>
                </a:lnTo>
                <a:lnTo>
                  <a:pt x="43634" y="10360"/>
                </a:lnTo>
                <a:lnTo>
                  <a:pt x="49092" y="9764"/>
                </a:lnTo>
                <a:lnTo>
                  <a:pt x="54636" y="9367"/>
                </a:lnTo>
                <a:lnTo>
                  <a:pt x="60236" y="9102"/>
                </a:lnTo>
                <a:lnTo>
                  <a:pt x="72491" y="8808"/>
                </a:lnTo>
                <a:lnTo>
                  <a:pt x="159989" y="8573"/>
                </a:lnTo>
                <a:lnTo>
                  <a:pt x="164762" y="7621"/>
                </a:lnTo>
                <a:lnTo>
                  <a:pt x="168896" y="6033"/>
                </a:lnTo>
                <a:lnTo>
                  <a:pt x="172604" y="4022"/>
                </a:lnTo>
                <a:lnTo>
                  <a:pt x="176982" y="2681"/>
                </a:lnTo>
                <a:lnTo>
                  <a:pt x="181805" y="1788"/>
                </a:lnTo>
                <a:lnTo>
                  <a:pt x="186925" y="1192"/>
                </a:lnTo>
                <a:lnTo>
                  <a:pt x="191292" y="795"/>
                </a:lnTo>
                <a:lnTo>
                  <a:pt x="195156" y="530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691"/>
          <p:cNvSpPr/>
          <p:nvPr/>
        </p:nvSpPr>
        <p:spPr>
          <a:xfrm>
            <a:off x="8361044" y="3000416"/>
            <a:ext cx="411468" cy="248549"/>
          </a:xfrm>
          <a:custGeom>
            <a:avLst/>
            <a:gdLst/>
            <a:ahLst/>
            <a:cxnLst/>
            <a:rect l="0" t="0" r="0" b="0"/>
            <a:pathLst>
              <a:path w="411468" h="248549">
                <a:moveTo>
                  <a:pt x="0" y="34248"/>
                </a:moveTo>
                <a:lnTo>
                  <a:pt x="12772" y="21478"/>
                </a:lnTo>
                <a:lnTo>
                  <a:pt x="15182" y="20020"/>
                </a:lnTo>
                <a:lnTo>
                  <a:pt x="24079" y="17015"/>
                </a:lnTo>
                <a:lnTo>
                  <a:pt x="33244" y="12937"/>
                </a:lnTo>
                <a:lnTo>
                  <a:pt x="49116" y="5286"/>
                </a:lnTo>
                <a:lnTo>
                  <a:pt x="60247" y="2326"/>
                </a:lnTo>
                <a:lnTo>
                  <a:pt x="71544" y="1011"/>
                </a:lnTo>
                <a:lnTo>
                  <a:pt x="82915" y="426"/>
                </a:lnTo>
                <a:lnTo>
                  <a:pt x="95477" y="97"/>
                </a:lnTo>
                <a:lnTo>
                  <a:pt x="109781" y="0"/>
                </a:lnTo>
                <a:lnTo>
                  <a:pt x="114145" y="938"/>
                </a:lnTo>
                <a:lnTo>
                  <a:pt x="121534" y="4522"/>
                </a:lnTo>
                <a:lnTo>
                  <a:pt x="131048" y="11894"/>
                </a:lnTo>
                <a:lnTo>
                  <a:pt x="136985" y="17328"/>
                </a:lnTo>
                <a:lnTo>
                  <a:pt x="139900" y="20111"/>
                </a:lnTo>
                <a:lnTo>
                  <a:pt x="141844" y="22918"/>
                </a:lnTo>
                <a:lnTo>
                  <a:pt x="144005" y="28578"/>
                </a:lnTo>
                <a:lnTo>
                  <a:pt x="144965" y="34268"/>
                </a:lnTo>
                <a:lnTo>
                  <a:pt x="145222" y="37119"/>
                </a:lnTo>
                <a:lnTo>
                  <a:pt x="143486" y="40925"/>
                </a:lnTo>
                <a:lnTo>
                  <a:pt x="140426" y="45367"/>
                </a:lnTo>
                <a:lnTo>
                  <a:pt x="136479" y="50233"/>
                </a:lnTo>
                <a:lnTo>
                  <a:pt x="132896" y="55383"/>
                </a:lnTo>
                <a:lnTo>
                  <a:pt x="129556" y="60720"/>
                </a:lnTo>
                <a:lnTo>
                  <a:pt x="126376" y="66184"/>
                </a:lnTo>
                <a:lnTo>
                  <a:pt x="120302" y="77335"/>
                </a:lnTo>
                <a:lnTo>
                  <a:pt x="117349" y="82975"/>
                </a:lnTo>
                <a:lnTo>
                  <a:pt x="113475" y="88640"/>
                </a:lnTo>
                <a:lnTo>
                  <a:pt x="108988" y="94322"/>
                </a:lnTo>
                <a:lnTo>
                  <a:pt x="104092" y="100015"/>
                </a:lnTo>
                <a:lnTo>
                  <a:pt x="98922" y="105715"/>
                </a:lnTo>
                <a:lnTo>
                  <a:pt x="88098" y="117129"/>
                </a:lnTo>
                <a:lnTo>
                  <a:pt x="83497" y="122840"/>
                </a:lnTo>
                <a:lnTo>
                  <a:pt x="79478" y="128552"/>
                </a:lnTo>
                <a:lnTo>
                  <a:pt x="75845" y="134265"/>
                </a:lnTo>
                <a:lnTo>
                  <a:pt x="72471" y="139979"/>
                </a:lnTo>
                <a:lnTo>
                  <a:pt x="69269" y="145693"/>
                </a:lnTo>
                <a:lnTo>
                  <a:pt x="66183" y="151407"/>
                </a:lnTo>
                <a:lnTo>
                  <a:pt x="62219" y="157122"/>
                </a:lnTo>
                <a:lnTo>
                  <a:pt x="57673" y="162837"/>
                </a:lnTo>
                <a:lnTo>
                  <a:pt x="52737" y="168552"/>
                </a:lnTo>
                <a:lnTo>
                  <a:pt x="48493" y="174266"/>
                </a:lnTo>
                <a:lnTo>
                  <a:pt x="44711" y="179981"/>
                </a:lnTo>
                <a:lnTo>
                  <a:pt x="41238" y="185696"/>
                </a:lnTo>
                <a:lnTo>
                  <a:pt x="38922" y="190459"/>
                </a:lnTo>
                <a:lnTo>
                  <a:pt x="37379" y="194586"/>
                </a:lnTo>
                <a:lnTo>
                  <a:pt x="35662" y="201712"/>
                </a:lnTo>
                <a:lnTo>
                  <a:pt x="34900" y="208054"/>
                </a:lnTo>
                <a:lnTo>
                  <a:pt x="34562" y="214048"/>
                </a:lnTo>
                <a:lnTo>
                  <a:pt x="34411" y="219887"/>
                </a:lnTo>
                <a:lnTo>
                  <a:pt x="34344" y="225657"/>
                </a:lnTo>
                <a:lnTo>
                  <a:pt x="35279" y="228529"/>
                </a:lnTo>
                <a:lnTo>
                  <a:pt x="38858" y="234260"/>
                </a:lnTo>
                <a:lnTo>
                  <a:pt x="43623" y="239983"/>
                </a:lnTo>
                <a:lnTo>
                  <a:pt x="46228" y="242842"/>
                </a:lnTo>
                <a:lnTo>
                  <a:pt x="48916" y="244749"/>
                </a:lnTo>
                <a:lnTo>
                  <a:pt x="54443" y="246867"/>
                </a:lnTo>
                <a:lnTo>
                  <a:pt x="62910" y="248059"/>
                </a:lnTo>
                <a:lnTo>
                  <a:pt x="71140" y="248338"/>
                </a:lnTo>
                <a:lnTo>
                  <a:pt x="101354" y="248548"/>
                </a:lnTo>
                <a:lnTo>
                  <a:pt x="107574" y="247600"/>
                </a:lnTo>
                <a:lnTo>
                  <a:pt x="114579" y="246015"/>
                </a:lnTo>
                <a:lnTo>
                  <a:pt x="122107" y="244006"/>
                </a:lnTo>
                <a:lnTo>
                  <a:pt x="129030" y="242667"/>
                </a:lnTo>
                <a:lnTo>
                  <a:pt x="141802" y="241179"/>
                </a:lnTo>
                <a:lnTo>
                  <a:pt x="148828" y="239830"/>
                </a:lnTo>
                <a:lnTo>
                  <a:pt x="156368" y="237978"/>
                </a:lnTo>
                <a:lnTo>
                  <a:pt x="164253" y="235790"/>
                </a:lnTo>
                <a:lnTo>
                  <a:pt x="171415" y="232427"/>
                </a:lnTo>
                <a:lnTo>
                  <a:pt x="178095" y="228280"/>
                </a:lnTo>
                <a:lnTo>
                  <a:pt x="184452" y="223611"/>
                </a:lnTo>
                <a:lnTo>
                  <a:pt x="196597" y="215882"/>
                </a:lnTo>
                <a:lnTo>
                  <a:pt x="208344" y="209272"/>
                </a:lnTo>
                <a:lnTo>
                  <a:pt x="219915" y="203159"/>
                </a:lnTo>
                <a:lnTo>
                  <a:pt x="225668" y="199243"/>
                </a:lnTo>
                <a:lnTo>
                  <a:pt x="231408" y="194728"/>
                </a:lnTo>
                <a:lnTo>
                  <a:pt x="237139" y="189812"/>
                </a:lnTo>
                <a:lnTo>
                  <a:pt x="241913" y="185583"/>
                </a:lnTo>
                <a:lnTo>
                  <a:pt x="249757" y="178343"/>
                </a:lnTo>
                <a:lnTo>
                  <a:pt x="264079" y="164361"/>
                </a:lnTo>
                <a:lnTo>
                  <a:pt x="268446" y="159091"/>
                </a:lnTo>
                <a:lnTo>
                  <a:pt x="272309" y="153672"/>
                </a:lnTo>
                <a:lnTo>
                  <a:pt x="275837" y="148154"/>
                </a:lnTo>
                <a:lnTo>
                  <a:pt x="279141" y="142571"/>
                </a:lnTo>
                <a:lnTo>
                  <a:pt x="282297" y="136943"/>
                </a:lnTo>
                <a:lnTo>
                  <a:pt x="288343" y="125611"/>
                </a:lnTo>
                <a:lnTo>
                  <a:pt x="294205" y="114224"/>
                </a:lnTo>
                <a:lnTo>
                  <a:pt x="297101" y="109473"/>
                </a:lnTo>
                <a:lnTo>
                  <a:pt x="299986" y="105353"/>
                </a:lnTo>
                <a:lnTo>
                  <a:pt x="302862" y="101654"/>
                </a:lnTo>
                <a:lnTo>
                  <a:pt x="305730" y="97283"/>
                </a:lnTo>
                <a:lnTo>
                  <a:pt x="308595" y="92464"/>
                </a:lnTo>
                <a:lnTo>
                  <a:pt x="311458" y="87346"/>
                </a:lnTo>
                <a:lnTo>
                  <a:pt x="313366" y="82982"/>
                </a:lnTo>
                <a:lnTo>
                  <a:pt x="315487" y="75593"/>
                </a:lnTo>
                <a:lnTo>
                  <a:pt x="318969" y="69134"/>
                </a:lnTo>
                <a:lnTo>
                  <a:pt x="321232" y="66078"/>
                </a:lnTo>
                <a:lnTo>
                  <a:pt x="323746" y="60142"/>
                </a:lnTo>
                <a:lnTo>
                  <a:pt x="324415" y="57226"/>
                </a:lnTo>
                <a:lnTo>
                  <a:pt x="323910" y="54330"/>
                </a:lnTo>
                <a:lnTo>
                  <a:pt x="319599" y="46654"/>
                </a:lnTo>
                <a:lnTo>
                  <a:pt x="318257" y="44525"/>
                </a:lnTo>
                <a:lnTo>
                  <a:pt x="316947" y="43957"/>
                </a:lnTo>
                <a:lnTo>
                  <a:pt x="309897" y="42971"/>
                </a:lnTo>
                <a:lnTo>
                  <a:pt x="306642" y="45427"/>
                </a:lnTo>
                <a:lnTo>
                  <a:pt x="299456" y="52166"/>
                </a:lnTo>
                <a:lnTo>
                  <a:pt x="288493" y="62976"/>
                </a:lnTo>
                <a:lnTo>
                  <a:pt x="285673" y="66735"/>
                </a:lnTo>
                <a:lnTo>
                  <a:pt x="282842" y="71146"/>
                </a:lnTo>
                <a:lnTo>
                  <a:pt x="280002" y="75992"/>
                </a:lnTo>
                <a:lnTo>
                  <a:pt x="278108" y="81128"/>
                </a:lnTo>
                <a:lnTo>
                  <a:pt x="276845" y="86456"/>
                </a:lnTo>
                <a:lnTo>
                  <a:pt x="276003" y="91914"/>
                </a:lnTo>
                <a:lnTo>
                  <a:pt x="274490" y="97457"/>
                </a:lnTo>
                <a:lnTo>
                  <a:pt x="272529" y="103057"/>
                </a:lnTo>
                <a:lnTo>
                  <a:pt x="270269" y="108696"/>
                </a:lnTo>
                <a:lnTo>
                  <a:pt x="268762" y="114360"/>
                </a:lnTo>
                <a:lnTo>
                  <a:pt x="267757" y="120041"/>
                </a:lnTo>
                <a:lnTo>
                  <a:pt x="267088" y="125734"/>
                </a:lnTo>
                <a:lnTo>
                  <a:pt x="266641" y="130481"/>
                </a:lnTo>
                <a:lnTo>
                  <a:pt x="266344" y="134599"/>
                </a:lnTo>
                <a:lnTo>
                  <a:pt x="266144" y="138296"/>
                </a:lnTo>
                <a:lnTo>
                  <a:pt x="265925" y="150024"/>
                </a:lnTo>
                <a:lnTo>
                  <a:pt x="265758" y="194020"/>
                </a:lnTo>
                <a:lnTo>
                  <a:pt x="266708" y="198866"/>
                </a:lnTo>
                <a:lnTo>
                  <a:pt x="268293" y="203048"/>
                </a:lnTo>
                <a:lnTo>
                  <a:pt x="272594" y="210236"/>
                </a:lnTo>
                <a:lnTo>
                  <a:pt x="277681" y="216605"/>
                </a:lnTo>
                <a:lnTo>
                  <a:pt x="283117" y="222611"/>
                </a:lnTo>
                <a:lnTo>
                  <a:pt x="288707" y="228455"/>
                </a:lnTo>
                <a:lnTo>
                  <a:pt x="294367" y="234228"/>
                </a:lnTo>
                <a:lnTo>
                  <a:pt x="298163" y="236148"/>
                </a:lnTo>
                <a:lnTo>
                  <a:pt x="307460" y="238282"/>
                </a:lnTo>
                <a:lnTo>
                  <a:pt x="318853" y="239483"/>
                </a:lnTo>
                <a:lnTo>
                  <a:pt x="327768" y="239764"/>
                </a:lnTo>
                <a:lnTo>
                  <a:pt x="332812" y="239839"/>
                </a:lnTo>
                <a:lnTo>
                  <a:pt x="337128" y="238936"/>
                </a:lnTo>
                <a:lnTo>
                  <a:pt x="348704" y="233115"/>
                </a:lnTo>
                <a:lnTo>
                  <a:pt x="369200" y="222615"/>
                </a:lnTo>
                <a:lnTo>
                  <a:pt x="379355" y="217027"/>
                </a:lnTo>
                <a:lnTo>
                  <a:pt x="387043" y="211368"/>
                </a:lnTo>
                <a:lnTo>
                  <a:pt x="393634" y="205679"/>
                </a:lnTo>
                <a:lnTo>
                  <a:pt x="396726" y="202828"/>
                </a:lnTo>
                <a:lnTo>
                  <a:pt x="399739" y="199022"/>
                </a:lnTo>
                <a:lnTo>
                  <a:pt x="402701" y="194580"/>
                </a:lnTo>
                <a:lnTo>
                  <a:pt x="405628" y="189714"/>
                </a:lnTo>
                <a:lnTo>
                  <a:pt x="407578" y="185517"/>
                </a:lnTo>
                <a:lnTo>
                  <a:pt x="409746" y="178314"/>
                </a:lnTo>
                <a:lnTo>
                  <a:pt x="410324" y="174107"/>
                </a:lnTo>
                <a:lnTo>
                  <a:pt x="410709" y="169398"/>
                </a:lnTo>
                <a:lnTo>
                  <a:pt x="410967" y="164353"/>
                </a:lnTo>
                <a:lnTo>
                  <a:pt x="411253" y="153668"/>
                </a:lnTo>
                <a:lnTo>
                  <a:pt x="411467" y="121605"/>
                </a:lnTo>
                <a:lnTo>
                  <a:pt x="410519" y="116298"/>
                </a:lnTo>
                <a:lnTo>
                  <a:pt x="408935" y="110856"/>
                </a:lnTo>
                <a:lnTo>
                  <a:pt x="406926" y="105323"/>
                </a:lnTo>
                <a:lnTo>
                  <a:pt x="404634" y="100681"/>
                </a:lnTo>
                <a:lnTo>
                  <a:pt x="399548" y="92984"/>
                </a:lnTo>
                <a:lnTo>
                  <a:pt x="395905" y="88646"/>
                </a:lnTo>
                <a:lnTo>
                  <a:pt x="391572" y="83848"/>
                </a:lnTo>
                <a:lnTo>
                  <a:pt x="378912" y="70535"/>
                </a:lnTo>
                <a:lnTo>
                  <a:pt x="348646" y="39998"/>
                </a:lnTo>
                <a:lnTo>
                  <a:pt x="345778" y="38082"/>
                </a:lnTo>
                <a:lnTo>
                  <a:pt x="340052" y="35952"/>
                </a:lnTo>
                <a:lnTo>
                  <a:pt x="328296" y="34473"/>
                </a:lnTo>
                <a:lnTo>
                  <a:pt x="325756" y="3424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692"/>
          <p:cNvSpPr/>
          <p:nvPr/>
        </p:nvSpPr>
        <p:spPr>
          <a:xfrm>
            <a:off x="8798242" y="3009354"/>
            <a:ext cx="179519" cy="195418"/>
          </a:xfrm>
          <a:custGeom>
            <a:avLst/>
            <a:gdLst/>
            <a:ahLst/>
            <a:cxnLst/>
            <a:rect l="0" t="0" r="0" b="0"/>
            <a:pathLst>
              <a:path w="179519" h="195418">
                <a:moveTo>
                  <a:pt x="42863" y="8166"/>
                </a:moveTo>
                <a:lnTo>
                  <a:pt x="50245" y="8166"/>
                </a:lnTo>
                <a:lnTo>
                  <a:pt x="50641" y="9118"/>
                </a:lnTo>
                <a:lnTo>
                  <a:pt x="51082" y="12716"/>
                </a:lnTo>
                <a:lnTo>
                  <a:pt x="52153" y="14057"/>
                </a:lnTo>
                <a:lnTo>
                  <a:pt x="53819" y="14951"/>
                </a:lnTo>
                <a:lnTo>
                  <a:pt x="55881" y="15546"/>
                </a:lnTo>
                <a:lnTo>
                  <a:pt x="57257" y="16896"/>
                </a:lnTo>
                <a:lnTo>
                  <a:pt x="58174" y="18748"/>
                </a:lnTo>
                <a:lnTo>
                  <a:pt x="59192" y="23347"/>
                </a:lnTo>
                <a:lnTo>
                  <a:pt x="59646" y="28565"/>
                </a:lnTo>
                <a:lnTo>
                  <a:pt x="59846" y="34060"/>
                </a:lnTo>
                <a:lnTo>
                  <a:pt x="59960" y="45048"/>
                </a:lnTo>
                <a:lnTo>
                  <a:pt x="59976" y="49899"/>
                </a:lnTo>
                <a:lnTo>
                  <a:pt x="59035" y="55038"/>
                </a:lnTo>
                <a:lnTo>
                  <a:pt x="57453" y="60369"/>
                </a:lnTo>
                <a:lnTo>
                  <a:pt x="55447" y="65828"/>
                </a:lnTo>
                <a:lnTo>
                  <a:pt x="54109" y="70420"/>
                </a:lnTo>
                <a:lnTo>
                  <a:pt x="53218" y="74433"/>
                </a:lnTo>
                <a:lnTo>
                  <a:pt x="52623" y="78062"/>
                </a:lnTo>
                <a:lnTo>
                  <a:pt x="51275" y="82385"/>
                </a:lnTo>
                <a:lnTo>
                  <a:pt x="49424" y="87173"/>
                </a:lnTo>
                <a:lnTo>
                  <a:pt x="47237" y="92270"/>
                </a:lnTo>
                <a:lnTo>
                  <a:pt x="45778" y="97573"/>
                </a:lnTo>
                <a:lnTo>
                  <a:pt x="44807" y="103013"/>
                </a:lnTo>
                <a:lnTo>
                  <a:pt x="44159" y="108545"/>
                </a:lnTo>
                <a:lnTo>
                  <a:pt x="43727" y="114137"/>
                </a:lnTo>
                <a:lnTo>
                  <a:pt x="43440" y="119771"/>
                </a:lnTo>
                <a:lnTo>
                  <a:pt x="43033" y="134261"/>
                </a:lnTo>
                <a:lnTo>
                  <a:pt x="42896" y="152242"/>
                </a:lnTo>
                <a:lnTo>
                  <a:pt x="43838" y="156604"/>
                </a:lnTo>
                <a:lnTo>
                  <a:pt x="45418" y="160464"/>
                </a:lnTo>
                <a:lnTo>
                  <a:pt x="47424" y="163991"/>
                </a:lnTo>
                <a:lnTo>
                  <a:pt x="49714" y="167294"/>
                </a:lnTo>
                <a:lnTo>
                  <a:pt x="52192" y="170449"/>
                </a:lnTo>
                <a:lnTo>
                  <a:pt x="54797" y="173504"/>
                </a:lnTo>
                <a:lnTo>
                  <a:pt x="56534" y="176494"/>
                </a:lnTo>
                <a:lnTo>
                  <a:pt x="58464" y="182356"/>
                </a:lnTo>
                <a:lnTo>
                  <a:pt x="60883" y="184300"/>
                </a:lnTo>
                <a:lnTo>
                  <a:pt x="64402" y="185596"/>
                </a:lnTo>
                <a:lnTo>
                  <a:pt x="68652" y="186460"/>
                </a:lnTo>
                <a:lnTo>
                  <a:pt x="72439" y="187989"/>
                </a:lnTo>
                <a:lnTo>
                  <a:pt x="75914" y="189960"/>
                </a:lnTo>
                <a:lnTo>
                  <a:pt x="79185" y="192227"/>
                </a:lnTo>
                <a:lnTo>
                  <a:pt x="82318" y="193738"/>
                </a:lnTo>
                <a:lnTo>
                  <a:pt x="85359" y="194746"/>
                </a:lnTo>
                <a:lnTo>
                  <a:pt x="88338" y="195417"/>
                </a:lnTo>
                <a:lnTo>
                  <a:pt x="91278" y="194913"/>
                </a:lnTo>
                <a:lnTo>
                  <a:pt x="94188" y="193624"/>
                </a:lnTo>
                <a:lnTo>
                  <a:pt x="97082" y="191812"/>
                </a:lnTo>
                <a:lnTo>
                  <a:pt x="100917" y="190604"/>
                </a:lnTo>
                <a:lnTo>
                  <a:pt x="105378" y="189798"/>
                </a:lnTo>
                <a:lnTo>
                  <a:pt x="110257" y="189262"/>
                </a:lnTo>
                <a:lnTo>
                  <a:pt x="114462" y="187951"/>
                </a:lnTo>
                <a:lnTo>
                  <a:pt x="118219" y="186125"/>
                </a:lnTo>
                <a:lnTo>
                  <a:pt x="121675" y="183955"/>
                </a:lnTo>
                <a:lnTo>
                  <a:pt x="125883" y="181557"/>
                </a:lnTo>
                <a:lnTo>
                  <a:pt x="135641" y="176351"/>
                </a:lnTo>
                <a:lnTo>
                  <a:pt x="139957" y="173629"/>
                </a:lnTo>
                <a:lnTo>
                  <a:pt x="143787" y="170862"/>
                </a:lnTo>
                <a:lnTo>
                  <a:pt x="147294" y="168065"/>
                </a:lnTo>
                <a:lnTo>
                  <a:pt x="150583" y="164295"/>
                </a:lnTo>
                <a:lnTo>
                  <a:pt x="153728" y="159877"/>
                </a:lnTo>
                <a:lnTo>
                  <a:pt x="156779" y="155027"/>
                </a:lnTo>
                <a:lnTo>
                  <a:pt x="159764" y="150840"/>
                </a:lnTo>
                <a:lnTo>
                  <a:pt x="162707" y="147097"/>
                </a:lnTo>
                <a:lnTo>
                  <a:pt x="165621" y="143649"/>
                </a:lnTo>
                <a:lnTo>
                  <a:pt x="168517" y="139445"/>
                </a:lnTo>
                <a:lnTo>
                  <a:pt x="171400" y="134738"/>
                </a:lnTo>
                <a:lnTo>
                  <a:pt x="174274" y="129695"/>
                </a:lnTo>
                <a:lnTo>
                  <a:pt x="176190" y="124427"/>
                </a:lnTo>
                <a:lnTo>
                  <a:pt x="177469" y="119011"/>
                </a:lnTo>
                <a:lnTo>
                  <a:pt x="178319" y="113495"/>
                </a:lnTo>
                <a:lnTo>
                  <a:pt x="178887" y="107913"/>
                </a:lnTo>
                <a:lnTo>
                  <a:pt x="179266" y="102286"/>
                </a:lnTo>
                <a:lnTo>
                  <a:pt x="179518" y="96630"/>
                </a:lnTo>
                <a:lnTo>
                  <a:pt x="178734" y="90955"/>
                </a:lnTo>
                <a:lnTo>
                  <a:pt x="177258" y="85266"/>
                </a:lnTo>
                <a:lnTo>
                  <a:pt x="175322" y="79568"/>
                </a:lnTo>
                <a:lnTo>
                  <a:pt x="174032" y="74817"/>
                </a:lnTo>
                <a:lnTo>
                  <a:pt x="173171" y="70698"/>
                </a:lnTo>
                <a:lnTo>
                  <a:pt x="172597" y="66999"/>
                </a:lnTo>
                <a:lnTo>
                  <a:pt x="170309" y="62628"/>
                </a:lnTo>
                <a:lnTo>
                  <a:pt x="166880" y="57808"/>
                </a:lnTo>
                <a:lnTo>
                  <a:pt x="162688" y="52691"/>
                </a:lnTo>
                <a:lnTo>
                  <a:pt x="158942" y="48327"/>
                </a:lnTo>
                <a:lnTo>
                  <a:pt x="155491" y="44465"/>
                </a:lnTo>
                <a:lnTo>
                  <a:pt x="152238" y="40937"/>
                </a:lnTo>
                <a:lnTo>
                  <a:pt x="138558" y="26872"/>
                </a:lnTo>
                <a:lnTo>
                  <a:pt x="126992" y="15190"/>
                </a:lnTo>
                <a:lnTo>
                  <a:pt x="122761" y="12848"/>
                </a:lnTo>
                <a:lnTo>
                  <a:pt x="118037" y="11287"/>
                </a:lnTo>
                <a:lnTo>
                  <a:pt x="112981" y="10247"/>
                </a:lnTo>
                <a:lnTo>
                  <a:pt x="107705" y="8601"/>
                </a:lnTo>
                <a:lnTo>
                  <a:pt x="102284" y="6551"/>
                </a:lnTo>
                <a:lnTo>
                  <a:pt x="96764" y="4232"/>
                </a:lnTo>
                <a:lnTo>
                  <a:pt x="90227" y="2685"/>
                </a:lnTo>
                <a:lnTo>
                  <a:pt x="83012" y="1655"/>
                </a:lnTo>
                <a:lnTo>
                  <a:pt x="75343" y="967"/>
                </a:lnTo>
                <a:lnTo>
                  <a:pt x="68327" y="509"/>
                </a:lnTo>
                <a:lnTo>
                  <a:pt x="55450" y="0"/>
                </a:lnTo>
                <a:lnTo>
                  <a:pt x="49349" y="817"/>
                </a:lnTo>
                <a:lnTo>
                  <a:pt x="43378" y="2314"/>
                </a:lnTo>
                <a:lnTo>
                  <a:pt x="37490" y="4265"/>
                </a:lnTo>
                <a:lnTo>
                  <a:pt x="31661" y="5565"/>
                </a:lnTo>
                <a:lnTo>
                  <a:pt x="25870" y="6432"/>
                </a:lnTo>
                <a:lnTo>
                  <a:pt x="20105" y="7010"/>
                </a:lnTo>
                <a:lnTo>
                  <a:pt x="15307" y="8347"/>
                </a:lnTo>
                <a:lnTo>
                  <a:pt x="11159" y="10192"/>
                </a:lnTo>
                <a:lnTo>
                  <a:pt x="0" y="1673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693"/>
          <p:cNvSpPr/>
          <p:nvPr/>
        </p:nvSpPr>
        <p:spPr>
          <a:xfrm>
            <a:off x="6929437" y="3754768"/>
            <a:ext cx="282746" cy="488572"/>
          </a:xfrm>
          <a:custGeom>
            <a:avLst/>
            <a:gdLst/>
            <a:ahLst/>
            <a:cxnLst/>
            <a:rect l="0" t="0" r="0" b="0"/>
            <a:pathLst>
              <a:path w="282746" h="488572">
                <a:moveTo>
                  <a:pt x="0" y="42849"/>
                </a:moveTo>
                <a:lnTo>
                  <a:pt x="0" y="34381"/>
                </a:lnTo>
                <a:lnTo>
                  <a:pt x="0" y="74901"/>
                </a:lnTo>
                <a:lnTo>
                  <a:pt x="2540" y="85987"/>
                </a:lnTo>
                <a:lnTo>
                  <a:pt x="5892" y="97264"/>
                </a:lnTo>
                <a:lnTo>
                  <a:pt x="7381" y="108626"/>
                </a:lnTo>
                <a:lnTo>
                  <a:pt x="8043" y="120026"/>
                </a:lnTo>
                <a:lnTo>
                  <a:pt x="9290" y="132395"/>
                </a:lnTo>
                <a:lnTo>
                  <a:pt x="13019" y="147417"/>
                </a:lnTo>
                <a:lnTo>
                  <a:pt x="17852" y="161079"/>
                </a:lnTo>
                <a:lnTo>
                  <a:pt x="22221" y="173501"/>
                </a:lnTo>
                <a:lnTo>
                  <a:pt x="24164" y="185372"/>
                </a:lnTo>
                <a:lnTo>
                  <a:pt x="26587" y="191204"/>
                </a:lnTo>
                <a:lnTo>
                  <a:pt x="37193" y="207562"/>
                </a:lnTo>
                <a:lnTo>
                  <a:pt x="40343" y="215432"/>
                </a:lnTo>
                <a:lnTo>
                  <a:pt x="43088" y="218865"/>
                </a:lnTo>
                <a:lnTo>
                  <a:pt x="51218" y="225218"/>
                </a:lnTo>
                <a:lnTo>
                  <a:pt x="56053" y="227293"/>
                </a:lnTo>
                <a:lnTo>
                  <a:pt x="61181" y="228677"/>
                </a:lnTo>
                <a:lnTo>
                  <a:pt x="66505" y="229599"/>
                </a:lnTo>
                <a:lnTo>
                  <a:pt x="71007" y="229262"/>
                </a:lnTo>
                <a:lnTo>
                  <a:pt x="74961" y="228084"/>
                </a:lnTo>
                <a:lnTo>
                  <a:pt x="78549" y="226347"/>
                </a:lnTo>
                <a:lnTo>
                  <a:pt x="82845" y="225189"/>
                </a:lnTo>
                <a:lnTo>
                  <a:pt x="87616" y="224416"/>
                </a:lnTo>
                <a:lnTo>
                  <a:pt x="92700" y="223901"/>
                </a:lnTo>
                <a:lnTo>
                  <a:pt x="97995" y="222605"/>
                </a:lnTo>
                <a:lnTo>
                  <a:pt x="103430" y="220789"/>
                </a:lnTo>
                <a:lnTo>
                  <a:pt x="108958" y="218626"/>
                </a:lnTo>
                <a:lnTo>
                  <a:pt x="114549" y="215279"/>
                </a:lnTo>
                <a:lnTo>
                  <a:pt x="120181" y="211142"/>
                </a:lnTo>
                <a:lnTo>
                  <a:pt x="125840" y="206480"/>
                </a:lnTo>
                <a:lnTo>
                  <a:pt x="131518" y="202419"/>
                </a:lnTo>
                <a:lnTo>
                  <a:pt x="137209" y="198759"/>
                </a:lnTo>
                <a:lnTo>
                  <a:pt x="142908" y="195366"/>
                </a:lnTo>
                <a:lnTo>
                  <a:pt x="148612" y="191200"/>
                </a:lnTo>
                <a:lnTo>
                  <a:pt x="154320" y="186517"/>
                </a:lnTo>
                <a:lnTo>
                  <a:pt x="160030" y="181490"/>
                </a:lnTo>
                <a:lnTo>
                  <a:pt x="164789" y="175282"/>
                </a:lnTo>
                <a:lnTo>
                  <a:pt x="172617" y="160763"/>
                </a:lnTo>
                <a:lnTo>
                  <a:pt x="182379" y="141075"/>
                </a:lnTo>
                <a:lnTo>
                  <a:pt x="190912" y="126510"/>
                </a:lnTo>
                <a:lnTo>
                  <a:pt x="195855" y="118625"/>
                </a:lnTo>
                <a:lnTo>
                  <a:pt x="203887" y="104785"/>
                </a:lnTo>
                <a:lnTo>
                  <a:pt x="210631" y="91331"/>
                </a:lnTo>
                <a:lnTo>
                  <a:pt x="213763" y="83743"/>
                </a:lnTo>
                <a:lnTo>
                  <a:pt x="218831" y="68644"/>
                </a:lnTo>
                <a:lnTo>
                  <a:pt x="221083" y="55583"/>
                </a:lnTo>
                <a:lnTo>
                  <a:pt x="222084" y="43429"/>
                </a:lnTo>
                <a:lnTo>
                  <a:pt x="222648" y="28416"/>
                </a:lnTo>
                <a:lnTo>
                  <a:pt x="222838" y="14810"/>
                </a:lnTo>
                <a:lnTo>
                  <a:pt x="222872" y="5860"/>
                </a:lnTo>
                <a:lnTo>
                  <a:pt x="221924" y="3902"/>
                </a:lnTo>
                <a:lnTo>
                  <a:pt x="220339" y="2597"/>
                </a:lnTo>
                <a:lnTo>
                  <a:pt x="214344" y="0"/>
                </a:lnTo>
                <a:lnTo>
                  <a:pt x="214313" y="20138"/>
                </a:lnTo>
                <a:lnTo>
                  <a:pt x="220204" y="38293"/>
                </a:lnTo>
                <a:lnTo>
                  <a:pt x="221693" y="49079"/>
                </a:lnTo>
                <a:lnTo>
                  <a:pt x="224896" y="60223"/>
                </a:lnTo>
                <a:lnTo>
                  <a:pt x="228542" y="71526"/>
                </a:lnTo>
                <a:lnTo>
                  <a:pt x="230161" y="82899"/>
                </a:lnTo>
                <a:lnTo>
                  <a:pt x="235962" y="96844"/>
                </a:lnTo>
                <a:lnTo>
                  <a:pt x="242984" y="111614"/>
                </a:lnTo>
                <a:lnTo>
                  <a:pt x="246105" y="124529"/>
                </a:lnTo>
                <a:lnTo>
                  <a:pt x="250033" y="139159"/>
                </a:lnTo>
                <a:lnTo>
                  <a:pt x="254953" y="155186"/>
                </a:lnTo>
                <a:lnTo>
                  <a:pt x="277202" y="222907"/>
                </a:lnTo>
                <a:lnTo>
                  <a:pt x="279099" y="231467"/>
                </a:lnTo>
                <a:lnTo>
                  <a:pt x="280364" y="240032"/>
                </a:lnTo>
                <a:lnTo>
                  <a:pt x="281207" y="248600"/>
                </a:lnTo>
                <a:lnTo>
                  <a:pt x="281769" y="257169"/>
                </a:lnTo>
                <a:lnTo>
                  <a:pt x="282143" y="265739"/>
                </a:lnTo>
                <a:lnTo>
                  <a:pt x="282559" y="282881"/>
                </a:lnTo>
                <a:lnTo>
                  <a:pt x="282745" y="300025"/>
                </a:lnTo>
                <a:lnTo>
                  <a:pt x="281842" y="308597"/>
                </a:lnTo>
                <a:lnTo>
                  <a:pt x="280287" y="317170"/>
                </a:lnTo>
                <a:lnTo>
                  <a:pt x="270948" y="356010"/>
                </a:lnTo>
                <a:lnTo>
                  <a:pt x="268262" y="364971"/>
                </a:lnTo>
                <a:lnTo>
                  <a:pt x="262737" y="380007"/>
                </a:lnTo>
                <a:lnTo>
                  <a:pt x="257108" y="395579"/>
                </a:lnTo>
                <a:lnTo>
                  <a:pt x="254272" y="403733"/>
                </a:lnTo>
                <a:lnTo>
                  <a:pt x="248583" y="417872"/>
                </a:lnTo>
                <a:lnTo>
                  <a:pt x="242878" y="430506"/>
                </a:lnTo>
                <a:lnTo>
                  <a:pt x="237169" y="442471"/>
                </a:lnTo>
                <a:lnTo>
                  <a:pt x="228916" y="454139"/>
                </a:lnTo>
                <a:lnTo>
                  <a:pt x="224048" y="459917"/>
                </a:lnTo>
                <a:lnTo>
                  <a:pt x="216100" y="468878"/>
                </a:lnTo>
                <a:lnTo>
                  <a:pt x="208439" y="476035"/>
                </a:lnTo>
                <a:lnTo>
                  <a:pt x="203729" y="479277"/>
                </a:lnTo>
                <a:lnTo>
                  <a:pt x="198685" y="482391"/>
                </a:lnTo>
                <a:lnTo>
                  <a:pt x="193417" y="484467"/>
                </a:lnTo>
                <a:lnTo>
                  <a:pt x="187999" y="485851"/>
                </a:lnTo>
                <a:lnTo>
                  <a:pt x="182483" y="486774"/>
                </a:lnTo>
                <a:lnTo>
                  <a:pt x="173814" y="487799"/>
                </a:lnTo>
                <a:lnTo>
                  <a:pt x="166785" y="488255"/>
                </a:lnTo>
                <a:lnTo>
                  <a:pt x="160487" y="488457"/>
                </a:lnTo>
                <a:lnTo>
                  <a:pt x="151586" y="488571"/>
                </a:lnTo>
                <a:lnTo>
                  <a:pt x="143254" y="486058"/>
                </a:lnTo>
                <a:lnTo>
                  <a:pt x="138365" y="484054"/>
                </a:lnTo>
                <a:lnTo>
                  <a:pt x="135106" y="480813"/>
                </a:lnTo>
                <a:lnTo>
                  <a:pt x="132933" y="476748"/>
                </a:lnTo>
                <a:lnTo>
                  <a:pt x="128588" y="46290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694"/>
          <p:cNvSpPr/>
          <p:nvPr/>
        </p:nvSpPr>
        <p:spPr>
          <a:xfrm>
            <a:off x="7340917" y="3737610"/>
            <a:ext cx="265749" cy="68581"/>
          </a:xfrm>
          <a:custGeom>
            <a:avLst/>
            <a:gdLst/>
            <a:ahLst/>
            <a:cxnLst/>
            <a:rect l="0" t="0" r="0" b="0"/>
            <a:pathLst>
              <a:path w="265749" h="68581">
                <a:moveTo>
                  <a:pt x="0" y="68580"/>
                </a:moveTo>
                <a:lnTo>
                  <a:pt x="0" y="61199"/>
                </a:lnTo>
                <a:lnTo>
                  <a:pt x="953" y="60801"/>
                </a:lnTo>
                <a:lnTo>
                  <a:pt x="4551" y="60360"/>
                </a:lnTo>
                <a:lnTo>
                  <a:pt x="6844" y="59290"/>
                </a:lnTo>
                <a:lnTo>
                  <a:pt x="9325" y="57624"/>
                </a:lnTo>
                <a:lnTo>
                  <a:pt x="11931" y="55561"/>
                </a:lnTo>
                <a:lnTo>
                  <a:pt x="15575" y="54186"/>
                </a:lnTo>
                <a:lnTo>
                  <a:pt x="19908" y="53269"/>
                </a:lnTo>
                <a:lnTo>
                  <a:pt x="24702" y="52657"/>
                </a:lnTo>
                <a:lnTo>
                  <a:pt x="30756" y="51297"/>
                </a:lnTo>
                <a:lnTo>
                  <a:pt x="37648" y="49438"/>
                </a:lnTo>
                <a:lnTo>
                  <a:pt x="45102" y="47246"/>
                </a:lnTo>
                <a:lnTo>
                  <a:pt x="51975" y="44832"/>
                </a:lnTo>
                <a:lnTo>
                  <a:pt x="58463" y="42270"/>
                </a:lnTo>
                <a:lnTo>
                  <a:pt x="64692" y="39610"/>
                </a:lnTo>
                <a:lnTo>
                  <a:pt x="71704" y="37837"/>
                </a:lnTo>
                <a:lnTo>
                  <a:pt x="79235" y="36654"/>
                </a:lnTo>
                <a:lnTo>
                  <a:pt x="87114" y="35866"/>
                </a:lnTo>
                <a:lnTo>
                  <a:pt x="95223" y="34388"/>
                </a:lnTo>
                <a:lnTo>
                  <a:pt x="103488" y="32450"/>
                </a:lnTo>
                <a:lnTo>
                  <a:pt x="111854" y="30206"/>
                </a:lnTo>
                <a:lnTo>
                  <a:pt x="128770" y="25172"/>
                </a:lnTo>
                <a:lnTo>
                  <a:pt x="137283" y="22496"/>
                </a:lnTo>
                <a:lnTo>
                  <a:pt x="145814" y="20712"/>
                </a:lnTo>
                <a:lnTo>
                  <a:pt x="154359" y="19523"/>
                </a:lnTo>
                <a:lnTo>
                  <a:pt x="162914" y="18730"/>
                </a:lnTo>
                <a:lnTo>
                  <a:pt x="170522" y="17249"/>
                </a:lnTo>
                <a:lnTo>
                  <a:pt x="177499" y="15309"/>
                </a:lnTo>
                <a:lnTo>
                  <a:pt x="184055" y="13064"/>
                </a:lnTo>
                <a:lnTo>
                  <a:pt x="190331" y="11566"/>
                </a:lnTo>
                <a:lnTo>
                  <a:pt x="196420" y="10568"/>
                </a:lnTo>
                <a:lnTo>
                  <a:pt x="202384" y="9903"/>
                </a:lnTo>
                <a:lnTo>
                  <a:pt x="208265" y="8507"/>
                </a:lnTo>
                <a:lnTo>
                  <a:pt x="214091" y="6624"/>
                </a:lnTo>
                <a:lnTo>
                  <a:pt x="219880" y="4416"/>
                </a:lnTo>
                <a:lnTo>
                  <a:pt x="224692" y="2943"/>
                </a:lnTo>
                <a:lnTo>
                  <a:pt x="232578" y="1308"/>
                </a:lnTo>
                <a:lnTo>
                  <a:pt x="239259" y="581"/>
                </a:lnTo>
                <a:lnTo>
                  <a:pt x="245402" y="258"/>
                </a:lnTo>
                <a:lnTo>
                  <a:pt x="251307" y="114"/>
                </a:lnTo>
                <a:lnTo>
                  <a:pt x="26574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695"/>
          <p:cNvSpPr/>
          <p:nvPr/>
        </p:nvSpPr>
        <p:spPr>
          <a:xfrm>
            <a:off x="7306627" y="3840479"/>
            <a:ext cx="334329" cy="68582"/>
          </a:xfrm>
          <a:custGeom>
            <a:avLst/>
            <a:gdLst/>
            <a:ahLst/>
            <a:cxnLst/>
            <a:rect l="0" t="0" r="0" b="0"/>
            <a:pathLst>
              <a:path w="334329" h="68582">
                <a:moveTo>
                  <a:pt x="0" y="68581"/>
                </a:moveTo>
                <a:lnTo>
                  <a:pt x="8220" y="68581"/>
                </a:lnTo>
                <a:lnTo>
                  <a:pt x="13496" y="66041"/>
                </a:lnTo>
                <a:lnTo>
                  <a:pt x="17570" y="64030"/>
                </a:lnTo>
                <a:lnTo>
                  <a:pt x="21238" y="62689"/>
                </a:lnTo>
                <a:lnTo>
                  <a:pt x="27854" y="61200"/>
                </a:lnTo>
                <a:lnTo>
                  <a:pt x="31904" y="59850"/>
                </a:lnTo>
                <a:lnTo>
                  <a:pt x="36510" y="57998"/>
                </a:lnTo>
                <a:lnTo>
                  <a:pt x="41485" y="55810"/>
                </a:lnTo>
                <a:lnTo>
                  <a:pt x="47659" y="53399"/>
                </a:lnTo>
                <a:lnTo>
                  <a:pt x="62140" y="48181"/>
                </a:lnTo>
                <a:lnTo>
                  <a:pt x="86357" y="39888"/>
                </a:lnTo>
                <a:lnTo>
                  <a:pt x="95672" y="38022"/>
                </a:lnTo>
                <a:lnTo>
                  <a:pt x="105691" y="36778"/>
                </a:lnTo>
                <a:lnTo>
                  <a:pt x="116181" y="35949"/>
                </a:lnTo>
                <a:lnTo>
                  <a:pt x="126031" y="34444"/>
                </a:lnTo>
                <a:lnTo>
                  <a:pt x="135456" y="32488"/>
                </a:lnTo>
                <a:lnTo>
                  <a:pt x="144597" y="30231"/>
                </a:lnTo>
                <a:lnTo>
                  <a:pt x="153548" y="27774"/>
                </a:lnTo>
                <a:lnTo>
                  <a:pt x="171114" y="22504"/>
                </a:lnTo>
                <a:lnTo>
                  <a:pt x="180751" y="20718"/>
                </a:lnTo>
                <a:lnTo>
                  <a:pt x="190985" y="19527"/>
                </a:lnTo>
                <a:lnTo>
                  <a:pt x="201619" y="18733"/>
                </a:lnTo>
                <a:lnTo>
                  <a:pt x="212517" y="17252"/>
                </a:lnTo>
                <a:lnTo>
                  <a:pt x="223593" y="15312"/>
                </a:lnTo>
                <a:lnTo>
                  <a:pt x="234788" y="13065"/>
                </a:lnTo>
                <a:lnTo>
                  <a:pt x="245108" y="10616"/>
                </a:lnTo>
                <a:lnTo>
                  <a:pt x="254845" y="8030"/>
                </a:lnTo>
                <a:lnTo>
                  <a:pt x="264194" y="5354"/>
                </a:lnTo>
                <a:lnTo>
                  <a:pt x="273284" y="3569"/>
                </a:lnTo>
                <a:lnTo>
                  <a:pt x="282202" y="2380"/>
                </a:lnTo>
                <a:lnTo>
                  <a:pt x="291005" y="1586"/>
                </a:lnTo>
                <a:lnTo>
                  <a:pt x="298778" y="1058"/>
                </a:lnTo>
                <a:lnTo>
                  <a:pt x="305866" y="706"/>
                </a:lnTo>
                <a:lnTo>
                  <a:pt x="322402" y="210"/>
                </a:lnTo>
                <a:lnTo>
                  <a:pt x="33432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696"/>
          <p:cNvSpPr/>
          <p:nvPr/>
        </p:nvSpPr>
        <p:spPr>
          <a:xfrm>
            <a:off x="7786687" y="3634856"/>
            <a:ext cx="342901" cy="239912"/>
          </a:xfrm>
          <a:custGeom>
            <a:avLst/>
            <a:gdLst/>
            <a:ahLst/>
            <a:cxnLst/>
            <a:rect l="0" t="0" r="0" b="0"/>
            <a:pathLst>
              <a:path w="342901" h="239912">
                <a:moveTo>
                  <a:pt x="0" y="42746"/>
                </a:moveTo>
                <a:lnTo>
                  <a:pt x="4551" y="38195"/>
                </a:lnTo>
                <a:lnTo>
                  <a:pt x="5892" y="35902"/>
                </a:lnTo>
                <a:lnTo>
                  <a:pt x="7381" y="30814"/>
                </a:lnTo>
                <a:lnTo>
                  <a:pt x="8731" y="29076"/>
                </a:lnTo>
                <a:lnTo>
                  <a:pt x="10583" y="27918"/>
                </a:lnTo>
                <a:lnTo>
                  <a:pt x="12771" y="27146"/>
                </a:lnTo>
                <a:lnTo>
                  <a:pt x="17741" y="23748"/>
                </a:lnTo>
                <a:lnTo>
                  <a:pt x="24078" y="19062"/>
                </a:lnTo>
                <a:lnTo>
                  <a:pt x="33244" y="13805"/>
                </a:lnTo>
                <a:lnTo>
                  <a:pt x="43668" y="10833"/>
                </a:lnTo>
                <a:lnTo>
                  <a:pt x="49115" y="10041"/>
                </a:lnTo>
                <a:lnTo>
                  <a:pt x="55603" y="8560"/>
                </a:lnTo>
                <a:lnTo>
                  <a:pt x="62786" y="6620"/>
                </a:lnTo>
                <a:lnTo>
                  <a:pt x="70432" y="4375"/>
                </a:lnTo>
                <a:lnTo>
                  <a:pt x="77435" y="2878"/>
                </a:lnTo>
                <a:lnTo>
                  <a:pt x="84009" y="1880"/>
                </a:lnTo>
                <a:lnTo>
                  <a:pt x="90294" y="1214"/>
                </a:lnTo>
                <a:lnTo>
                  <a:pt x="97344" y="771"/>
                </a:lnTo>
                <a:lnTo>
                  <a:pt x="104901" y="475"/>
                </a:lnTo>
                <a:lnTo>
                  <a:pt x="126650" y="59"/>
                </a:lnTo>
                <a:lnTo>
                  <a:pt x="133010" y="0"/>
                </a:lnTo>
                <a:lnTo>
                  <a:pt x="139157" y="914"/>
                </a:lnTo>
                <a:lnTo>
                  <a:pt x="145159" y="2476"/>
                </a:lnTo>
                <a:lnTo>
                  <a:pt x="151065" y="4469"/>
                </a:lnTo>
                <a:lnTo>
                  <a:pt x="160167" y="6684"/>
                </a:lnTo>
                <a:lnTo>
                  <a:pt x="168341" y="8621"/>
                </a:lnTo>
                <a:lnTo>
                  <a:pt x="178323" y="12657"/>
                </a:lnTo>
                <a:lnTo>
                  <a:pt x="189110" y="17626"/>
                </a:lnTo>
                <a:lnTo>
                  <a:pt x="194654" y="20284"/>
                </a:lnTo>
                <a:lnTo>
                  <a:pt x="198349" y="23962"/>
                </a:lnTo>
                <a:lnTo>
                  <a:pt x="200813" y="28318"/>
                </a:lnTo>
                <a:lnTo>
                  <a:pt x="202455" y="33127"/>
                </a:lnTo>
                <a:lnTo>
                  <a:pt x="203550" y="37286"/>
                </a:lnTo>
                <a:lnTo>
                  <a:pt x="204767" y="44447"/>
                </a:lnTo>
                <a:lnTo>
                  <a:pt x="205091" y="48643"/>
                </a:lnTo>
                <a:lnTo>
                  <a:pt x="205308" y="53344"/>
                </a:lnTo>
                <a:lnTo>
                  <a:pt x="205453" y="58384"/>
                </a:lnTo>
                <a:lnTo>
                  <a:pt x="204595" y="63649"/>
                </a:lnTo>
                <a:lnTo>
                  <a:pt x="203071" y="69064"/>
                </a:lnTo>
                <a:lnTo>
                  <a:pt x="196377" y="88326"/>
                </a:lnTo>
                <a:lnTo>
                  <a:pt x="193784" y="95993"/>
                </a:lnTo>
                <a:lnTo>
                  <a:pt x="190149" y="103009"/>
                </a:lnTo>
                <a:lnTo>
                  <a:pt x="185821" y="109591"/>
                </a:lnTo>
                <a:lnTo>
                  <a:pt x="181032" y="115885"/>
                </a:lnTo>
                <a:lnTo>
                  <a:pt x="175932" y="121985"/>
                </a:lnTo>
                <a:lnTo>
                  <a:pt x="170628" y="127957"/>
                </a:lnTo>
                <a:lnTo>
                  <a:pt x="159655" y="139673"/>
                </a:lnTo>
                <a:lnTo>
                  <a:pt x="148427" y="151229"/>
                </a:lnTo>
                <a:lnTo>
                  <a:pt x="143719" y="156978"/>
                </a:lnTo>
                <a:lnTo>
                  <a:pt x="139628" y="162716"/>
                </a:lnTo>
                <a:lnTo>
                  <a:pt x="135948" y="168446"/>
                </a:lnTo>
                <a:lnTo>
                  <a:pt x="131590" y="173218"/>
                </a:lnTo>
                <a:lnTo>
                  <a:pt x="126779" y="177353"/>
                </a:lnTo>
                <a:lnTo>
                  <a:pt x="116353" y="184486"/>
                </a:lnTo>
                <a:lnTo>
                  <a:pt x="110906" y="187722"/>
                </a:lnTo>
                <a:lnTo>
                  <a:pt x="105370" y="190832"/>
                </a:lnTo>
                <a:lnTo>
                  <a:pt x="100727" y="194810"/>
                </a:lnTo>
                <a:lnTo>
                  <a:pt x="96679" y="199367"/>
                </a:lnTo>
                <a:lnTo>
                  <a:pt x="93027" y="204310"/>
                </a:lnTo>
                <a:lnTo>
                  <a:pt x="89641" y="207605"/>
                </a:lnTo>
                <a:lnTo>
                  <a:pt x="86430" y="209802"/>
                </a:lnTo>
                <a:lnTo>
                  <a:pt x="83338" y="211267"/>
                </a:lnTo>
                <a:lnTo>
                  <a:pt x="81276" y="213196"/>
                </a:lnTo>
                <a:lnTo>
                  <a:pt x="79901" y="215434"/>
                </a:lnTo>
                <a:lnTo>
                  <a:pt x="78986" y="217879"/>
                </a:lnTo>
                <a:lnTo>
                  <a:pt x="77422" y="219509"/>
                </a:lnTo>
                <a:lnTo>
                  <a:pt x="75427" y="220596"/>
                </a:lnTo>
                <a:lnTo>
                  <a:pt x="73144" y="221320"/>
                </a:lnTo>
                <a:lnTo>
                  <a:pt x="71623" y="222755"/>
                </a:lnTo>
                <a:lnTo>
                  <a:pt x="70609" y="224665"/>
                </a:lnTo>
                <a:lnTo>
                  <a:pt x="68981" y="230022"/>
                </a:lnTo>
                <a:lnTo>
                  <a:pt x="71298" y="233295"/>
                </a:lnTo>
                <a:lnTo>
                  <a:pt x="75996" y="238606"/>
                </a:lnTo>
                <a:lnTo>
                  <a:pt x="77333" y="239042"/>
                </a:lnTo>
                <a:lnTo>
                  <a:pt x="86326" y="239741"/>
                </a:lnTo>
                <a:lnTo>
                  <a:pt x="94476" y="239862"/>
                </a:lnTo>
                <a:lnTo>
                  <a:pt x="121692" y="239911"/>
                </a:lnTo>
                <a:lnTo>
                  <a:pt x="130603" y="237372"/>
                </a:lnTo>
                <a:lnTo>
                  <a:pt x="140912" y="234022"/>
                </a:lnTo>
                <a:lnTo>
                  <a:pt x="146330" y="233128"/>
                </a:lnTo>
                <a:lnTo>
                  <a:pt x="151846" y="232533"/>
                </a:lnTo>
                <a:lnTo>
                  <a:pt x="157428" y="232135"/>
                </a:lnTo>
                <a:lnTo>
                  <a:pt x="163054" y="231871"/>
                </a:lnTo>
                <a:lnTo>
                  <a:pt x="168711" y="231694"/>
                </a:lnTo>
                <a:lnTo>
                  <a:pt x="174386" y="230624"/>
                </a:lnTo>
                <a:lnTo>
                  <a:pt x="180075" y="228958"/>
                </a:lnTo>
                <a:lnTo>
                  <a:pt x="185772" y="226895"/>
                </a:lnTo>
                <a:lnTo>
                  <a:pt x="191476" y="225519"/>
                </a:lnTo>
                <a:lnTo>
                  <a:pt x="197183" y="224602"/>
                </a:lnTo>
                <a:lnTo>
                  <a:pt x="202892" y="223991"/>
                </a:lnTo>
                <a:lnTo>
                  <a:pt x="209558" y="222631"/>
                </a:lnTo>
                <a:lnTo>
                  <a:pt x="216857" y="220772"/>
                </a:lnTo>
                <a:lnTo>
                  <a:pt x="224582" y="218580"/>
                </a:lnTo>
                <a:lnTo>
                  <a:pt x="231636" y="217119"/>
                </a:lnTo>
                <a:lnTo>
                  <a:pt x="238244" y="216144"/>
                </a:lnTo>
                <a:lnTo>
                  <a:pt x="244555" y="215495"/>
                </a:lnTo>
                <a:lnTo>
                  <a:pt x="250666" y="214109"/>
                </a:lnTo>
                <a:lnTo>
                  <a:pt x="256646" y="212233"/>
                </a:lnTo>
                <a:lnTo>
                  <a:pt x="262537" y="210030"/>
                </a:lnTo>
                <a:lnTo>
                  <a:pt x="268370" y="207609"/>
                </a:lnTo>
                <a:lnTo>
                  <a:pt x="274163" y="205042"/>
                </a:lnTo>
                <a:lnTo>
                  <a:pt x="279930" y="202378"/>
                </a:lnTo>
                <a:lnTo>
                  <a:pt x="285680" y="200603"/>
                </a:lnTo>
                <a:lnTo>
                  <a:pt x="291419" y="199419"/>
                </a:lnTo>
                <a:lnTo>
                  <a:pt x="297149" y="198630"/>
                </a:lnTo>
                <a:lnTo>
                  <a:pt x="302875" y="197151"/>
                </a:lnTo>
                <a:lnTo>
                  <a:pt x="308597" y="195213"/>
                </a:lnTo>
                <a:lnTo>
                  <a:pt x="319082" y="191472"/>
                </a:lnTo>
                <a:lnTo>
                  <a:pt x="326916" y="189809"/>
                </a:lnTo>
                <a:lnTo>
                  <a:pt x="333574" y="186530"/>
                </a:lnTo>
                <a:lnTo>
                  <a:pt x="342900" y="17990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697"/>
          <p:cNvSpPr/>
          <p:nvPr/>
        </p:nvSpPr>
        <p:spPr>
          <a:xfrm>
            <a:off x="8147129" y="3643312"/>
            <a:ext cx="170541" cy="179978"/>
          </a:xfrm>
          <a:custGeom>
            <a:avLst/>
            <a:gdLst/>
            <a:ahLst/>
            <a:cxnLst/>
            <a:rect l="0" t="0" r="0" b="0"/>
            <a:pathLst>
              <a:path w="170541" h="179978">
                <a:moveTo>
                  <a:pt x="68183" y="34290"/>
                </a:moveTo>
                <a:lnTo>
                  <a:pt x="68183" y="18442"/>
                </a:lnTo>
                <a:lnTo>
                  <a:pt x="67231" y="18009"/>
                </a:lnTo>
                <a:lnTo>
                  <a:pt x="63632" y="17529"/>
                </a:lnTo>
                <a:lnTo>
                  <a:pt x="62292" y="16449"/>
                </a:lnTo>
                <a:lnTo>
                  <a:pt x="61398" y="14776"/>
                </a:lnTo>
                <a:lnTo>
                  <a:pt x="60802" y="12708"/>
                </a:lnTo>
                <a:lnTo>
                  <a:pt x="60404" y="12282"/>
                </a:lnTo>
                <a:lnTo>
                  <a:pt x="60140" y="12951"/>
                </a:lnTo>
                <a:lnTo>
                  <a:pt x="59964" y="14349"/>
                </a:lnTo>
                <a:lnTo>
                  <a:pt x="58894" y="15281"/>
                </a:lnTo>
                <a:lnTo>
                  <a:pt x="57228" y="15902"/>
                </a:lnTo>
                <a:lnTo>
                  <a:pt x="55164" y="16316"/>
                </a:lnTo>
                <a:lnTo>
                  <a:pt x="50331" y="19317"/>
                </a:lnTo>
                <a:lnTo>
                  <a:pt x="45009" y="23825"/>
                </a:lnTo>
                <a:lnTo>
                  <a:pt x="42256" y="26361"/>
                </a:lnTo>
                <a:lnTo>
                  <a:pt x="39468" y="29004"/>
                </a:lnTo>
                <a:lnTo>
                  <a:pt x="36658" y="32671"/>
                </a:lnTo>
                <a:lnTo>
                  <a:pt x="33832" y="37021"/>
                </a:lnTo>
                <a:lnTo>
                  <a:pt x="30995" y="41825"/>
                </a:lnTo>
                <a:lnTo>
                  <a:pt x="28150" y="46934"/>
                </a:lnTo>
                <a:lnTo>
                  <a:pt x="22451" y="57690"/>
                </a:lnTo>
                <a:lnTo>
                  <a:pt x="19598" y="62272"/>
                </a:lnTo>
                <a:lnTo>
                  <a:pt x="16743" y="66280"/>
                </a:lnTo>
                <a:lnTo>
                  <a:pt x="13887" y="69904"/>
                </a:lnTo>
                <a:lnTo>
                  <a:pt x="11983" y="74225"/>
                </a:lnTo>
                <a:lnTo>
                  <a:pt x="10714" y="79011"/>
                </a:lnTo>
                <a:lnTo>
                  <a:pt x="9868" y="84106"/>
                </a:lnTo>
                <a:lnTo>
                  <a:pt x="8351" y="89408"/>
                </a:lnTo>
                <a:lnTo>
                  <a:pt x="6388" y="94848"/>
                </a:lnTo>
                <a:lnTo>
                  <a:pt x="4126" y="100380"/>
                </a:lnTo>
                <a:lnTo>
                  <a:pt x="2619" y="105972"/>
                </a:lnTo>
                <a:lnTo>
                  <a:pt x="1613" y="111606"/>
                </a:lnTo>
                <a:lnTo>
                  <a:pt x="944" y="117266"/>
                </a:lnTo>
                <a:lnTo>
                  <a:pt x="496" y="121993"/>
                </a:lnTo>
                <a:lnTo>
                  <a:pt x="199" y="126096"/>
                </a:lnTo>
                <a:lnTo>
                  <a:pt x="0" y="129784"/>
                </a:lnTo>
                <a:lnTo>
                  <a:pt x="820" y="134148"/>
                </a:lnTo>
                <a:lnTo>
                  <a:pt x="2320" y="138962"/>
                </a:lnTo>
                <a:lnTo>
                  <a:pt x="4271" y="144076"/>
                </a:lnTo>
                <a:lnTo>
                  <a:pt x="5573" y="148438"/>
                </a:lnTo>
                <a:lnTo>
                  <a:pt x="6440" y="152299"/>
                </a:lnTo>
                <a:lnTo>
                  <a:pt x="7019" y="155825"/>
                </a:lnTo>
                <a:lnTo>
                  <a:pt x="8356" y="159128"/>
                </a:lnTo>
                <a:lnTo>
                  <a:pt x="10201" y="162283"/>
                </a:lnTo>
                <a:lnTo>
                  <a:pt x="12383" y="165339"/>
                </a:lnTo>
                <a:lnTo>
                  <a:pt x="14791" y="168328"/>
                </a:lnTo>
                <a:lnTo>
                  <a:pt x="17349" y="171274"/>
                </a:lnTo>
                <a:lnTo>
                  <a:pt x="20005" y="174190"/>
                </a:lnTo>
                <a:lnTo>
                  <a:pt x="22729" y="176134"/>
                </a:lnTo>
                <a:lnTo>
                  <a:pt x="25499" y="177431"/>
                </a:lnTo>
                <a:lnTo>
                  <a:pt x="28296" y="178295"/>
                </a:lnTo>
                <a:lnTo>
                  <a:pt x="31115" y="178870"/>
                </a:lnTo>
                <a:lnTo>
                  <a:pt x="33946" y="179255"/>
                </a:lnTo>
                <a:lnTo>
                  <a:pt x="36786" y="179511"/>
                </a:lnTo>
                <a:lnTo>
                  <a:pt x="40584" y="179681"/>
                </a:lnTo>
                <a:lnTo>
                  <a:pt x="54079" y="179921"/>
                </a:lnTo>
                <a:lnTo>
                  <a:pt x="61280" y="179977"/>
                </a:lnTo>
                <a:lnTo>
                  <a:pt x="65486" y="179040"/>
                </a:lnTo>
                <a:lnTo>
                  <a:pt x="70195" y="177463"/>
                </a:lnTo>
                <a:lnTo>
                  <a:pt x="75239" y="175459"/>
                </a:lnTo>
                <a:lnTo>
                  <a:pt x="80507" y="173170"/>
                </a:lnTo>
                <a:lnTo>
                  <a:pt x="91440" y="168087"/>
                </a:lnTo>
                <a:lnTo>
                  <a:pt x="96071" y="164445"/>
                </a:lnTo>
                <a:lnTo>
                  <a:pt x="100111" y="160113"/>
                </a:lnTo>
                <a:lnTo>
                  <a:pt x="103755" y="155319"/>
                </a:lnTo>
                <a:lnTo>
                  <a:pt x="108091" y="151171"/>
                </a:lnTo>
                <a:lnTo>
                  <a:pt x="112885" y="147453"/>
                </a:lnTo>
                <a:lnTo>
                  <a:pt x="117988" y="144022"/>
                </a:lnTo>
                <a:lnTo>
                  <a:pt x="123293" y="139830"/>
                </a:lnTo>
                <a:lnTo>
                  <a:pt x="128736" y="135130"/>
                </a:lnTo>
                <a:lnTo>
                  <a:pt x="134270" y="130092"/>
                </a:lnTo>
                <a:lnTo>
                  <a:pt x="138910" y="124828"/>
                </a:lnTo>
                <a:lnTo>
                  <a:pt x="142957" y="119414"/>
                </a:lnTo>
                <a:lnTo>
                  <a:pt x="146607" y="113899"/>
                </a:lnTo>
                <a:lnTo>
                  <a:pt x="149994" y="108317"/>
                </a:lnTo>
                <a:lnTo>
                  <a:pt x="153203" y="102692"/>
                </a:lnTo>
                <a:lnTo>
                  <a:pt x="159310" y="91361"/>
                </a:lnTo>
                <a:lnTo>
                  <a:pt x="165198" y="79975"/>
                </a:lnTo>
                <a:lnTo>
                  <a:pt x="167150" y="75224"/>
                </a:lnTo>
                <a:lnTo>
                  <a:pt x="168451" y="71104"/>
                </a:lnTo>
                <a:lnTo>
                  <a:pt x="169319" y="67406"/>
                </a:lnTo>
                <a:lnTo>
                  <a:pt x="169897" y="63035"/>
                </a:lnTo>
                <a:lnTo>
                  <a:pt x="170281" y="58215"/>
                </a:lnTo>
                <a:lnTo>
                  <a:pt x="170540" y="53098"/>
                </a:lnTo>
                <a:lnTo>
                  <a:pt x="169757" y="48734"/>
                </a:lnTo>
                <a:lnTo>
                  <a:pt x="168285" y="44872"/>
                </a:lnTo>
                <a:lnTo>
                  <a:pt x="166351" y="41344"/>
                </a:lnTo>
                <a:lnTo>
                  <a:pt x="164107" y="38041"/>
                </a:lnTo>
                <a:lnTo>
                  <a:pt x="161660" y="34885"/>
                </a:lnTo>
                <a:lnTo>
                  <a:pt x="159077" y="31829"/>
                </a:lnTo>
                <a:lnTo>
                  <a:pt x="156401" y="28840"/>
                </a:lnTo>
                <a:lnTo>
                  <a:pt x="150889" y="22978"/>
                </a:lnTo>
                <a:lnTo>
                  <a:pt x="142430" y="14322"/>
                </a:lnTo>
                <a:lnTo>
                  <a:pt x="138636" y="11454"/>
                </a:lnTo>
                <a:lnTo>
                  <a:pt x="134202" y="8588"/>
                </a:lnTo>
                <a:lnTo>
                  <a:pt x="129341" y="5726"/>
                </a:lnTo>
                <a:lnTo>
                  <a:pt x="125148" y="3817"/>
                </a:lnTo>
                <a:lnTo>
                  <a:pt x="121399" y="2545"/>
                </a:lnTo>
                <a:lnTo>
                  <a:pt x="117948" y="1697"/>
                </a:lnTo>
                <a:lnTo>
                  <a:pt x="113742" y="1131"/>
                </a:lnTo>
                <a:lnTo>
                  <a:pt x="109033" y="754"/>
                </a:lnTo>
                <a:lnTo>
                  <a:pt x="99674" y="335"/>
                </a:lnTo>
                <a:lnTo>
                  <a:pt x="89049" y="100"/>
                </a:lnTo>
                <a:lnTo>
                  <a:pt x="69534" y="2"/>
                </a:lnTo>
                <a:lnTo>
                  <a:pt x="7675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698"/>
          <p:cNvSpPr/>
          <p:nvPr/>
        </p:nvSpPr>
        <p:spPr>
          <a:xfrm>
            <a:off x="8326755" y="3591877"/>
            <a:ext cx="213882" cy="162835"/>
          </a:xfrm>
          <a:custGeom>
            <a:avLst/>
            <a:gdLst/>
            <a:ahLst/>
            <a:cxnLst/>
            <a:rect l="0" t="0" r="0" b="0"/>
            <a:pathLst>
              <a:path w="213882" h="162835">
                <a:moveTo>
                  <a:pt x="68579" y="0"/>
                </a:moveTo>
                <a:lnTo>
                  <a:pt x="75961" y="0"/>
                </a:lnTo>
                <a:lnTo>
                  <a:pt x="76358" y="952"/>
                </a:lnTo>
                <a:lnTo>
                  <a:pt x="76800" y="4551"/>
                </a:lnTo>
                <a:lnTo>
                  <a:pt x="77869" y="5892"/>
                </a:lnTo>
                <a:lnTo>
                  <a:pt x="79536" y="6785"/>
                </a:lnTo>
                <a:lnTo>
                  <a:pt x="81599" y="7381"/>
                </a:lnTo>
                <a:lnTo>
                  <a:pt x="82021" y="8731"/>
                </a:lnTo>
                <a:lnTo>
                  <a:pt x="81351" y="10583"/>
                </a:lnTo>
                <a:lnTo>
                  <a:pt x="79952" y="12770"/>
                </a:lnTo>
                <a:lnTo>
                  <a:pt x="78397" y="17741"/>
                </a:lnTo>
                <a:lnTo>
                  <a:pt x="77982" y="20400"/>
                </a:lnTo>
                <a:lnTo>
                  <a:pt x="77706" y="23125"/>
                </a:lnTo>
                <a:lnTo>
                  <a:pt x="77521" y="25894"/>
                </a:lnTo>
                <a:lnTo>
                  <a:pt x="77398" y="28693"/>
                </a:lnTo>
                <a:lnTo>
                  <a:pt x="76364" y="32464"/>
                </a:lnTo>
                <a:lnTo>
                  <a:pt x="74721" y="36882"/>
                </a:lnTo>
                <a:lnTo>
                  <a:pt x="72674" y="41733"/>
                </a:lnTo>
                <a:lnTo>
                  <a:pt x="70357" y="45920"/>
                </a:lnTo>
                <a:lnTo>
                  <a:pt x="67859" y="49663"/>
                </a:lnTo>
                <a:lnTo>
                  <a:pt x="65242" y="53112"/>
                </a:lnTo>
                <a:lnTo>
                  <a:pt x="63497" y="57315"/>
                </a:lnTo>
                <a:lnTo>
                  <a:pt x="62334" y="62023"/>
                </a:lnTo>
                <a:lnTo>
                  <a:pt x="61558" y="67066"/>
                </a:lnTo>
                <a:lnTo>
                  <a:pt x="61041" y="72333"/>
                </a:lnTo>
                <a:lnTo>
                  <a:pt x="60697" y="77750"/>
                </a:lnTo>
                <a:lnTo>
                  <a:pt x="60467" y="83266"/>
                </a:lnTo>
                <a:lnTo>
                  <a:pt x="59361" y="87896"/>
                </a:lnTo>
                <a:lnTo>
                  <a:pt x="57671" y="91935"/>
                </a:lnTo>
                <a:lnTo>
                  <a:pt x="55592" y="95580"/>
                </a:lnTo>
                <a:lnTo>
                  <a:pt x="54207" y="99915"/>
                </a:lnTo>
                <a:lnTo>
                  <a:pt x="53283" y="104710"/>
                </a:lnTo>
                <a:lnTo>
                  <a:pt x="52667" y="109812"/>
                </a:lnTo>
                <a:lnTo>
                  <a:pt x="52256" y="114165"/>
                </a:lnTo>
                <a:lnTo>
                  <a:pt x="51982" y="118020"/>
                </a:lnTo>
                <a:lnTo>
                  <a:pt x="51800" y="121543"/>
                </a:lnTo>
                <a:lnTo>
                  <a:pt x="51597" y="127997"/>
                </a:lnTo>
                <a:lnTo>
                  <a:pt x="51543" y="131051"/>
                </a:lnTo>
                <a:lnTo>
                  <a:pt x="52459" y="134040"/>
                </a:lnTo>
                <a:lnTo>
                  <a:pt x="54022" y="136985"/>
                </a:lnTo>
                <a:lnTo>
                  <a:pt x="56018" y="139901"/>
                </a:lnTo>
                <a:lnTo>
                  <a:pt x="57348" y="142797"/>
                </a:lnTo>
                <a:lnTo>
                  <a:pt x="58234" y="145681"/>
                </a:lnTo>
                <a:lnTo>
                  <a:pt x="58826" y="148555"/>
                </a:lnTo>
                <a:lnTo>
                  <a:pt x="60171" y="151425"/>
                </a:lnTo>
                <a:lnTo>
                  <a:pt x="62022" y="154290"/>
                </a:lnTo>
                <a:lnTo>
                  <a:pt x="64208" y="157153"/>
                </a:lnTo>
                <a:lnTo>
                  <a:pt x="66617" y="159061"/>
                </a:lnTo>
                <a:lnTo>
                  <a:pt x="69177" y="160333"/>
                </a:lnTo>
                <a:lnTo>
                  <a:pt x="71835" y="161181"/>
                </a:lnTo>
                <a:lnTo>
                  <a:pt x="75512" y="161746"/>
                </a:lnTo>
                <a:lnTo>
                  <a:pt x="79869" y="162124"/>
                </a:lnTo>
                <a:lnTo>
                  <a:pt x="84678" y="162375"/>
                </a:lnTo>
                <a:lnTo>
                  <a:pt x="95102" y="162654"/>
                </a:lnTo>
                <a:lnTo>
                  <a:pt x="117317" y="162834"/>
                </a:lnTo>
                <a:lnTo>
                  <a:pt x="122026" y="161896"/>
                </a:lnTo>
                <a:lnTo>
                  <a:pt x="126118" y="160318"/>
                </a:lnTo>
                <a:lnTo>
                  <a:pt x="129799" y="158314"/>
                </a:lnTo>
                <a:lnTo>
                  <a:pt x="136428" y="153547"/>
                </a:lnTo>
                <a:lnTo>
                  <a:pt x="139530" y="150942"/>
                </a:lnTo>
                <a:lnTo>
                  <a:pt x="143502" y="148253"/>
                </a:lnTo>
                <a:lnTo>
                  <a:pt x="148055" y="145508"/>
                </a:lnTo>
                <a:lnTo>
                  <a:pt x="152997" y="142725"/>
                </a:lnTo>
                <a:lnTo>
                  <a:pt x="163566" y="137094"/>
                </a:lnTo>
                <a:lnTo>
                  <a:pt x="169051" y="134258"/>
                </a:lnTo>
                <a:lnTo>
                  <a:pt x="173661" y="131416"/>
                </a:lnTo>
                <a:lnTo>
                  <a:pt x="177687" y="128568"/>
                </a:lnTo>
                <a:lnTo>
                  <a:pt x="181323" y="125717"/>
                </a:lnTo>
                <a:lnTo>
                  <a:pt x="185652" y="122864"/>
                </a:lnTo>
                <a:lnTo>
                  <a:pt x="190442" y="120009"/>
                </a:lnTo>
                <a:lnTo>
                  <a:pt x="195542" y="117154"/>
                </a:lnTo>
                <a:lnTo>
                  <a:pt x="198941" y="114297"/>
                </a:lnTo>
                <a:lnTo>
                  <a:pt x="201208" y="111441"/>
                </a:lnTo>
                <a:lnTo>
                  <a:pt x="204677" y="104774"/>
                </a:lnTo>
                <a:lnTo>
                  <a:pt x="209395" y="95461"/>
                </a:lnTo>
                <a:lnTo>
                  <a:pt x="211034" y="91264"/>
                </a:lnTo>
                <a:lnTo>
                  <a:pt x="212127" y="87512"/>
                </a:lnTo>
                <a:lnTo>
                  <a:pt x="212855" y="84059"/>
                </a:lnTo>
                <a:lnTo>
                  <a:pt x="213341" y="80805"/>
                </a:lnTo>
                <a:lnTo>
                  <a:pt x="213664" y="77682"/>
                </a:lnTo>
                <a:lnTo>
                  <a:pt x="213881" y="74648"/>
                </a:lnTo>
                <a:lnTo>
                  <a:pt x="213072" y="71673"/>
                </a:lnTo>
                <a:lnTo>
                  <a:pt x="211581" y="68737"/>
                </a:lnTo>
                <a:lnTo>
                  <a:pt x="209634" y="65827"/>
                </a:lnTo>
                <a:lnTo>
                  <a:pt x="207383" y="63887"/>
                </a:lnTo>
                <a:lnTo>
                  <a:pt x="204931" y="62594"/>
                </a:lnTo>
                <a:lnTo>
                  <a:pt x="198712" y="60205"/>
                </a:lnTo>
                <a:lnTo>
                  <a:pt x="194388" y="58234"/>
                </a:lnTo>
                <a:lnTo>
                  <a:pt x="179198" y="50909"/>
                </a:lnTo>
                <a:lnTo>
                  <a:pt x="173758" y="48227"/>
                </a:lnTo>
                <a:lnTo>
                  <a:pt x="168227" y="46439"/>
                </a:lnTo>
                <a:lnTo>
                  <a:pt x="162633" y="45247"/>
                </a:lnTo>
                <a:lnTo>
                  <a:pt x="157000" y="44452"/>
                </a:lnTo>
                <a:lnTo>
                  <a:pt x="150387" y="43922"/>
                </a:lnTo>
                <a:lnTo>
                  <a:pt x="143120" y="43569"/>
                </a:lnTo>
                <a:lnTo>
                  <a:pt x="128379" y="43177"/>
                </a:lnTo>
                <a:lnTo>
                  <a:pt x="88401" y="42904"/>
                </a:lnTo>
                <a:lnTo>
                  <a:pt x="0" y="4286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699"/>
          <p:cNvSpPr/>
          <p:nvPr/>
        </p:nvSpPr>
        <p:spPr>
          <a:xfrm>
            <a:off x="6577965" y="3454717"/>
            <a:ext cx="2142982" cy="685766"/>
          </a:xfrm>
          <a:custGeom>
            <a:avLst/>
            <a:gdLst/>
            <a:ahLst/>
            <a:cxnLst/>
            <a:rect l="0" t="0" r="0" b="0"/>
            <a:pathLst>
              <a:path w="2142982" h="685766">
                <a:moveTo>
                  <a:pt x="77152" y="197168"/>
                </a:moveTo>
                <a:lnTo>
                  <a:pt x="86254" y="197168"/>
                </a:lnTo>
                <a:lnTo>
                  <a:pt x="88935" y="196215"/>
                </a:lnTo>
                <a:lnTo>
                  <a:pt x="90722" y="194628"/>
                </a:lnTo>
                <a:lnTo>
                  <a:pt x="91913" y="192617"/>
                </a:lnTo>
                <a:lnTo>
                  <a:pt x="95566" y="191276"/>
                </a:lnTo>
                <a:lnTo>
                  <a:pt x="159240" y="181319"/>
                </a:lnTo>
                <a:lnTo>
                  <a:pt x="225925" y="168205"/>
                </a:lnTo>
                <a:lnTo>
                  <a:pt x="292242" y="161039"/>
                </a:lnTo>
                <a:lnTo>
                  <a:pt x="549413" y="120011"/>
                </a:lnTo>
                <a:lnTo>
                  <a:pt x="671263" y="102870"/>
                </a:lnTo>
                <a:lnTo>
                  <a:pt x="1094454" y="48578"/>
                </a:lnTo>
                <a:lnTo>
                  <a:pt x="1140156" y="45403"/>
                </a:lnTo>
                <a:lnTo>
                  <a:pt x="1185868" y="43039"/>
                </a:lnTo>
                <a:lnTo>
                  <a:pt x="1231586" y="38813"/>
                </a:lnTo>
                <a:lnTo>
                  <a:pt x="1295613" y="31079"/>
                </a:lnTo>
                <a:lnTo>
                  <a:pt x="1403879" y="23884"/>
                </a:lnTo>
                <a:lnTo>
                  <a:pt x="1465302" y="19142"/>
                </a:lnTo>
                <a:lnTo>
                  <a:pt x="1525729" y="15197"/>
                </a:lnTo>
                <a:lnTo>
                  <a:pt x="1585859" y="10535"/>
                </a:lnTo>
                <a:lnTo>
                  <a:pt x="1645904" y="9154"/>
                </a:lnTo>
                <a:lnTo>
                  <a:pt x="1703382" y="6205"/>
                </a:lnTo>
                <a:lnTo>
                  <a:pt x="1756609" y="1839"/>
                </a:lnTo>
                <a:lnTo>
                  <a:pt x="1808575" y="545"/>
                </a:lnTo>
                <a:lnTo>
                  <a:pt x="2056745" y="0"/>
                </a:lnTo>
                <a:lnTo>
                  <a:pt x="2071714" y="2540"/>
                </a:lnTo>
                <a:lnTo>
                  <a:pt x="2084717" y="5891"/>
                </a:lnTo>
                <a:lnTo>
                  <a:pt x="2102746" y="8731"/>
                </a:lnTo>
                <a:lnTo>
                  <a:pt x="2114384" y="12770"/>
                </a:lnTo>
                <a:lnTo>
                  <a:pt x="2118249" y="15181"/>
                </a:lnTo>
                <a:lnTo>
                  <a:pt x="2120826" y="17741"/>
                </a:lnTo>
                <a:lnTo>
                  <a:pt x="2126992" y="25894"/>
                </a:lnTo>
                <a:lnTo>
                  <a:pt x="2137609" y="37183"/>
                </a:lnTo>
                <a:lnTo>
                  <a:pt x="2139448" y="40028"/>
                </a:lnTo>
                <a:lnTo>
                  <a:pt x="2141491" y="45730"/>
                </a:lnTo>
                <a:lnTo>
                  <a:pt x="2142909" y="66794"/>
                </a:lnTo>
                <a:lnTo>
                  <a:pt x="2142981" y="70247"/>
                </a:lnTo>
                <a:lnTo>
                  <a:pt x="2140521" y="79164"/>
                </a:lnTo>
                <a:lnTo>
                  <a:pt x="2138532" y="84208"/>
                </a:lnTo>
                <a:lnTo>
                  <a:pt x="2135731" y="104961"/>
                </a:lnTo>
                <a:lnTo>
                  <a:pt x="2130350" y="124656"/>
                </a:lnTo>
                <a:lnTo>
                  <a:pt x="2114432" y="171857"/>
                </a:lnTo>
                <a:lnTo>
                  <a:pt x="2111322" y="188776"/>
                </a:lnTo>
                <a:lnTo>
                  <a:pt x="2108987" y="205821"/>
                </a:lnTo>
                <a:lnTo>
                  <a:pt x="2104775" y="222921"/>
                </a:lnTo>
                <a:lnTo>
                  <a:pt x="2097188" y="240046"/>
                </a:lnTo>
                <a:lnTo>
                  <a:pt x="2088419" y="257182"/>
                </a:lnTo>
                <a:lnTo>
                  <a:pt x="2081345" y="274323"/>
                </a:lnTo>
                <a:lnTo>
                  <a:pt x="2077567" y="291467"/>
                </a:lnTo>
                <a:lnTo>
                  <a:pt x="2074936" y="308611"/>
                </a:lnTo>
                <a:lnTo>
                  <a:pt x="2070591" y="325755"/>
                </a:lnTo>
                <a:lnTo>
                  <a:pt x="2065484" y="342900"/>
                </a:lnTo>
                <a:lnTo>
                  <a:pt x="2060993" y="359093"/>
                </a:lnTo>
                <a:lnTo>
                  <a:pt x="2058464" y="379871"/>
                </a:lnTo>
                <a:lnTo>
                  <a:pt x="2057872" y="395527"/>
                </a:lnTo>
                <a:lnTo>
                  <a:pt x="2055070" y="409470"/>
                </a:lnTo>
                <a:lnTo>
                  <a:pt x="2051602" y="422016"/>
                </a:lnTo>
                <a:lnTo>
                  <a:pt x="2048697" y="439791"/>
                </a:lnTo>
                <a:lnTo>
                  <a:pt x="2042205" y="460323"/>
                </a:lnTo>
                <a:lnTo>
                  <a:pt x="2040639" y="473833"/>
                </a:lnTo>
                <a:lnTo>
                  <a:pt x="2039559" y="476862"/>
                </a:lnTo>
                <a:lnTo>
                  <a:pt x="2032907" y="486894"/>
                </a:lnTo>
                <a:lnTo>
                  <a:pt x="2031546" y="487474"/>
                </a:lnTo>
                <a:lnTo>
                  <a:pt x="2027495" y="488118"/>
                </a:lnTo>
                <a:lnTo>
                  <a:pt x="2025080" y="489242"/>
                </a:lnTo>
                <a:lnTo>
                  <a:pt x="2017132" y="494422"/>
                </a:lnTo>
                <a:lnTo>
                  <a:pt x="2011563" y="495968"/>
                </a:lnTo>
                <a:lnTo>
                  <a:pt x="1948486" y="501724"/>
                </a:lnTo>
                <a:lnTo>
                  <a:pt x="1882813" y="505422"/>
                </a:lnTo>
                <a:lnTo>
                  <a:pt x="1824581" y="511599"/>
                </a:lnTo>
                <a:lnTo>
                  <a:pt x="1763690" y="516347"/>
                </a:lnTo>
                <a:lnTo>
                  <a:pt x="1696911" y="521624"/>
                </a:lnTo>
                <a:lnTo>
                  <a:pt x="1641237" y="527088"/>
                </a:lnTo>
                <a:lnTo>
                  <a:pt x="1582514" y="534740"/>
                </a:lnTo>
                <a:lnTo>
                  <a:pt x="1518336" y="538489"/>
                </a:lnTo>
                <a:lnTo>
                  <a:pt x="1455612" y="544151"/>
                </a:lnTo>
                <a:lnTo>
                  <a:pt x="1394799" y="551861"/>
                </a:lnTo>
                <a:lnTo>
                  <a:pt x="1330001" y="555627"/>
                </a:lnTo>
                <a:lnTo>
                  <a:pt x="1285167" y="559048"/>
                </a:lnTo>
                <a:lnTo>
                  <a:pt x="1239840" y="562791"/>
                </a:lnTo>
                <a:lnTo>
                  <a:pt x="1194295" y="564454"/>
                </a:lnTo>
                <a:lnTo>
                  <a:pt x="1148653" y="567733"/>
                </a:lnTo>
                <a:lnTo>
                  <a:pt x="1102967" y="572366"/>
                </a:lnTo>
                <a:lnTo>
                  <a:pt x="1035359" y="580329"/>
                </a:lnTo>
                <a:lnTo>
                  <a:pt x="970771" y="587769"/>
                </a:lnTo>
                <a:lnTo>
                  <a:pt x="900094" y="591349"/>
                </a:lnTo>
                <a:lnTo>
                  <a:pt x="835125" y="597066"/>
                </a:lnTo>
                <a:lnTo>
                  <a:pt x="768991" y="600136"/>
                </a:lnTo>
                <a:lnTo>
                  <a:pt x="706745" y="606655"/>
                </a:lnTo>
                <a:lnTo>
                  <a:pt x="605914" y="620192"/>
                </a:lnTo>
                <a:lnTo>
                  <a:pt x="550370" y="628684"/>
                </a:lnTo>
                <a:lnTo>
                  <a:pt x="493166" y="632682"/>
                </a:lnTo>
                <a:lnTo>
                  <a:pt x="438540" y="638417"/>
                </a:lnTo>
                <a:lnTo>
                  <a:pt x="386160" y="646149"/>
                </a:lnTo>
                <a:lnTo>
                  <a:pt x="324105" y="657295"/>
                </a:lnTo>
                <a:lnTo>
                  <a:pt x="268526" y="668669"/>
                </a:lnTo>
                <a:lnTo>
                  <a:pt x="232281" y="674692"/>
                </a:lnTo>
                <a:lnTo>
                  <a:pt x="156046" y="684460"/>
                </a:lnTo>
                <a:lnTo>
                  <a:pt x="93680" y="685765"/>
                </a:lnTo>
                <a:lnTo>
                  <a:pt x="84181" y="683245"/>
                </a:lnTo>
                <a:lnTo>
                  <a:pt x="73608" y="679902"/>
                </a:lnTo>
                <a:lnTo>
                  <a:pt x="62559" y="678416"/>
                </a:lnTo>
                <a:lnTo>
                  <a:pt x="58851" y="676115"/>
                </a:lnTo>
                <a:lnTo>
                  <a:pt x="56379" y="672676"/>
                </a:lnTo>
                <a:lnTo>
                  <a:pt x="53632" y="664727"/>
                </a:lnTo>
                <a:lnTo>
                  <a:pt x="51133" y="653945"/>
                </a:lnTo>
                <a:lnTo>
                  <a:pt x="45736" y="638156"/>
                </a:lnTo>
                <a:lnTo>
                  <a:pt x="43714" y="616756"/>
                </a:lnTo>
                <a:lnTo>
                  <a:pt x="43114" y="596022"/>
                </a:lnTo>
                <a:lnTo>
                  <a:pt x="42895" y="549423"/>
                </a:lnTo>
                <a:lnTo>
                  <a:pt x="45417" y="529303"/>
                </a:lnTo>
                <a:lnTo>
                  <a:pt x="48759" y="508613"/>
                </a:lnTo>
                <a:lnTo>
                  <a:pt x="50245" y="489893"/>
                </a:lnTo>
                <a:lnTo>
                  <a:pt x="50906" y="472048"/>
                </a:lnTo>
                <a:lnTo>
                  <a:pt x="50247" y="454592"/>
                </a:lnTo>
                <a:lnTo>
                  <a:pt x="45474" y="429651"/>
                </a:lnTo>
                <a:lnTo>
                  <a:pt x="42684" y="409773"/>
                </a:lnTo>
                <a:lnTo>
                  <a:pt x="36247" y="391819"/>
                </a:lnTo>
                <a:lnTo>
                  <a:pt x="28308" y="375386"/>
                </a:lnTo>
                <a:lnTo>
                  <a:pt x="17092" y="360817"/>
                </a:lnTo>
                <a:lnTo>
                  <a:pt x="14252" y="357703"/>
                </a:lnTo>
                <a:lnTo>
                  <a:pt x="12359" y="354673"/>
                </a:lnTo>
                <a:lnTo>
                  <a:pt x="10255" y="348768"/>
                </a:lnTo>
                <a:lnTo>
                  <a:pt x="8742" y="346812"/>
                </a:lnTo>
                <a:lnTo>
                  <a:pt x="6780" y="345508"/>
                </a:lnTo>
                <a:lnTo>
                  <a:pt x="0" y="34290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700"/>
          <p:cNvSpPr/>
          <p:nvPr/>
        </p:nvSpPr>
        <p:spPr>
          <a:xfrm>
            <a:off x="2283142" y="3891915"/>
            <a:ext cx="8573" cy="1"/>
          </a:xfrm>
          <a:custGeom>
            <a:avLst/>
            <a:gdLst/>
            <a:ahLst/>
            <a:cxnLst/>
            <a:rect l="0" t="0" r="0" b="0"/>
            <a:pathLst>
              <a:path w="8573" h="1">
                <a:moveTo>
                  <a:pt x="8572" y="0"/>
                </a:move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701"/>
          <p:cNvSpPr/>
          <p:nvPr/>
        </p:nvSpPr>
        <p:spPr>
          <a:xfrm>
            <a:off x="2223498" y="3687362"/>
            <a:ext cx="2519939" cy="710253"/>
          </a:xfrm>
          <a:custGeom>
            <a:avLst/>
            <a:gdLst/>
            <a:ahLst/>
            <a:cxnLst/>
            <a:rect l="0" t="0" r="0" b="0"/>
            <a:pathLst>
              <a:path w="2519939" h="710253">
                <a:moveTo>
                  <a:pt x="145369" y="187408"/>
                </a:moveTo>
                <a:lnTo>
                  <a:pt x="149920" y="182857"/>
                </a:lnTo>
                <a:lnTo>
                  <a:pt x="153166" y="181516"/>
                </a:lnTo>
                <a:lnTo>
                  <a:pt x="165882" y="178677"/>
                </a:lnTo>
                <a:lnTo>
                  <a:pt x="172901" y="174637"/>
                </a:lnTo>
                <a:lnTo>
                  <a:pt x="184276" y="172207"/>
                </a:lnTo>
                <a:lnTo>
                  <a:pt x="206744" y="168299"/>
                </a:lnTo>
                <a:lnTo>
                  <a:pt x="303895" y="141654"/>
                </a:lnTo>
                <a:lnTo>
                  <a:pt x="366646" y="129936"/>
                </a:lnTo>
                <a:lnTo>
                  <a:pt x="432036" y="120890"/>
                </a:lnTo>
                <a:lnTo>
                  <a:pt x="502677" y="111844"/>
                </a:lnTo>
                <a:lnTo>
                  <a:pt x="576550" y="101139"/>
                </a:lnTo>
                <a:lnTo>
                  <a:pt x="659103" y="87323"/>
                </a:lnTo>
                <a:lnTo>
                  <a:pt x="724120" y="75951"/>
                </a:lnTo>
                <a:lnTo>
                  <a:pt x="848069" y="55962"/>
                </a:lnTo>
                <a:lnTo>
                  <a:pt x="955713" y="46198"/>
                </a:lnTo>
                <a:lnTo>
                  <a:pt x="1033429" y="42568"/>
                </a:lnTo>
                <a:lnTo>
                  <a:pt x="1107342" y="39312"/>
                </a:lnTo>
                <a:lnTo>
                  <a:pt x="1168585" y="34942"/>
                </a:lnTo>
                <a:lnTo>
                  <a:pt x="1232452" y="31108"/>
                </a:lnTo>
                <a:lnTo>
                  <a:pt x="1293603" y="26479"/>
                </a:lnTo>
                <a:lnTo>
                  <a:pt x="1356489" y="25108"/>
                </a:lnTo>
                <a:lnTo>
                  <a:pt x="1446005" y="24644"/>
                </a:lnTo>
                <a:lnTo>
                  <a:pt x="1509701" y="20013"/>
                </a:lnTo>
                <a:lnTo>
                  <a:pt x="1575352" y="17159"/>
                </a:lnTo>
                <a:lnTo>
                  <a:pt x="1659911" y="16195"/>
                </a:lnTo>
                <a:lnTo>
                  <a:pt x="1956637" y="15958"/>
                </a:lnTo>
                <a:lnTo>
                  <a:pt x="2016917" y="11407"/>
                </a:lnTo>
                <a:lnTo>
                  <a:pt x="2091128" y="8180"/>
                </a:lnTo>
                <a:lnTo>
                  <a:pt x="2288376" y="7394"/>
                </a:lnTo>
                <a:lnTo>
                  <a:pt x="2374871" y="5"/>
                </a:lnTo>
                <a:lnTo>
                  <a:pt x="2421409" y="0"/>
                </a:lnTo>
                <a:lnTo>
                  <a:pt x="2476088" y="9410"/>
                </a:lnTo>
                <a:lnTo>
                  <a:pt x="2491397" y="14017"/>
                </a:lnTo>
                <a:lnTo>
                  <a:pt x="2495200" y="14664"/>
                </a:lnTo>
                <a:lnTo>
                  <a:pt x="2501966" y="17923"/>
                </a:lnTo>
                <a:lnTo>
                  <a:pt x="2514070" y="27776"/>
                </a:lnTo>
                <a:lnTo>
                  <a:pt x="2516031" y="30504"/>
                </a:lnTo>
                <a:lnTo>
                  <a:pt x="2518209" y="36075"/>
                </a:lnTo>
                <a:lnTo>
                  <a:pt x="2519607" y="47413"/>
                </a:lnTo>
                <a:lnTo>
                  <a:pt x="2519907" y="66232"/>
                </a:lnTo>
                <a:lnTo>
                  <a:pt x="2519938" y="82183"/>
                </a:lnTo>
                <a:lnTo>
                  <a:pt x="2517406" y="93333"/>
                </a:lnTo>
                <a:lnTo>
                  <a:pt x="2510625" y="110321"/>
                </a:lnTo>
                <a:lnTo>
                  <a:pt x="2502583" y="129960"/>
                </a:lnTo>
                <a:lnTo>
                  <a:pt x="2494167" y="153876"/>
                </a:lnTo>
                <a:lnTo>
                  <a:pt x="2488489" y="171552"/>
                </a:lnTo>
                <a:lnTo>
                  <a:pt x="2479938" y="201971"/>
                </a:lnTo>
                <a:lnTo>
                  <a:pt x="2474228" y="220551"/>
                </a:lnTo>
                <a:lnTo>
                  <a:pt x="2465658" y="247075"/>
                </a:lnTo>
                <a:lnTo>
                  <a:pt x="2459944" y="266949"/>
                </a:lnTo>
                <a:lnTo>
                  <a:pt x="2454229" y="287529"/>
                </a:lnTo>
                <a:lnTo>
                  <a:pt x="2448514" y="306201"/>
                </a:lnTo>
                <a:lnTo>
                  <a:pt x="2439942" y="332778"/>
                </a:lnTo>
                <a:lnTo>
                  <a:pt x="2436767" y="352665"/>
                </a:lnTo>
                <a:lnTo>
                  <a:pt x="2434403" y="373250"/>
                </a:lnTo>
                <a:lnTo>
                  <a:pt x="2430177" y="391925"/>
                </a:lnTo>
                <a:lnTo>
                  <a:pt x="2425595" y="421305"/>
                </a:lnTo>
                <a:lnTo>
                  <a:pt x="2421501" y="437094"/>
                </a:lnTo>
                <a:lnTo>
                  <a:pt x="2418391" y="457498"/>
                </a:lnTo>
                <a:lnTo>
                  <a:pt x="2417469" y="475609"/>
                </a:lnTo>
                <a:lnTo>
                  <a:pt x="2417159" y="497843"/>
                </a:lnTo>
                <a:lnTo>
                  <a:pt x="2417116" y="505719"/>
                </a:lnTo>
                <a:lnTo>
                  <a:pt x="2416152" y="509153"/>
                </a:lnTo>
                <a:lnTo>
                  <a:pt x="2412541" y="515508"/>
                </a:lnTo>
                <a:lnTo>
                  <a:pt x="2410245" y="517584"/>
                </a:lnTo>
                <a:lnTo>
                  <a:pt x="2407761" y="518968"/>
                </a:lnTo>
                <a:lnTo>
                  <a:pt x="2405152" y="519890"/>
                </a:lnTo>
                <a:lnTo>
                  <a:pt x="2399715" y="523455"/>
                </a:lnTo>
                <a:lnTo>
                  <a:pt x="2385620" y="535297"/>
                </a:lnTo>
                <a:lnTo>
                  <a:pt x="2379921" y="537287"/>
                </a:lnTo>
                <a:lnTo>
                  <a:pt x="2366807" y="538408"/>
                </a:lnTo>
                <a:lnTo>
                  <a:pt x="2360705" y="541423"/>
                </a:lnTo>
                <a:lnTo>
                  <a:pt x="2330381" y="561713"/>
                </a:lnTo>
                <a:lnTo>
                  <a:pt x="2313778" y="568078"/>
                </a:lnTo>
                <a:lnTo>
                  <a:pt x="2287413" y="571661"/>
                </a:lnTo>
                <a:lnTo>
                  <a:pt x="2216534" y="578929"/>
                </a:lnTo>
                <a:lnTo>
                  <a:pt x="2138980" y="581496"/>
                </a:lnTo>
                <a:lnTo>
                  <a:pt x="2063794" y="586261"/>
                </a:lnTo>
                <a:lnTo>
                  <a:pt x="2002562" y="588562"/>
                </a:lnTo>
                <a:lnTo>
                  <a:pt x="1936421" y="583372"/>
                </a:lnTo>
                <a:lnTo>
                  <a:pt x="1868323" y="582064"/>
                </a:lnTo>
                <a:lnTo>
                  <a:pt x="1792994" y="580854"/>
                </a:lnTo>
                <a:lnTo>
                  <a:pt x="1716449" y="574970"/>
                </a:lnTo>
                <a:lnTo>
                  <a:pt x="1641462" y="568975"/>
                </a:lnTo>
                <a:lnTo>
                  <a:pt x="1577775" y="565895"/>
                </a:lnTo>
                <a:lnTo>
                  <a:pt x="1515195" y="564982"/>
                </a:lnTo>
                <a:lnTo>
                  <a:pt x="1321347" y="564607"/>
                </a:lnTo>
                <a:lnTo>
                  <a:pt x="1253690" y="569151"/>
                </a:lnTo>
                <a:lnTo>
                  <a:pt x="1168454" y="573329"/>
                </a:lnTo>
                <a:lnTo>
                  <a:pt x="1101814" y="578826"/>
                </a:lnTo>
                <a:lnTo>
                  <a:pt x="1033809" y="581831"/>
                </a:lnTo>
                <a:lnTo>
                  <a:pt x="965400" y="588330"/>
                </a:lnTo>
                <a:lnTo>
                  <a:pt x="851162" y="601860"/>
                </a:lnTo>
                <a:lnTo>
                  <a:pt x="733323" y="626281"/>
                </a:lnTo>
                <a:lnTo>
                  <a:pt x="673802" y="635685"/>
                </a:lnTo>
                <a:lnTo>
                  <a:pt x="483661" y="664604"/>
                </a:lnTo>
                <a:lnTo>
                  <a:pt x="370441" y="684613"/>
                </a:lnTo>
                <a:lnTo>
                  <a:pt x="302996" y="697948"/>
                </a:lnTo>
                <a:lnTo>
                  <a:pt x="217102" y="708320"/>
                </a:lnTo>
                <a:lnTo>
                  <a:pt x="145492" y="710252"/>
                </a:lnTo>
                <a:lnTo>
                  <a:pt x="94897" y="709371"/>
                </a:lnTo>
                <a:lnTo>
                  <a:pt x="63013" y="702551"/>
                </a:lnTo>
                <a:lnTo>
                  <a:pt x="52887" y="702110"/>
                </a:lnTo>
                <a:lnTo>
                  <a:pt x="48472" y="701040"/>
                </a:lnTo>
                <a:lnTo>
                  <a:pt x="41026" y="697311"/>
                </a:lnTo>
                <a:lnTo>
                  <a:pt x="25536" y="684404"/>
                </a:lnTo>
                <a:lnTo>
                  <a:pt x="22618" y="681615"/>
                </a:lnTo>
                <a:lnTo>
                  <a:pt x="20672" y="678805"/>
                </a:lnTo>
                <a:lnTo>
                  <a:pt x="12743" y="660047"/>
                </a:lnTo>
                <a:lnTo>
                  <a:pt x="10224" y="652105"/>
                </a:lnTo>
                <a:lnTo>
                  <a:pt x="8806" y="639738"/>
                </a:lnTo>
                <a:lnTo>
                  <a:pt x="8607" y="634694"/>
                </a:lnTo>
                <a:lnTo>
                  <a:pt x="5846" y="624009"/>
                </a:lnTo>
                <a:lnTo>
                  <a:pt x="2396" y="612910"/>
                </a:lnTo>
                <a:lnTo>
                  <a:pt x="454" y="594999"/>
                </a:lnTo>
                <a:lnTo>
                  <a:pt x="0" y="580014"/>
                </a:lnTo>
                <a:lnTo>
                  <a:pt x="2338" y="566369"/>
                </a:lnTo>
                <a:lnTo>
                  <a:pt x="5600" y="553003"/>
                </a:lnTo>
                <a:lnTo>
                  <a:pt x="7049" y="537537"/>
                </a:lnTo>
                <a:lnTo>
                  <a:pt x="7865" y="517315"/>
                </a:lnTo>
                <a:lnTo>
                  <a:pt x="8107" y="494708"/>
                </a:lnTo>
                <a:lnTo>
                  <a:pt x="10704" y="478291"/>
                </a:lnTo>
                <a:lnTo>
                  <a:pt x="14080" y="461469"/>
                </a:lnTo>
                <a:lnTo>
                  <a:pt x="15581" y="444467"/>
                </a:lnTo>
                <a:lnTo>
                  <a:pt x="18788" y="427387"/>
                </a:lnTo>
                <a:lnTo>
                  <a:pt x="23388" y="410270"/>
                </a:lnTo>
                <a:lnTo>
                  <a:pt x="28608" y="393137"/>
                </a:lnTo>
                <a:lnTo>
                  <a:pt x="31563" y="375998"/>
                </a:lnTo>
                <a:lnTo>
                  <a:pt x="33828" y="359808"/>
                </a:lnTo>
                <a:lnTo>
                  <a:pt x="39507" y="339031"/>
                </a:lnTo>
                <a:lnTo>
                  <a:pt x="41612" y="317105"/>
                </a:lnTo>
                <a:lnTo>
                  <a:pt x="42105" y="307599"/>
                </a:lnTo>
                <a:lnTo>
                  <a:pt x="44864" y="297659"/>
                </a:lnTo>
                <a:lnTo>
                  <a:pt x="48312" y="286891"/>
                </a:lnTo>
                <a:lnTo>
                  <a:pt x="50526" y="266995"/>
                </a:lnTo>
                <a:lnTo>
                  <a:pt x="50708" y="263326"/>
                </a:lnTo>
                <a:lnTo>
                  <a:pt x="49877" y="259928"/>
                </a:lnTo>
                <a:lnTo>
                  <a:pt x="43659" y="249251"/>
                </a:lnTo>
                <a:lnTo>
                  <a:pt x="43014" y="245691"/>
                </a:lnTo>
                <a:lnTo>
                  <a:pt x="42843" y="243408"/>
                </a:lnTo>
                <a:lnTo>
                  <a:pt x="41776" y="241886"/>
                </a:lnTo>
                <a:lnTo>
                  <a:pt x="40112" y="240872"/>
                </a:lnTo>
                <a:lnTo>
                  <a:pt x="33927" y="23884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47)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311467" y="1363027"/>
            <a:ext cx="2786062" cy="1354455"/>
          </a:xfrm>
          <a:prstGeom prst="rect">
            <a:avLst/>
          </a:prstGeom>
          <a:solidFill>
            <a:srgbClr val="FFFFFF"/>
          </a:solidFill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512"/>
          <p:cNvSpPr/>
          <p:nvPr/>
        </p:nvSpPr>
        <p:spPr>
          <a:xfrm>
            <a:off x="1631632" y="2443550"/>
            <a:ext cx="317183" cy="256788"/>
          </a:xfrm>
          <a:custGeom>
            <a:avLst/>
            <a:gdLst/>
            <a:ahLst/>
            <a:cxnLst/>
            <a:rect l="0" t="0" r="0" b="0"/>
            <a:pathLst>
              <a:path w="317183" h="256788">
                <a:moveTo>
                  <a:pt x="0" y="256787"/>
                </a:moveTo>
                <a:lnTo>
                  <a:pt x="4551" y="256787"/>
                </a:lnTo>
                <a:lnTo>
                  <a:pt x="6844" y="255835"/>
                </a:lnTo>
                <a:lnTo>
                  <a:pt x="14622" y="250895"/>
                </a:lnTo>
                <a:lnTo>
                  <a:pt x="20151" y="249406"/>
                </a:lnTo>
                <a:lnTo>
                  <a:pt x="28619" y="248568"/>
                </a:lnTo>
                <a:lnTo>
                  <a:pt x="36850" y="245831"/>
                </a:lnTo>
                <a:lnTo>
                  <a:pt x="45905" y="241440"/>
                </a:lnTo>
                <a:lnTo>
                  <a:pt x="53105" y="236314"/>
                </a:lnTo>
                <a:lnTo>
                  <a:pt x="59479" y="230860"/>
                </a:lnTo>
                <a:lnTo>
                  <a:pt x="65488" y="225262"/>
                </a:lnTo>
                <a:lnTo>
                  <a:pt x="71333" y="219598"/>
                </a:lnTo>
                <a:lnTo>
                  <a:pt x="74226" y="215802"/>
                </a:lnTo>
                <a:lnTo>
                  <a:pt x="77106" y="211366"/>
                </a:lnTo>
                <a:lnTo>
                  <a:pt x="79979" y="206504"/>
                </a:lnTo>
                <a:lnTo>
                  <a:pt x="85711" y="198562"/>
                </a:lnTo>
                <a:lnTo>
                  <a:pt x="92386" y="190904"/>
                </a:lnTo>
                <a:lnTo>
                  <a:pt x="101703" y="181151"/>
                </a:lnTo>
                <a:lnTo>
                  <a:pt x="105902" y="175883"/>
                </a:lnTo>
                <a:lnTo>
                  <a:pt x="109654" y="170466"/>
                </a:lnTo>
                <a:lnTo>
                  <a:pt x="113108" y="164950"/>
                </a:lnTo>
                <a:lnTo>
                  <a:pt x="117315" y="159367"/>
                </a:lnTo>
                <a:lnTo>
                  <a:pt x="122025" y="153740"/>
                </a:lnTo>
                <a:lnTo>
                  <a:pt x="127070" y="148084"/>
                </a:lnTo>
                <a:lnTo>
                  <a:pt x="131386" y="142409"/>
                </a:lnTo>
                <a:lnTo>
                  <a:pt x="135216" y="136720"/>
                </a:lnTo>
                <a:lnTo>
                  <a:pt x="138721" y="131022"/>
                </a:lnTo>
                <a:lnTo>
                  <a:pt x="142011" y="125319"/>
                </a:lnTo>
                <a:lnTo>
                  <a:pt x="148206" y="113902"/>
                </a:lnTo>
                <a:lnTo>
                  <a:pt x="159944" y="91050"/>
                </a:lnTo>
                <a:lnTo>
                  <a:pt x="165701" y="79621"/>
                </a:lnTo>
                <a:lnTo>
                  <a:pt x="167618" y="74859"/>
                </a:lnTo>
                <a:lnTo>
                  <a:pt x="169746" y="67028"/>
                </a:lnTo>
                <a:lnTo>
                  <a:pt x="171267" y="62653"/>
                </a:lnTo>
                <a:lnTo>
                  <a:pt x="173233" y="57832"/>
                </a:lnTo>
                <a:lnTo>
                  <a:pt x="175496" y="52713"/>
                </a:lnTo>
                <a:lnTo>
                  <a:pt x="177005" y="48347"/>
                </a:lnTo>
                <a:lnTo>
                  <a:pt x="178681" y="40957"/>
                </a:lnTo>
                <a:lnTo>
                  <a:pt x="179427" y="34498"/>
                </a:lnTo>
                <a:lnTo>
                  <a:pt x="179625" y="31442"/>
                </a:lnTo>
                <a:lnTo>
                  <a:pt x="178805" y="28452"/>
                </a:lnTo>
                <a:lnTo>
                  <a:pt x="174053" y="20645"/>
                </a:lnTo>
                <a:lnTo>
                  <a:pt x="171269" y="16957"/>
                </a:lnTo>
                <a:lnTo>
                  <a:pt x="167242" y="12718"/>
                </a:lnTo>
                <a:lnTo>
                  <a:pt x="164835" y="11207"/>
                </a:lnTo>
                <a:lnTo>
                  <a:pt x="156896" y="8128"/>
                </a:lnTo>
                <a:lnTo>
                  <a:pt x="147390" y="922"/>
                </a:lnTo>
                <a:lnTo>
                  <a:pt x="143929" y="194"/>
                </a:lnTo>
                <a:lnTo>
                  <a:pt x="141673" y="0"/>
                </a:lnTo>
                <a:lnTo>
                  <a:pt x="139216" y="823"/>
                </a:lnTo>
                <a:lnTo>
                  <a:pt x="131207" y="5580"/>
                </a:lnTo>
                <a:lnTo>
                  <a:pt x="122802" y="8365"/>
                </a:lnTo>
                <a:lnTo>
                  <a:pt x="117126" y="12392"/>
                </a:lnTo>
                <a:lnTo>
                  <a:pt x="115232" y="14800"/>
                </a:lnTo>
                <a:lnTo>
                  <a:pt x="113969" y="17357"/>
                </a:lnTo>
                <a:lnTo>
                  <a:pt x="113127" y="20015"/>
                </a:lnTo>
                <a:lnTo>
                  <a:pt x="109651" y="25508"/>
                </a:lnTo>
                <a:lnTo>
                  <a:pt x="104931" y="32076"/>
                </a:lnTo>
                <a:lnTo>
                  <a:pt x="102339" y="36495"/>
                </a:lnTo>
                <a:lnTo>
                  <a:pt x="99659" y="41345"/>
                </a:lnTo>
                <a:lnTo>
                  <a:pt x="94140" y="49275"/>
                </a:lnTo>
                <a:lnTo>
                  <a:pt x="88513" y="56927"/>
                </a:lnTo>
                <a:lnTo>
                  <a:pt x="85678" y="61635"/>
                </a:lnTo>
                <a:lnTo>
                  <a:pt x="82836" y="66678"/>
                </a:lnTo>
                <a:lnTo>
                  <a:pt x="80942" y="70993"/>
                </a:lnTo>
                <a:lnTo>
                  <a:pt x="78836" y="78327"/>
                </a:lnTo>
                <a:lnTo>
                  <a:pt x="78275" y="82569"/>
                </a:lnTo>
                <a:lnTo>
                  <a:pt x="77901" y="87301"/>
                </a:lnTo>
                <a:lnTo>
                  <a:pt x="77485" y="96688"/>
                </a:lnTo>
                <a:lnTo>
                  <a:pt x="77300" y="104034"/>
                </a:lnTo>
                <a:lnTo>
                  <a:pt x="77166" y="129751"/>
                </a:lnTo>
                <a:lnTo>
                  <a:pt x="78114" y="133044"/>
                </a:lnTo>
                <a:lnTo>
                  <a:pt x="81707" y="139243"/>
                </a:lnTo>
                <a:lnTo>
                  <a:pt x="83999" y="143182"/>
                </a:lnTo>
                <a:lnTo>
                  <a:pt x="86479" y="147713"/>
                </a:lnTo>
                <a:lnTo>
                  <a:pt x="89085" y="152638"/>
                </a:lnTo>
                <a:lnTo>
                  <a:pt x="91981" y="160651"/>
                </a:lnTo>
                <a:lnTo>
                  <a:pt x="92753" y="164122"/>
                </a:lnTo>
                <a:lnTo>
                  <a:pt x="96151" y="170517"/>
                </a:lnTo>
                <a:lnTo>
                  <a:pt x="100836" y="176535"/>
                </a:lnTo>
                <a:lnTo>
                  <a:pt x="106093" y="182384"/>
                </a:lnTo>
                <a:lnTo>
                  <a:pt x="111605" y="188159"/>
                </a:lnTo>
                <a:lnTo>
                  <a:pt x="114409" y="191033"/>
                </a:lnTo>
                <a:lnTo>
                  <a:pt x="122603" y="196765"/>
                </a:lnTo>
                <a:lnTo>
                  <a:pt x="131643" y="202488"/>
                </a:lnTo>
                <a:lnTo>
                  <a:pt x="138835" y="208207"/>
                </a:lnTo>
                <a:lnTo>
                  <a:pt x="145207" y="213923"/>
                </a:lnTo>
                <a:lnTo>
                  <a:pt x="148240" y="216781"/>
                </a:lnTo>
                <a:lnTo>
                  <a:pt x="151214" y="218687"/>
                </a:lnTo>
                <a:lnTo>
                  <a:pt x="159951" y="222320"/>
                </a:lnTo>
                <a:lnTo>
                  <a:pt x="168572" y="228054"/>
                </a:lnTo>
                <a:lnTo>
                  <a:pt x="177159" y="231129"/>
                </a:lnTo>
                <a:lnTo>
                  <a:pt x="185736" y="236696"/>
                </a:lnTo>
                <a:lnTo>
                  <a:pt x="191452" y="238333"/>
                </a:lnTo>
                <a:lnTo>
                  <a:pt x="200025" y="239254"/>
                </a:lnTo>
                <a:lnTo>
                  <a:pt x="208597" y="239527"/>
                </a:lnTo>
                <a:lnTo>
                  <a:pt x="221721" y="239608"/>
                </a:lnTo>
                <a:lnTo>
                  <a:pt x="225919" y="238667"/>
                </a:lnTo>
                <a:lnTo>
                  <a:pt x="236378" y="233744"/>
                </a:lnTo>
                <a:lnTo>
                  <a:pt x="242534" y="232258"/>
                </a:lnTo>
                <a:lnTo>
                  <a:pt x="248445" y="229058"/>
                </a:lnTo>
                <a:lnTo>
                  <a:pt x="251355" y="226871"/>
                </a:lnTo>
                <a:lnTo>
                  <a:pt x="257128" y="224441"/>
                </a:lnTo>
                <a:lnTo>
                  <a:pt x="263822" y="222409"/>
                </a:lnTo>
                <a:lnTo>
                  <a:pt x="273147" y="218330"/>
                </a:lnTo>
                <a:lnTo>
                  <a:pt x="281101" y="213343"/>
                </a:lnTo>
                <a:lnTo>
                  <a:pt x="284556" y="210679"/>
                </a:lnTo>
                <a:lnTo>
                  <a:pt x="290934" y="207720"/>
                </a:lnTo>
                <a:lnTo>
                  <a:pt x="293969" y="206930"/>
                </a:lnTo>
                <a:lnTo>
                  <a:pt x="299880" y="203514"/>
                </a:lnTo>
                <a:lnTo>
                  <a:pt x="308563" y="196235"/>
                </a:lnTo>
                <a:lnTo>
                  <a:pt x="316678" y="188677"/>
                </a:lnTo>
                <a:lnTo>
                  <a:pt x="317116" y="181484"/>
                </a:lnTo>
                <a:lnTo>
                  <a:pt x="317182" y="1796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13"/>
          <p:cNvSpPr/>
          <p:nvPr/>
        </p:nvSpPr>
        <p:spPr>
          <a:xfrm>
            <a:off x="414337" y="1851660"/>
            <a:ext cx="278993" cy="171334"/>
          </a:xfrm>
          <a:custGeom>
            <a:avLst/>
            <a:gdLst/>
            <a:ahLst/>
            <a:cxnLst/>
            <a:rect l="0" t="0" r="0" b="0"/>
            <a:pathLst>
              <a:path w="278993" h="171334">
                <a:moveTo>
                  <a:pt x="0" y="17145"/>
                </a:moveTo>
                <a:lnTo>
                  <a:pt x="0" y="54305"/>
                </a:lnTo>
                <a:lnTo>
                  <a:pt x="952" y="58111"/>
                </a:lnTo>
                <a:lnTo>
                  <a:pt x="2540" y="62553"/>
                </a:lnTo>
                <a:lnTo>
                  <a:pt x="4551" y="67419"/>
                </a:lnTo>
                <a:lnTo>
                  <a:pt x="5891" y="71616"/>
                </a:lnTo>
                <a:lnTo>
                  <a:pt x="6785" y="75366"/>
                </a:lnTo>
                <a:lnTo>
                  <a:pt x="7381" y="78819"/>
                </a:lnTo>
                <a:lnTo>
                  <a:pt x="7778" y="82073"/>
                </a:lnTo>
                <a:lnTo>
                  <a:pt x="8043" y="85196"/>
                </a:lnTo>
                <a:lnTo>
                  <a:pt x="8219" y="88229"/>
                </a:lnTo>
                <a:lnTo>
                  <a:pt x="9290" y="91204"/>
                </a:lnTo>
                <a:lnTo>
                  <a:pt x="10956" y="94140"/>
                </a:lnTo>
                <a:lnTo>
                  <a:pt x="13019" y="97050"/>
                </a:lnTo>
                <a:lnTo>
                  <a:pt x="14394" y="100895"/>
                </a:lnTo>
                <a:lnTo>
                  <a:pt x="15311" y="105363"/>
                </a:lnTo>
                <a:lnTo>
                  <a:pt x="15922" y="110247"/>
                </a:lnTo>
                <a:lnTo>
                  <a:pt x="16330" y="114455"/>
                </a:lnTo>
                <a:lnTo>
                  <a:pt x="16602" y="118213"/>
                </a:lnTo>
                <a:lnTo>
                  <a:pt x="16783" y="121671"/>
                </a:lnTo>
                <a:lnTo>
                  <a:pt x="17856" y="124929"/>
                </a:lnTo>
                <a:lnTo>
                  <a:pt x="19524" y="128054"/>
                </a:lnTo>
                <a:lnTo>
                  <a:pt x="21588" y="131089"/>
                </a:lnTo>
                <a:lnTo>
                  <a:pt x="23917" y="134065"/>
                </a:lnTo>
                <a:lnTo>
                  <a:pt x="26422" y="137001"/>
                </a:lnTo>
                <a:lnTo>
                  <a:pt x="32736" y="144007"/>
                </a:lnTo>
                <a:lnTo>
                  <a:pt x="38380" y="149772"/>
                </a:lnTo>
                <a:lnTo>
                  <a:pt x="39874" y="152235"/>
                </a:lnTo>
                <a:lnTo>
                  <a:pt x="41534" y="157512"/>
                </a:lnTo>
                <a:lnTo>
                  <a:pt x="42469" y="161288"/>
                </a:lnTo>
                <a:lnTo>
                  <a:pt x="45228" y="164711"/>
                </a:lnTo>
                <a:lnTo>
                  <a:pt x="47297" y="166957"/>
                </a:lnTo>
                <a:lnTo>
                  <a:pt x="49629" y="168455"/>
                </a:lnTo>
                <a:lnTo>
                  <a:pt x="57675" y="170858"/>
                </a:lnTo>
                <a:lnTo>
                  <a:pt x="58452" y="171055"/>
                </a:lnTo>
                <a:lnTo>
                  <a:pt x="64098" y="171333"/>
                </a:lnTo>
                <a:lnTo>
                  <a:pt x="65592" y="170419"/>
                </a:lnTo>
                <a:lnTo>
                  <a:pt x="66588" y="168858"/>
                </a:lnTo>
                <a:lnTo>
                  <a:pt x="67252" y="166864"/>
                </a:lnTo>
                <a:lnTo>
                  <a:pt x="68647" y="165535"/>
                </a:lnTo>
                <a:lnTo>
                  <a:pt x="70530" y="164649"/>
                </a:lnTo>
                <a:lnTo>
                  <a:pt x="75844" y="163227"/>
                </a:lnTo>
                <a:lnTo>
                  <a:pt x="81316" y="158430"/>
                </a:lnTo>
                <a:lnTo>
                  <a:pt x="88969" y="150976"/>
                </a:lnTo>
                <a:lnTo>
                  <a:pt x="90745" y="148276"/>
                </a:lnTo>
                <a:lnTo>
                  <a:pt x="91929" y="145523"/>
                </a:lnTo>
                <a:lnTo>
                  <a:pt x="92719" y="142735"/>
                </a:lnTo>
                <a:lnTo>
                  <a:pt x="94197" y="139924"/>
                </a:lnTo>
                <a:lnTo>
                  <a:pt x="96136" y="137098"/>
                </a:lnTo>
                <a:lnTo>
                  <a:pt x="98381" y="134261"/>
                </a:lnTo>
                <a:lnTo>
                  <a:pt x="99877" y="131417"/>
                </a:lnTo>
                <a:lnTo>
                  <a:pt x="100875" y="128569"/>
                </a:lnTo>
                <a:lnTo>
                  <a:pt x="101540" y="125717"/>
                </a:lnTo>
                <a:lnTo>
                  <a:pt x="102936" y="121911"/>
                </a:lnTo>
                <a:lnTo>
                  <a:pt x="104819" y="117469"/>
                </a:lnTo>
                <a:lnTo>
                  <a:pt x="107027" y="112603"/>
                </a:lnTo>
                <a:lnTo>
                  <a:pt x="108499" y="108406"/>
                </a:lnTo>
                <a:lnTo>
                  <a:pt x="109480" y="104655"/>
                </a:lnTo>
                <a:lnTo>
                  <a:pt x="110134" y="101202"/>
                </a:lnTo>
                <a:lnTo>
                  <a:pt x="111523" y="96996"/>
                </a:lnTo>
                <a:lnTo>
                  <a:pt x="113401" y="92286"/>
                </a:lnTo>
                <a:lnTo>
                  <a:pt x="115606" y="87242"/>
                </a:lnTo>
                <a:lnTo>
                  <a:pt x="117075" y="82926"/>
                </a:lnTo>
                <a:lnTo>
                  <a:pt x="118055" y="79096"/>
                </a:lnTo>
                <a:lnTo>
                  <a:pt x="118709" y="75591"/>
                </a:lnTo>
                <a:lnTo>
                  <a:pt x="119144" y="72301"/>
                </a:lnTo>
                <a:lnTo>
                  <a:pt x="119434" y="69156"/>
                </a:lnTo>
                <a:lnTo>
                  <a:pt x="119628" y="66106"/>
                </a:lnTo>
                <a:lnTo>
                  <a:pt x="119843" y="60178"/>
                </a:lnTo>
                <a:lnTo>
                  <a:pt x="120005" y="44565"/>
                </a:lnTo>
                <a:lnTo>
                  <a:pt x="120015" y="34407"/>
                </a:lnTo>
                <a:lnTo>
                  <a:pt x="120015" y="84564"/>
                </a:lnTo>
                <a:lnTo>
                  <a:pt x="120967" y="88761"/>
                </a:lnTo>
                <a:lnTo>
                  <a:pt x="122555" y="92511"/>
                </a:lnTo>
                <a:lnTo>
                  <a:pt x="124566" y="95964"/>
                </a:lnTo>
                <a:lnTo>
                  <a:pt x="125906" y="100171"/>
                </a:lnTo>
                <a:lnTo>
                  <a:pt x="126800" y="104880"/>
                </a:lnTo>
                <a:lnTo>
                  <a:pt x="127396" y="109925"/>
                </a:lnTo>
                <a:lnTo>
                  <a:pt x="127793" y="114241"/>
                </a:lnTo>
                <a:lnTo>
                  <a:pt x="128058" y="118070"/>
                </a:lnTo>
                <a:lnTo>
                  <a:pt x="128234" y="121576"/>
                </a:lnTo>
                <a:lnTo>
                  <a:pt x="129304" y="124866"/>
                </a:lnTo>
                <a:lnTo>
                  <a:pt x="130971" y="128011"/>
                </a:lnTo>
                <a:lnTo>
                  <a:pt x="133034" y="131061"/>
                </a:lnTo>
                <a:lnTo>
                  <a:pt x="134409" y="134046"/>
                </a:lnTo>
                <a:lnTo>
                  <a:pt x="135326" y="136989"/>
                </a:lnTo>
                <a:lnTo>
                  <a:pt x="135937" y="139903"/>
                </a:lnTo>
                <a:lnTo>
                  <a:pt x="137297" y="142799"/>
                </a:lnTo>
                <a:lnTo>
                  <a:pt x="139157" y="145682"/>
                </a:lnTo>
                <a:lnTo>
                  <a:pt x="141348" y="148556"/>
                </a:lnTo>
                <a:lnTo>
                  <a:pt x="143762" y="151425"/>
                </a:lnTo>
                <a:lnTo>
                  <a:pt x="146324" y="154290"/>
                </a:lnTo>
                <a:lnTo>
                  <a:pt x="148984" y="157152"/>
                </a:lnTo>
                <a:lnTo>
                  <a:pt x="152663" y="159060"/>
                </a:lnTo>
                <a:lnTo>
                  <a:pt x="157020" y="160333"/>
                </a:lnTo>
                <a:lnTo>
                  <a:pt x="161830" y="161181"/>
                </a:lnTo>
                <a:lnTo>
                  <a:pt x="169714" y="162123"/>
                </a:lnTo>
                <a:lnTo>
                  <a:pt x="176394" y="162542"/>
                </a:lnTo>
                <a:lnTo>
                  <a:pt x="182537" y="162728"/>
                </a:lnTo>
                <a:lnTo>
                  <a:pt x="195195" y="162848"/>
                </a:lnTo>
                <a:lnTo>
                  <a:pt x="204546" y="162864"/>
                </a:lnTo>
                <a:lnTo>
                  <a:pt x="208754" y="161916"/>
                </a:lnTo>
                <a:lnTo>
                  <a:pt x="215969" y="158322"/>
                </a:lnTo>
                <a:lnTo>
                  <a:pt x="222351" y="153550"/>
                </a:lnTo>
                <a:lnTo>
                  <a:pt x="229315" y="148254"/>
                </a:lnTo>
                <a:lnTo>
                  <a:pt x="233839" y="145509"/>
                </a:lnTo>
                <a:lnTo>
                  <a:pt x="238760" y="142726"/>
                </a:lnTo>
                <a:lnTo>
                  <a:pt x="242994" y="139918"/>
                </a:lnTo>
                <a:lnTo>
                  <a:pt x="246768" y="137093"/>
                </a:lnTo>
                <a:lnTo>
                  <a:pt x="250237" y="134258"/>
                </a:lnTo>
                <a:lnTo>
                  <a:pt x="253502" y="131415"/>
                </a:lnTo>
                <a:lnTo>
                  <a:pt x="256631" y="128567"/>
                </a:lnTo>
                <a:lnTo>
                  <a:pt x="259670" y="125716"/>
                </a:lnTo>
                <a:lnTo>
                  <a:pt x="261696" y="122863"/>
                </a:lnTo>
                <a:lnTo>
                  <a:pt x="263046" y="120009"/>
                </a:lnTo>
                <a:lnTo>
                  <a:pt x="263947" y="117153"/>
                </a:lnTo>
                <a:lnTo>
                  <a:pt x="265500" y="113345"/>
                </a:lnTo>
                <a:lnTo>
                  <a:pt x="267487" y="108900"/>
                </a:lnTo>
                <a:lnTo>
                  <a:pt x="269765" y="104033"/>
                </a:lnTo>
                <a:lnTo>
                  <a:pt x="271283" y="98882"/>
                </a:lnTo>
                <a:lnTo>
                  <a:pt x="272295" y="93544"/>
                </a:lnTo>
                <a:lnTo>
                  <a:pt x="272970" y="88080"/>
                </a:lnTo>
                <a:lnTo>
                  <a:pt x="274373" y="83485"/>
                </a:lnTo>
                <a:lnTo>
                  <a:pt x="276260" y="79469"/>
                </a:lnTo>
                <a:lnTo>
                  <a:pt x="278471" y="75839"/>
                </a:lnTo>
                <a:lnTo>
                  <a:pt x="278992" y="72467"/>
                </a:lnTo>
                <a:lnTo>
                  <a:pt x="278387" y="69266"/>
                </a:lnTo>
                <a:lnTo>
                  <a:pt x="277031" y="66180"/>
                </a:lnTo>
                <a:lnTo>
                  <a:pt x="276128" y="62217"/>
                </a:lnTo>
                <a:lnTo>
                  <a:pt x="275525" y="57670"/>
                </a:lnTo>
                <a:lnTo>
                  <a:pt x="275123" y="52734"/>
                </a:lnTo>
                <a:lnTo>
                  <a:pt x="274856" y="48491"/>
                </a:lnTo>
                <a:lnTo>
                  <a:pt x="274558" y="41236"/>
                </a:lnTo>
                <a:lnTo>
                  <a:pt x="273526" y="37968"/>
                </a:lnTo>
                <a:lnTo>
                  <a:pt x="271886" y="34837"/>
                </a:lnTo>
                <a:lnTo>
                  <a:pt x="269840" y="31797"/>
                </a:lnTo>
                <a:lnTo>
                  <a:pt x="267523" y="28818"/>
                </a:lnTo>
                <a:lnTo>
                  <a:pt x="265026" y="25879"/>
                </a:lnTo>
                <a:lnTo>
                  <a:pt x="262409" y="22968"/>
                </a:lnTo>
                <a:lnTo>
                  <a:pt x="256961" y="17193"/>
                </a:lnTo>
                <a:lnTo>
                  <a:pt x="244541" y="4526"/>
                </a:lnTo>
                <a:lnTo>
                  <a:pt x="242085" y="3017"/>
                </a:lnTo>
                <a:lnTo>
                  <a:pt x="233839" y="596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14"/>
          <p:cNvSpPr/>
          <p:nvPr/>
        </p:nvSpPr>
        <p:spPr>
          <a:xfrm>
            <a:off x="911554" y="2838699"/>
            <a:ext cx="286920" cy="264547"/>
          </a:xfrm>
          <a:custGeom>
            <a:avLst/>
            <a:gdLst/>
            <a:ahLst/>
            <a:cxnLst/>
            <a:rect l="0" t="0" r="0" b="0"/>
            <a:pathLst>
              <a:path w="286920" h="264547">
                <a:moveTo>
                  <a:pt x="111430" y="67378"/>
                </a:moveTo>
                <a:lnTo>
                  <a:pt x="111430" y="37497"/>
                </a:lnTo>
                <a:lnTo>
                  <a:pt x="112383" y="35075"/>
                </a:lnTo>
                <a:lnTo>
                  <a:pt x="118216" y="26884"/>
                </a:lnTo>
                <a:lnTo>
                  <a:pt x="124201" y="20433"/>
                </a:lnTo>
                <a:lnTo>
                  <a:pt x="126611" y="18936"/>
                </a:lnTo>
                <a:lnTo>
                  <a:pt x="134555" y="15877"/>
                </a:lnTo>
                <a:lnTo>
                  <a:pt x="140123" y="11786"/>
                </a:lnTo>
                <a:lnTo>
                  <a:pt x="143894" y="10314"/>
                </a:lnTo>
                <a:lnTo>
                  <a:pt x="148313" y="9333"/>
                </a:lnTo>
                <a:lnTo>
                  <a:pt x="153164" y="8679"/>
                </a:lnTo>
                <a:lnTo>
                  <a:pt x="161093" y="7952"/>
                </a:lnTo>
                <a:lnTo>
                  <a:pt x="168746" y="7629"/>
                </a:lnTo>
                <a:lnTo>
                  <a:pt x="178496" y="7485"/>
                </a:lnTo>
                <a:lnTo>
                  <a:pt x="183764" y="6495"/>
                </a:lnTo>
                <a:lnTo>
                  <a:pt x="189180" y="4882"/>
                </a:lnTo>
                <a:lnTo>
                  <a:pt x="194696" y="2854"/>
                </a:lnTo>
                <a:lnTo>
                  <a:pt x="203365" y="601"/>
                </a:lnTo>
                <a:lnTo>
                  <a:pt x="207010" y="0"/>
                </a:lnTo>
                <a:lnTo>
                  <a:pt x="211345" y="552"/>
                </a:lnTo>
                <a:lnTo>
                  <a:pt x="216140" y="1872"/>
                </a:lnTo>
                <a:lnTo>
                  <a:pt x="221242" y="3705"/>
                </a:lnTo>
                <a:lnTo>
                  <a:pt x="229451" y="5741"/>
                </a:lnTo>
                <a:lnTo>
                  <a:pt x="237226" y="7599"/>
                </a:lnTo>
                <a:lnTo>
                  <a:pt x="241967" y="9428"/>
                </a:lnTo>
                <a:lnTo>
                  <a:pt x="247032" y="11600"/>
                </a:lnTo>
                <a:lnTo>
                  <a:pt x="255200" y="14013"/>
                </a:lnTo>
                <a:lnTo>
                  <a:pt x="258712" y="14656"/>
                </a:lnTo>
                <a:lnTo>
                  <a:pt x="265154" y="17911"/>
                </a:lnTo>
                <a:lnTo>
                  <a:pt x="268205" y="20113"/>
                </a:lnTo>
                <a:lnTo>
                  <a:pt x="270240" y="22533"/>
                </a:lnTo>
                <a:lnTo>
                  <a:pt x="271596" y="25099"/>
                </a:lnTo>
                <a:lnTo>
                  <a:pt x="272500" y="27762"/>
                </a:lnTo>
                <a:lnTo>
                  <a:pt x="276044" y="33261"/>
                </a:lnTo>
                <a:lnTo>
                  <a:pt x="280795" y="38880"/>
                </a:lnTo>
                <a:lnTo>
                  <a:pt x="286081" y="44552"/>
                </a:lnTo>
                <a:lnTo>
                  <a:pt x="286919" y="48351"/>
                </a:lnTo>
                <a:lnTo>
                  <a:pt x="286525" y="52788"/>
                </a:lnTo>
                <a:lnTo>
                  <a:pt x="285310" y="57652"/>
                </a:lnTo>
                <a:lnTo>
                  <a:pt x="283961" y="65595"/>
                </a:lnTo>
                <a:lnTo>
                  <a:pt x="283600" y="69047"/>
                </a:lnTo>
                <a:lnTo>
                  <a:pt x="282408" y="72301"/>
                </a:lnTo>
                <a:lnTo>
                  <a:pt x="278543" y="78456"/>
                </a:lnTo>
                <a:lnTo>
                  <a:pt x="277131" y="82383"/>
                </a:lnTo>
                <a:lnTo>
                  <a:pt x="276190" y="86907"/>
                </a:lnTo>
                <a:lnTo>
                  <a:pt x="275563" y="91827"/>
                </a:lnTo>
                <a:lnTo>
                  <a:pt x="274866" y="99835"/>
                </a:lnTo>
                <a:lnTo>
                  <a:pt x="274680" y="103303"/>
                </a:lnTo>
                <a:lnTo>
                  <a:pt x="273603" y="107521"/>
                </a:lnTo>
                <a:lnTo>
                  <a:pt x="271933" y="112237"/>
                </a:lnTo>
                <a:lnTo>
                  <a:pt x="269867" y="117287"/>
                </a:lnTo>
                <a:lnTo>
                  <a:pt x="267537" y="122558"/>
                </a:lnTo>
                <a:lnTo>
                  <a:pt x="262409" y="133495"/>
                </a:lnTo>
                <a:lnTo>
                  <a:pt x="258755" y="138126"/>
                </a:lnTo>
                <a:lnTo>
                  <a:pt x="254414" y="142166"/>
                </a:lnTo>
                <a:lnTo>
                  <a:pt x="245464" y="149194"/>
                </a:lnTo>
                <a:lnTo>
                  <a:pt x="238311" y="155493"/>
                </a:lnTo>
                <a:lnTo>
                  <a:pt x="229417" y="164008"/>
                </a:lnTo>
                <a:lnTo>
                  <a:pt x="224378" y="168945"/>
                </a:lnTo>
                <a:lnTo>
                  <a:pt x="219114" y="173190"/>
                </a:lnTo>
                <a:lnTo>
                  <a:pt x="213699" y="176972"/>
                </a:lnTo>
                <a:lnTo>
                  <a:pt x="208185" y="180445"/>
                </a:lnTo>
                <a:lnTo>
                  <a:pt x="202603" y="184666"/>
                </a:lnTo>
                <a:lnTo>
                  <a:pt x="196977" y="189385"/>
                </a:lnTo>
                <a:lnTo>
                  <a:pt x="191322" y="194436"/>
                </a:lnTo>
                <a:lnTo>
                  <a:pt x="184694" y="198756"/>
                </a:lnTo>
                <a:lnTo>
                  <a:pt x="177418" y="202588"/>
                </a:lnTo>
                <a:lnTo>
                  <a:pt x="162665" y="209387"/>
                </a:lnTo>
                <a:lnTo>
                  <a:pt x="137673" y="221512"/>
                </a:lnTo>
                <a:lnTo>
                  <a:pt x="114392" y="233079"/>
                </a:lnTo>
                <a:lnTo>
                  <a:pt x="108642" y="234995"/>
                </a:lnTo>
                <a:lnTo>
                  <a:pt x="102904" y="236273"/>
                </a:lnTo>
                <a:lnTo>
                  <a:pt x="97174" y="237125"/>
                </a:lnTo>
                <a:lnTo>
                  <a:pt x="88267" y="240611"/>
                </a:lnTo>
                <a:lnTo>
                  <a:pt x="84558" y="242874"/>
                </a:lnTo>
                <a:lnTo>
                  <a:pt x="80180" y="244383"/>
                </a:lnTo>
                <a:lnTo>
                  <a:pt x="75357" y="245389"/>
                </a:lnTo>
                <a:lnTo>
                  <a:pt x="70236" y="246059"/>
                </a:lnTo>
                <a:lnTo>
                  <a:pt x="62007" y="246805"/>
                </a:lnTo>
                <a:lnTo>
                  <a:pt x="54222" y="247136"/>
                </a:lnTo>
                <a:lnTo>
                  <a:pt x="32730" y="247366"/>
                </a:lnTo>
                <a:lnTo>
                  <a:pt x="13118" y="247400"/>
                </a:lnTo>
                <a:lnTo>
                  <a:pt x="10646" y="246447"/>
                </a:lnTo>
                <a:lnTo>
                  <a:pt x="2375" y="240615"/>
                </a:lnTo>
                <a:lnTo>
                  <a:pt x="1580" y="240020"/>
                </a:lnTo>
                <a:lnTo>
                  <a:pt x="1049" y="238670"/>
                </a:lnTo>
                <a:lnTo>
                  <a:pt x="302" y="232219"/>
                </a:lnTo>
                <a:lnTo>
                  <a:pt x="81" y="224276"/>
                </a:lnTo>
                <a:lnTo>
                  <a:pt x="0" y="214769"/>
                </a:lnTo>
                <a:lnTo>
                  <a:pt x="2533" y="211308"/>
                </a:lnTo>
                <a:lnTo>
                  <a:pt x="9315" y="204004"/>
                </a:lnTo>
                <a:lnTo>
                  <a:pt x="11921" y="201324"/>
                </a:lnTo>
                <a:lnTo>
                  <a:pt x="14611" y="199538"/>
                </a:lnTo>
                <a:lnTo>
                  <a:pt x="22947" y="196071"/>
                </a:lnTo>
                <a:lnTo>
                  <a:pt x="28607" y="191885"/>
                </a:lnTo>
                <a:lnTo>
                  <a:pt x="36838" y="186850"/>
                </a:lnTo>
                <a:lnTo>
                  <a:pt x="41699" y="184173"/>
                </a:lnTo>
                <a:lnTo>
                  <a:pt x="46846" y="182389"/>
                </a:lnTo>
                <a:lnTo>
                  <a:pt x="52181" y="181200"/>
                </a:lnTo>
                <a:lnTo>
                  <a:pt x="57644" y="180407"/>
                </a:lnTo>
                <a:lnTo>
                  <a:pt x="63190" y="179878"/>
                </a:lnTo>
                <a:lnTo>
                  <a:pt x="68793" y="179525"/>
                </a:lnTo>
                <a:lnTo>
                  <a:pt x="80098" y="179134"/>
                </a:lnTo>
                <a:lnTo>
                  <a:pt x="104035" y="178862"/>
                </a:lnTo>
                <a:lnTo>
                  <a:pt x="122892" y="178833"/>
                </a:lnTo>
                <a:lnTo>
                  <a:pt x="129549" y="179781"/>
                </a:lnTo>
                <a:lnTo>
                  <a:pt x="135892" y="181366"/>
                </a:lnTo>
                <a:lnTo>
                  <a:pt x="142026" y="183375"/>
                </a:lnTo>
                <a:lnTo>
                  <a:pt x="147067" y="185667"/>
                </a:lnTo>
                <a:lnTo>
                  <a:pt x="155209" y="190753"/>
                </a:lnTo>
                <a:lnTo>
                  <a:pt x="159666" y="193443"/>
                </a:lnTo>
                <a:lnTo>
                  <a:pt x="164543" y="196189"/>
                </a:lnTo>
                <a:lnTo>
                  <a:pt x="175041" y="201780"/>
                </a:lnTo>
                <a:lnTo>
                  <a:pt x="186057" y="207440"/>
                </a:lnTo>
                <a:lnTo>
                  <a:pt x="194763" y="210590"/>
                </a:lnTo>
                <a:lnTo>
                  <a:pt x="202760" y="212943"/>
                </a:lnTo>
                <a:lnTo>
                  <a:pt x="207559" y="214904"/>
                </a:lnTo>
                <a:lnTo>
                  <a:pt x="212664" y="217164"/>
                </a:lnTo>
                <a:lnTo>
                  <a:pt x="220876" y="222214"/>
                </a:lnTo>
                <a:lnTo>
                  <a:pt x="227700" y="227634"/>
                </a:lnTo>
                <a:lnTo>
                  <a:pt x="233908" y="233218"/>
                </a:lnTo>
                <a:lnTo>
                  <a:pt x="239843" y="238875"/>
                </a:lnTo>
                <a:lnTo>
                  <a:pt x="242759" y="241717"/>
                </a:lnTo>
                <a:lnTo>
                  <a:pt x="246608" y="243611"/>
                </a:lnTo>
                <a:lnTo>
                  <a:pt x="251079" y="244874"/>
                </a:lnTo>
                <a:lnTo>
                  <a:pt x="255964" y="245716"/>
                </a:lnTo>
                <a:lnTo>
                  <a:pt x="259221" y="247230"/>
                </a:lnTo>
                <a:lnTo>
                  <a:pt x="261393" y="249192"/>
                </a:lnTo>
                <a:lnTo>
                  <a:pt x="266989" y="256504"/>
                </a:lnTo>
                <a:lnTo>
                  <a:pt x="272862" y="262957"/>
                </a:lnTo>
                <a:lnTo>
                  <a:pt x="274297" y="263487"/>
                </a:lnTo>
                <a:lnTo>
                  <a:pt x="282880" y="26454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15"/>
          <p:cNvSpPr/>
          <p:nvPr/>
        </p:nvSpPr>
        <p:spPr>
          <a:xfrm>
            <a:off x="1194434" y="3103245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0093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516"/>
          <p:cNvSpPr/>
          <p:nvPr/>
        </p:nvSpPr>
        <p:spPr>
          <a:xfrm>
            <a:off x="1263014" y="2923222"/>
            <a:ext cx="308204" cy="135851"/>
          </a:xfrm>
          <a:custGeom>
            <a:avLst/>
            <a:gdLst/>
            <a:ahLst/>
            <a:cxnLst/>
            <a:rect l="0" t="0" r="0" b="0"/>
            <a:pathLst>
              <a:path w="308204" h="135851">
                <a:moveTo>
                  <a:pt x="0" y="0"/>
                </a:moveTo>
                <a:lnTo>
                  <a:pt x="0" y="84457"/>
                </a:lnTo>
                <a:lnTo>
                  <a:pt x="953" y="88689"/>
                </a:lnTo>
                <a:lnTo>
                  <a:pt x="2540" y="92464"/>
                </a:lnTo>
                <a:lnTo>
                  <a:pt x="4551" y="95933"/>
                </a:lnTo>
                <a:lnTo>
                  <a:pt x="5892" y="99197"/>
                </a:lnTo>
                <a:lnTo>
                  <a:pt x="6786" y="102327"/>
                </a:lnTo>
                <a:lnTo>
                  <a:pt x="7381" y="105365"/>
                </a:lnTo>
                <a:lnTo>
                  <a:pt x="8731" y="108344"/>
                </a:lnTo>
                <a:lnTo>
                  <a:pt x="10583" y="111282"/>
                </a:lnTo>
                <a:lnTo>
                  <a:pt x="12771" y="114193"/>
                </a:lnTo>
                <a:lnTo>
                  <a:pt x="15181" y="116133"/>
                </a:lnTo>
                <a:lnTo>
                  <a:pt x="17741" y="117427"/>
                </a:lnTo>
                <a:lnTo>
                  <a:pt x="20400" y="118290"/>
                </a:lnTo>
                <a:lnTo>
                  <a:pt x="22173" y="119818"/>
                </a:lnTo>
                <a:lnTo>
                  <a:pt x="23355" y="121788"/>
                </a:lnTo>
                <a:lnTo>
                  <a:pt x="24142" y="124055"/>
                </a:lnTo>
                <a:lnTo>
                  <a:pt x="25620" y="125566"/>
                </a:lnTo>
                <a:lnTo>
                  <a:pt x="27558" y="126573"/>
                </a:lnTo>
                <a:lnTo>
                  <a:pt x="29802" y="127244"/>
                </a:lnTo>
                <a:lnTo>
                  <a:pt x="34836" y="130531"/>
                </a:lnTo>
                <a:lnTo>
                  <a:pt x="41277" y="135850"/>
                </a:lnTo>
                <a:lnTo>
                  <a:pt x="42758" y="135335"/>
                </a:lnTo>
                <a:lnTo>
                  <a:pt x="46944" y="132221"/>
                </a:lnTo>
                <a:lnTo>
                  <a:pt x="49394" y="131010"/>
                </a:lnTo>
                <a:lnTo>
                  <a:pt x="57392" y="128353"/>
                </a:lnTo>
                <a:lnTo>
                  <a:pt x="62973" y="124356"/>
                </a:lnTo>
                <a:lnTo>
                  <a:pt x="66747" y="122909"/>
                </a:lnTo>
                <a:lnTo>
                  <a:pt x="76021" y="121301"/>
                </a:lnTo>
                <a:lnTo>
                  <a:pt x="83952" y="118047"/>
                </a:lnTo>
                <a:lnTo>
                  <a:pt x="92254" y="112747"/>
                </a:lnTo>
                <a:lnTo>
                  <a:pt x="95930" y="109482"/>
                </a:lnTo>
                <a:lnTo>
                  <a:pt x="100738" y="104856"/>
                </a:lnTo>
                <a:lnTo>
                  <a:pt x="114396" y="91325"/>
                </a:lnTo>
                <a:lnTo>
                  <a:pt x="116269" y="88506"/>
                </a:lnTo>
                <a:lnTo>
                  <a:pt x="117518" y="85674"/>
                </a:lnTo>
                <a:lnTo>
                  <a:pt x="118351" y="82834"/>
                </a:lnTo>
                <a:lnTo>
                  <a:pt x="119858" y="79035"/>
                </a:lnTo>
                <a:lnTo>
                  <a:pt x="121816" y="74597"/>
                </a:lnTo>
                <a:lnTo>
                  <a:pt x="124073" y="69734"/>
                </a:lnTo>
                <a:lnTo>
                  <a:pt x="126531" y="65540"/>
                </a:lnTo>
                <a:lnTo>
                  <a:pt x="129121" y="61791"/>
                </a:lnTo>
                <a:lnTo>
                  <a:pt x="131801" y="58339"/>
                </a:lnTo>
                <a:lnTo>
                  <a:pt x="133588" y="55085"/>
                </a:lnTo>
                <a:lnTo>
                  <a:pt x="134778" y="51963"/>
                </a:lnTo>
                <a:lnTo>
                  <a:pt x="135572" y="48930"/>
                </a:lnTo>
                <a:lnTo>
                  <a:pt x="136102" y="45955"/>
                </a:lnTo>
                <a:lnTo>
                  <a:pt x="136455" y="43019"/>
                </a:lnTo>
                <a:lnTo>
                  <a:pt x="136690" y="40109"/>
                </a:lnTo>
                <a:lnTo>
                  <a:pt x="136847" y="37217"/>
                </a:lnTo>
                <a:lnTo>
                  <a:pt x="137119" y="27420"/>
                </a:lnTo>
                <a:lnTo>
                  <a:pt x="137160" y="17263"/>
                </a:lnTo>
                <a:lnTo>
                  <a:pt x="137160" y="97147"/>
                </a:lnTo>
                <a:lnTo>
                  <a:pt x="138113" y="100007"/>
                </a:lnTo>
                <a:lnTo>
                  <a:pt x="139700" y="102866"/>
                </a:lnTo>
                <a:lnTo>
                  <a:pt x="141711" y="105725"/>
                </a:lnTo>
                <a:lnTo>
                  <a:pt x="144004" y="108583"/>
                </a:lnTo>
                <a:lnTo>
                  <a:pt x="146486" y="111441"/>
                </a:lnTo>
                <a:lnTo>
                  <a:pt x="149092" y="114299"/>
                </a:lnTo>
                <a:lnTo>
                  <a:pt x="151782" y="116205"/>
                </a:lnTo>
                <a:lnTo>
                  <a:pt x="160119" y="119838"/>
                </a:lnTo>
                <a:lnTo>
                  <a:pt x="165779" y="124064"/>
                </a:lnTo>
                <a:lnTo>
                  <a:pt x="168622" y="125572"/>
                </a:lnTo>
                <a:lnTo>
                  <a:pt x="174321" y="127247"/>
                </a:lnTo>
                <a:lnTo>
                  <a:pt x="182569" y="127992"/>
                </a:lnTo>
                <a:lnTo>
                  <a:pt x="187435" y="128190"/>
                </a:lnTo>
                <a:lnTo>
                  <a:pt x="197922" y="128411"/>
                </a:lnTo>
                <a:lnTo>
                  <a:pt x="215626" y="128553"/>
                </a:lnTo>
                <a:lnTo>
                  <a:pt x="224739" y="126032"/>
                </a:lnTo>
                <a:lnTo>
                  <a:pt x="234187" y="122689"/>
                </a:lnTo>
                <a:lnTo>
                  <a:pt x="241561" y="121203"/>
                </a:lnTo>
                <a:lnTo>
                  <a:pt x="250553" y="118003"/>
                </a:lnTo>
                <a:lnTo>
                  <a:pt x="255618" y="115816"/>
                </a:lnTo>
                <a:lnTo>
                  <a:pt x="259947" y="113406"/>
                </a:lnTo>
                <a:lnTo>
                  <a:pt x="263786" y="110847"/>
                </a:lnTo>
                <a:lnTo>
                  <a:pt x="267297" y="108188"/>
                </a:lnTo>
                <a:lnTo>
                  <a:pt x="271543" y="105463"/>
                </a:lnTo>
                <a:lnTo>
                  <a:pt x="276279" y="102693"/>
                </a:lnTo>
                <a:lnTo>
                  <a:pt x="281341" y="99895"/>
                </a:lnTo>
                <a:lnTo>
                  <a:pt x="285668" y="97077"/>
                </a:lnTo>
                <a:lnTo>
                  <a:pt x="289506" y="94245"/>
                </a:lnTo>
                <a:lnTo>
                  <a:pt x="293016" y="91405"/>
                </a:lnTo>
                <a:lnTo>
                  <a:pt x="295357" y="88559"/>
                </a:lnTo>
                <a:lnTo>
                  <a:pt x="296917" y="85710"/>
                </a:lnTo>
                <a:lnTo>
                  <a:pt x="297958" y="82857"/>
                </a:lnTo>
                <a:lnTo>
                  <a:pt x="299604" y="80003"/>
                </a:lnTo>
                <a:lnTo>
                  <a:pt x="301653" y="77148"/>
                </a:lnTo>
                <a:lnTo>
                  <a:pt x="303972" y="74292"/>
                </a:lnTo>
                <a:lnTo>
                  <a:pt x="305518" y="70483"/>
                </a:lnTo>
                <a:lnTo>
                  <a:pt x="306549" y="66039"/>
                </a:lnTo>
                <a:lnTo>
                  <a:pt x="307236" y="61171"/>
                </a:lnTo>
                <a:lnTo>
                  <a:pt x="307694" y="56973"/>
                </a:lnTo>
                <a:lnTo>
                  <a:pt x="308000" y="53222"/>
                </a:lnTo>
                <a:lnTo>
                  <a:pt x="308203" y="49769"/>
                </a:lnTo>
                <a:lnTo>
                  <a:pt x="307387" y="46514"/>
                </a:lnTo>
                <a:lnTo>
                  <a:pt x="305889" y="43392"/>
                </a:lnTo>
                <a:lnTo>
                  <a:pt x="303939" y="40358"/>
                </a:lnTo>
                <a:lnTo>
                  <a:pt x="301686" y="37383"/>
                </a:lnTo>
                <a:lnTo>
                  <a:pt x="299232" y="34447"/>
                </a:lnTo>
                <a:lnTo>
                  <a:pt x="296643" y="31537"/>
                </a:lnTo>
                <a:lnTo>
                  <a:pt x="291227" y="25764"/>
                </a:lnTo>
                <a:lnTo>
                  <a:pt x="277147" y="11436"/>
                </a:lnTo>
                <a:lnTo>
                  <a:pt x="271449" y="5718"/>
                </a:lnTo>
                <a:lnTo>
                  <a:pt x="267644" y="3812"/>
                </a:lnTo>
                <a:lnTo>
                  <a:pt x="258335" y="1694"/>
                </a:lnTo>
                <a:lnTo>
                  <a:pt x="250388" y="753"/>
                </a:lnTo>
                <a:lnTo>
                  <a:pt x="243682" y="335"/>
                </a:lnTo>
                <a:lnTo>
                  <a:pt x="234551" y="99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17"/>
          <p:cNvSpPr/>
          <p:nvPr/>
        </p:nvSpPr>
        <p:spPr>
          <a:xfrm>
            <a:off x="1691639" y="2974657"/>
            <a:ext cx="188596" cy="1"/>
          </a:xfrm>
          <a:custGeom>
            <a:avLst/>
            <a:gdLst/>
            <a:ahLst/>
            <a:cxnLst/>
            <a:rect l="0" t="0" r="0" b="0"/>
            <a:pathLst>
              <a:path w="188596" h="1">
                <a:moveTo>
                  <a:pt x="0" y="0"/>
                </a:move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518"/>
          <p:cNvSpPr/>
          <p:nvPr/>
        </p:nvSpPr>
        <p:spPr>
          <a:xfrm>
            <a:off x="1888807" y="2828925"/>
            <a:ext cx="231436" cy="180023"/>
          </a:xfrm>
          <a:custGeom>
            <a:avLst/>
            <a:gdLst/>
            <a:ahLst/>
            <a:cxnLst/>
            <a:rect l="0" t="0" r="0" b="0"/>
            <a:pathLst>
              <a:path w="231436" h="180023">
                <a:moveTo>
                  <a:pt x="0" y="17145"/>
                </a:moveTo>
                <a:lnTo>
                  <a:pt x="8542" y="8603"/>
                </a:lnTo>
                <a:lnTo>
                  <a:pt x="15951" y="8575"/>
                </a:lnTo>
                <a:lnTo>
                  <a:pt x="21342" y="4022"/>
                </a:lnTo>
                <a:lnTo>
                  <a:pt x="24421" y="1191"/>
                </a:lnTo>
                <a:lnTo>
                  <a:pt x="27681" y="529"/>
                </a:lnTo>
                <a:lnTo>
                  <a:pt x="34372" y="69"/>
                </a:lnTo>
                <a:lnTo>
                  <a:pt x="113916" y="0"/>
                </a:lnTo>
                <a:lnTo>
                  <a:pt x="117854" y="952"/>
                </a:lnTo>
                <a:lnTo>
                  <a:pt x="122384" y="2539"/>
                </a:lnTo>
                <a:lnTo>
                  <a:pt x="127309" y="4551"/>
                </a:lnTo>
                <a:lnTo>
                  <a:pt x="131546" y="5891"/>
                </a:lnTo>
                <a:lnTo>
                  <a:pt x="135322" y="6785"/>
                </a:lnTo>
                <a:lnTo>
                  <a:pt x="142058" y="7778"/>
                </a:lnTo>
                <a:lnTo>
                  <a:pt x="148227" y="8219"/>
                </a:lnTo>
                <a:lnTo>
                  <a:pt x="150253" y="9289"/>
                </a:lnTo>
                <a:lnTo>
                  <a:pt x="151604" y="10955"/>
                </a:lnTo>
                <a:lnTo>
                  <a:pt x="152504" y="13018"/>
                </a:lnTo>
                <a:lnTo>
                  <a:pt x="154057" y="14394"/>
                </a:lnTo>
                <a:lnTo>
                  <a:pt x="156045" y="15311"/>
                </a:lnTo>
                <a:lnTo>
                  <a:pt x="161528" y="16782"/>
                </a:lnTo>
                <a:lnTo>
                  <a:pt x="161978" y="17856"/>
                </a:lnTo>
                <a:lnTo>
                  <a:pt x="162478" y="21588"/>
                </a:lnTo>
                <a:lnTo>
                  <a:pt x="163563" y="22964"/>
                </a:lnTo>
                <a:lnTo>
                  <a:pt x="165240" y="23882"/>
                </a:lnTo>
                <a:lnTo>
                  <a:pt x="170223" y="25355"/>
                </a:lnTo>
                <a:lnTo>
                  <a:pt x="169680" y="26428"/>
                </a:lnTo>
                <a:lnTo>
                  <a:pt x="165316" y="31537"/>
                </a:lnTo>
                <a:lnTo>
                  <a:pt x="160819" y="36286"/>
                </a:lnTo>
                <a:lnTo>
                  <a:pt x="158648" y="38478"/>
                </a:lnTo>
                <a:lnTo>
                  <a:pt x="157200" y="40892"/>
                </a:lnTo>
                <a:lnTo>
                  <a:pt x="155592" y="46114"/>
                </a:lnTo>
                <a:lnTo>
                  <a:pt x="154210" y="47888"/>
                </a:lnTo>
                <a:lnTo>
                  <a:pt x="152337" y="49070"/>
                </a:lnTo>
                <a:lnTo>
                  <a:pt x="146763" y="51336"/>
                </a:lnTo>
                <a:lnTo>
                  <a:pt x="137935" y="55518"/>
                </a:lnTo>
                <a:lnTo>
                  <a:pt x="133867" y="57014"/>
                </a:lnTo>
                <a:lnTo>
                  <a:pt x="126806" y="58677"/>
                </a:lnTo>
                <a:lnTo>
                  <a:pt x="120493" y="61956"/>
                </a:lnTo>
                <a:lnTo>
                  <a:pt x="117476" y="64164"/>
                </a:lnTo>
                <a:lnTo>
                  <a:pt x="113560" y="65636"/>
                </a:lnTo>
                <a:lnTo>
                  <a:pt x="109044" y="66617"/>
                </a:lnTo>
                <a:lnTo>
                  <a:pt x="104129" y="67271"/>
                </a:lnTo>
                <a:lnTo>
                  <a:pt x="99899" y="68660"/>
                </a:lnTo>
                <a:lnTo>
                  <a:pt x="96127" y="70538"/>
                </a:lnTo>
                <a:lnTo>
                  <a:pt x="89396" y="74213"/>
                </a:lnTo>
                <a:lnTo>
                  <a:pt x="83229" y="75846"/>
                </a:lnTo>
                <a:lnTo>
                  <a:pt x="78953" y="76765"/>
                </a:lnTo>
                <a:lnTo>
                  <a:pt x="73135" y="81588"/>
                </a:lnTo>
                <a:lnTo>
                  <a:pt x="70664" y="82967"/>
                </a:lnTo>
                <a:lnTo>
                  <a:pt x="63588" y="84907"/>
                </a:lnTo>
                <a:lnTo>
                  <a:pt x="60147" y="85693"/>
                </a:lnTo>
                <a:lnTo>
                  <a:pt x="67401" y="85722"/>
                </a:lnTo>
                <a:lnTo>
                  <a:pt x="72781" y="81173"/>
                </a:lnTo>
                <a:lnTo>
                  <a:pt x="75191" y="79833"/>
                </a:lnTo>
                <a:lnTo>
                  <a:pt x="80408" y="78343"/>
                </a:lnTo>
                <a:lnTo>
                  <a:pt x="85902" y="77682"/>
                </a:lnTo>
                <a:lnTo>
                  <a:pt x="92471" y="77387"/>
                </a:lnTo>
                <a:lnTo>
                  <a:pt x="112210" y="77199"/>
                </a:lnTo>
                <a:lnTo>
                  <a:pt x="146942" y="77155"/>
                </a:lnTo>
                <a:lnTo>
                  <a:pt x="151301" y="78106"/>
                </a:lnTo>
                <a:lnTo>
                  <a:pt x="156112" y="79693"/>
                </a:lnTo>
                <a:lnTo>
                  <a:pt x="161225" y="81704"/>
                </a:lnTo>
                <a:lnTo>
                  <a:pt x="166538" y="83044"/>
                </a:lnTo>
                <a:lnTo>
                  <a:pt x="171986" y="83937"/>
                </a:lnTo>
                <a:lnTo>
                  <a:pt x="177522" y="84533"/>
                </a:lnTo>
                <a:lnTo>
                  <a:pt x="182166" y="84930"/>
                </a:lnTo>
                <a:lnTo>
                  <a:pt x="186214" y="85195"/>
                </a:lnTo>
                <a:lnTo>
                  <a:pt x="189865" y="85372"/>
                </a:lnTo>
                <a:lnTo>
                  <a:pt x="193252" y="86442"/>
                </a:lnTo>
                <a:lnTo>
                  <a:pt x="199555" y="90171"/>
                </a:lnTo>
                <a:lnTo>
                  <a:pt x="205531" y="92463"/>
                </a:lnTo>
                <a:lnTo>
                  <a:pt x="212314" y="94435"/>
                </a:lnTo>
                <a:lnTo>
                  <a:pt x="216790" y="96294"/>
                </a:lnTo>
                <a:lnTo>
                  <a:pt x="228560" y="101571"/>
                </a:lnTo>
                <a:lnTo>
                  <a:pt x="229526" y="102956"/>
                </a:lnTo>
                <a:lnTo>
                  <a:pt x="230599" y="107035"/>
                </a:lnTo>
                <a:lnTo>
                  <a:pt x="231076" y="112024"/>
                </a:lnTo>
                <a:lnTo>
                  <a:pt x="231288" y="117415"/>
                </a:lnTo>
                <a:lnTo>
                  <a:pt x="231435" y="126928"/>
                </a:lnTo>
                <a:lnTo>
                  <a:pt x="228907" y="130390"/>
                </a:lnTo>
                <a:lnTo>
                  <a:pt x="224609" y="135103"/>
                </a:lnTo>
                <a:lnTo>
                  <a:pt x="216834" y="143112"/>
                </a:lnTo>
                <a:lnTo>
                  <a:pt x="211306" y="148695"/>
                </a:lnTo>
                <a:lnTo>
                  <a:pt x="207545" y="151517"/>
                </a:lnTo>
                <a:lnTo>
                  <a:pt x="203134" y="154352"/>
                </a:lnTo>
                <a:lnTo>
                  <a:pt x="198287" y="157193"/>
                </a:lnTo>
                <a:lnTo>
                  <a:pt x="193152" y="159088"/>
                </a:lnTo>
                <a:lnTo>
                  <a:pt x="187823" y="160351"/>
                </a:lnTo>
                <a:lnTo>
                  <a:pt x="182365" y="161193"/>
                </a:lnTo>
                <a:lnTo>
                  <a:pt x="177774" y="162707"/>
                </a:lnTo>
                <a:lnTo>
                  <a:pt x="173761" y="164669"/>
                </a:lnTo>
                <a:lnTo>
                  <a:pt x="170133" y="166929"/>
                </a:lnTo>
                <a:lnTo>
                  <a:pt x="165810" y="168436"/>
                </a:lnTo>
                <a:lnTo>
                  <a:pt x="161022" y="169440"/>
                </a:lnTo>
                <a:lnTo>
                  <a:pt x="155926" y="170110"/>
                </a:lnTo>
                <a:lnTo>
                  <a:pt x="151576" y="171509"/>
                </a:lnTo>
                <a:lnTo>
                  <a:pt x="147723" y="173394"/>
                </a:lnTo>
                <a:lnTo>
                  <a:pt x="144202" y="175604"/>
                </a:lnTo>
                <a:lnTo>
                  <a:pt x="139949" y="177076"/>
                </a:lnTo>
                <a:lnTo>
                  <a:pt x="135210" y="178058"/>
                </a:lnTo>
                <a:lnTo>
                  <a:pt x="130145" y="178713"/>
                </a:lnTo>
                <a:lnTo>
                  <a:pt x="125816" y="179149"/>
                </a:lnTo>
                <a:lnTo>
                  <a:pt x="121977" y="179440"/>
                </a:lnTo>
                <a:lnTo>
                  <a:pt x="115172" y="179764"/>
                </a:lnTo>
                <a:lnTo>
                  <a:pt x="108972" y="179907"/>
                </a:lnTo>
                <a:lnTo>
                  <a:pt x="77152" y="18002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519"/>
          <p:cNvSpPr/>
          <p:nvPr/>
        </p:nvSpPr>
        <p:spPr>
          <a:xfrm>
            <a:off x="388619" y="2657475"/>
            <a:ext cx="2683194" cy="68581"/>
          </a:xfrm>
          <a:custGeom>
            <a:avLst/>
            <a:gdLst/>
            <a:ahLst/>
            <a:cxnLst/>
            <a:rect l="0" t="0" r="0" b="0"/>
            <a:pathLst>
              <a:path w="2683194" h="68581">
                <a:moveTo>
                  <a:pt x="0" y="68580"/>
                </a:moveTo>
                <a:lnTo>
                  <a:pt x="0" y="60360"/>
                </a:lnTo>
                <a:lnTo>
                  <a:pt x="83105" y="60007"/>
                </a:lnTo>
                <a:lnTo>
                  <a:pt x="789058" y="60007"/>
                </a:lnTo>
                <a:lnTo>
                  <a:pt x="797502" y="59054"/>
                </a:lnTo>
                <a:lnTo>
                  <a:pt x="805988" y="57467"/>
                </a:lnTo>
                <a:lnTo>
                  <a:pt x="814503" y="55456"/>
                </a:lnTo>
                <a:lnTo>
                  <a:pt x="822085" y="55068"/>
                </a:lnTo>
                <a:lnTo>
                  <a:pt x="835589" y="57177"/>
                </a:lnTo>
                <a:lnTo>
                  <a:pt x="858452" y="59169"/>
                </a:lnTo>
                <a:lnTo>
                  <a:pt x="934659" y="59992"/>
                </a:lnTo>
                <a:lnTo>
                  <a:pt x="1303020" y="60007"/>
                </a:lnTo>
                <a:lnTo>
                  <a:pt x="1311593" y="60960"/>
                </a:lnTo>
                <a:lnTo>
                  <a:pt x="1320165" y="62547"/>
                </a:lnTo>
                <a:lnTo>
                  <a:pt x="1328738" y="64558"/>
                </a:lnTo>
                <a:lnTo>
                  <a:pt x="1337310" y="65899"/>
                </a:lnTo>
                <a:lnTo>
                  <a:pt x="1362075" y="67785"/>
                </a:lnTo>
                <a:lnTo>
                  <a:pt x="1441477" y="68570"/>
                </a:lnTo>
                <a:lnTo>
                  <a:pt x="1663068" y="68580"/>
                </a:lnTo>
                <a:lnTo>
                  <a:pt x="1670687" y="67627"/>
                </a:lnTo>
                <a:lnTo>
                  <a:pt x="1677672" y="66039"/>
                </a:lnTo>
                <a:lnTo>
                  <a:pt x="1684233" y="64029"/>
                </a:lnTo>
                <a:lnTo>
                  <a:pt x="1692417" y="62688"/>
                </a:lnTo>
                <a:lnTo>
                  <a:pt x="1720234" y="60802"/>
                </a:lnTo>
                <a:lnTo>
                  <a:pt x="1791839" y="59075"/>
                </a:lnTo>
                <a:lnTo>
                  <a:pt x="1800350" y="57481"/>
                </a:lnTo>
                <a:lnTo>
                  <a:pt x="1808881" y="55465"/>
                </a:lnTo>
                <a:lnTo>
                  <a:pt x="1817426" y="54122"/>
                </a:lnTo>
                <a:lnTo>
                  <a:pt x="1843104" y="52231"/>
                </a:lnTo>
                <a:lnTo>
                  <a:pt x="1922028" y="51448"/>
                </a:lnTo>
                <a:lnTo>
                  <a:pt x="1963338" y="50484"/>
                </a:lnTo>
                <a:lnTo>
                  <a:pt x="1971832" y="48896"/>
                </a:lnTo>
                <a:lnTo>
                  <a:pt x="1980353" y="46885"/>
                </a:lnTo>
                <a:lnTo>
                  <a:pt x="1987938" y="45544"/>
                </a:lnTo>
                <a:lnTo>
                  <a:pt x="2008667" y="43657"/>
                </a:lnTo>
                <a:lnTo>
                  <a:pt x="2083188" y="41930"/>
                </a:lnTo>
                <a:lnTo>
                  <a:pt x="2091737" y="40336"/>
                </a:lnTo>
                <a:lnTo>
                  <a:pt x="2100294" y="38320"/>
                </a:lnTo>
                <a:lnTo>
                  <a:pt x="2107904" y="36977"/>
                </a:lnTo>
                <a:lnTo>
                  <a:pt x="2128668" y="35086"/>
                </a:lnTo>
                <a:lnTo>
                  <a:pt x="2208377" y="34299"/>
                </a:lnTo>
                <a:lnTo>
                  <a:pt x="2297824" y="34290"/>
                </a:lnTo>
                <a:lnTo>
                  <a:pt x="2305313" y="33337"/>
                </a:lnTo>
                <a:lnTo>
                  <a:pt x="2312210" y="31750"/>
                </a:lnTo>
                <a:lnTo>
                  <a:pt x="2318714" y="29739"/>
                </a:lnTo>
                <a:lnTo>
                  <a:pt x="2324954" y="28398"/>
                </a:lnTo>
                <a:lnTo>
                  <a:pt x="2343791" y="26512"/>
                </a:lnTo>
                <a:lnTo>
                  <a:pt x="2421183" y="24770"/>
                </a:lnTo>
                <a:lnTo>
                  <a:pt x="2428510" y="23181"/>
                </a:lnTo>
                <a:lnTo>
                  <a:pt x="2436252" y="21169"/>
                </a:lnTo>
                <a:lnTo>
                  <a:pt x="2443318" y="19827"/>
                </a:lnTo>
                <a:lnTo>
                  <a:pt x="2462365" y="17939"/>
                </a:lnTo>
                <a:lnTo>
                  <a:pt x="2538622" y="17147"/>
                </a:lnTo>
                <a:lnTo>
                  <a:pt x="2542997" y="16194"/>
                </a:lnTo>
                <a:lnTo>
                  <a:pt x="2547819" y="14606"/>
                </a:lnTo>
                <a:lnTo>
                  <a:pt x="2552939" y="12595"/>
                </a:lnTo>
                <a:lnTo>
                  <a:pt x="2558257" y="11254"/>
                </a:lnTo>
                <a:lnTo>
                  <a:pt x="2574843" y="9367"/>
                </a:lnTo>
                <a:lnTo>
                  <a:pt x="2658230" y="8572"/>
                </a:lnTo>
                <a:lnTo>
                  <a:pt x="2666066" y="8572"/>
                </a:lnTo>
                <a:lnTo>
                  <a:pt x="2668918" y="7620"/>
                </a:lnTo>
                <a:lnTo>
                  <a:pt x="2670818" y="6032"/>
                </a:lnTo>
                <a:lnTo>
                  <a:pt x="2672086" y="4021"/>
                </a:lnTo>
                <a:lnTo>
                  <a:pt x="2673883" y="2681"/>
                </a:lnTo>
                <a:lnTo>
                  <a:pt x="2676034" y="1787"/>
                </a:lnTo>
                <a:lnTo>
                  <a:pt x="2683193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520"/>
          <p:cNvSpPr/>
          <p:nvPr/>
        </p:nvSpPr>
        <p:spPr>
          <a:xfrm>
            <a:off x="1263025" y="1011565"/>
            <a:ext cx="300028" cy="265738"/>
          </a:xfrm>
          <a:custGeom>
            <a:avLst/>
            <a:gdLst/>
            <a:ahLst/>
            <a:cxnLst/>
            <a:rect l="0" t="0" r="0" b="0"/>
            <a:pathLst>
              <a:path w="300028" h="265738">
                <a:moveTo>
                  <a:pt x="17134" y="68570"/>
                </a:moveTo>
                <a:lnTo>
                  <a:pt x="17134" y="52647"/>
                </a:lnTo>
                <a:lnTo>
                  <a:pt x="23920" y="44800"/>
                </a:lnTo>
                <a:lnTo>
                  <a:pt x="24515" y="44151"/>
                </a:lnTo>
                <a:lnTo>
                  <a:pt x="30257" y="40889"/>
                </a:lnTo>
                <a:lnTo>
                  <a:pt x="38207" y="36265"/>
                </a:lnTo>
                <a:lnTo>
                  <a:pt x="44915" y="31034"/>
                </a:lnTo>
                <a:lnTo>
                  <a:pt x="51071" y="28075"/>
                </a:lnTo>
                <a:lnTo>
                  <a:pt x="57935" y="25807"/>
                </a:lnTo>
                <a:lnTo>
                  <a:pt x="62432" y="23869"/>
                </a:lnTo>
                <a:lnTo>
                  <a:pt x="72509" y="19175"/>
                </a:lnTo>
                <a:lnTo>
                  <a:pt x="83338" y="13914"/>
                </a:lnTo>
                <a:lnTo>
                  <a:pt x="89845" y="12130"/>
                </a:lnTo>
                <a:lnTo>
                  <a:pt x="97041" y="10941"/>
                </a:lnTo>
                <a:lnTo>
                  <a:pt x="104695" y="10148"/>
                </a:lnTo>
                <a:lnTo>
                  <a:pt x="111703" y="8667"/>
                </a:lnTo>
                <a:lnTo>
                  <a:pt x="118280" y="6727"/>
                </a:lnTo>
                <a:lnTo>
                  <a:pt x="124570" y="4481"/>
                </a:lnTo>
                <a:lnTo>
                  <a:pt x="130668" y="2984"/>
                </a:lnTo>
                <a:lnTo>
                  <a:pt x="136638" y="1986"/>
                </a:lnTo>
                <a:lnTo>
                  <a:pt x="142524" y="1320"/>
                </a:lnTo>
                <a:lnTo>
                  <a:pt x="149305" y="877"/>
                </a:lnTo>
                <a:lnTo>
                  <a:pt x="156683" y="581"/>
                </a:lnTo>
                <a:lnTo>
                  <a:pt x="178180" y="165"/>
                </a:lnTo>
                <a:lnTo>
                  <a:pt x="227291" y="0"/>
                </a:lnTo>
                <a:lnTo>
                  <a:pt x="233439" y="949"/>
                </a:lnTo>
                <a:lnTo>
                  <a:pt x="239442" y="2534"/>
                </a:lnTo>
                <a:lnTo>
                  <a:pt x="245350" y="4544"/>
                </a:lnTo>
                <a:lnTo>
                  <a:pt x="254453" y="9316"/>
                </a:lnTo>
                <a:lnTo>
                  <a:pt x="262627" y="15565"/>
                </a:lnTo>
                <a:lnTo>
                  <a:pt x="267474" y="19898"/>
                </a:lnTo>
                <a:lnTo>
                  <a:pt x="272610" y="24692"/>
                </a:lnTo>
                <a:lnTo>
                  <a:pt x="278317" y="32558"/>
                </a:lnTo>
                <a:lnTo>
                  <a:pt x="281805" y="40182"/>
                </a:lnTo>
                <a:lnTo>
                  <a:pt x="286531" y="49920"/>
                </a:lnTo>
                <a:lnTo>
                  <a:pt x="288172" y="55184"/>
                </a:lnTo>
                <a:lnTo>
                  <a:pt x="289266" y="60599"/>
                </a:lnTo>
                <a:lnTo>
                  <a:pt x="289996" y="66113"/>
                </a:lnTo>
                <a:lnTo>
                  <a:pt x="290482" y="71694"/>
                </a:lnTo>
                <a:lnTo>
                  <a:pt x="290806" y="77320"/>
                </a:lnTo>
                <a:lnTo>
                  <a:pt x="291166" y="88651"/>
                </a:lnTo>
                <a:lnTo>
                  <a:pt x="291416" y="112607"/>
                </a:lnTo>
                <a:lnTo>
                  <a:pt x="290476" y="116978"/>
                </a:lnTo>
                <a:lnTo>
                  <a:pt x="288898" y="121797"/>
                </a:lnTo>
                <a:lnTo>
                  <a:pt x="286892" y="126914"/>
                </a:lnTo>
                <a:lnTo>
                  <a:pt x="284603" y="132231"/>
                </a:lnTo>
                <a:lnTo>
                  <a:pt x="279519" y="143219"/>
                </a:lnTo>
                <a:lnTo>
                  <a:pt x="276830" y="147863"/>
                </a:lnTo>
                <a:lnTo>
                  <a:pt x="271302" y="155564"/>
                </a:lnTo>
                <a:lnTo>
                  <a:pt x="268495" y="159903"/>
                </a:lnTo>
                <a:lnTo>
                  <a:pt x="265670" y="164701"/>
                </a:lnTo>
                <a:lnTo>
                  <a:pt x="262835" y="169805"/>
                </a:lnTo>
                <a:lnTo>
                  <a:pt x="257145" y="178016"/>
                </a:lnTo>
                <a:lnTo>
                  <a:pt x="254294" y="181539"/>
                </a:lnTo>
                <a:lnTo>
                  <a:pt x="246046" y="187993"/>
                </a:lnTo>
                <a:lnTo>
                  <a:pt x="241180" y="191048"/>
                </a:lnTo>
                <a:lnTo>
                  <a:pt x="236983" y="194989"/>
                </a:lnTo>
                <a:lnTo>
                  <a:pt x="233233" y="199522"/>
                </a:lnTo>
                <a:lnTo>
                  <a:pt x="229780" y="204449"/>
                </a:lnTo>
                <a:lnTo>
                  <a:pt x="220864" y="212463"/>
                </a:lnTo>
                <a:lnTo>
                  <a:pt x="215819" y="215933"/>
                </a:lnTo>
                <a:lnTo>
                  <a:pt x="210551" y="219199"/>
                </a:lnTo>
                <a:lnTo>
                  <a:pt x="205134" y="222330"/>
                </a:lnTo>
                <a:lnTo>
                  <a:pt x="199617" y="225369"/>
                </a:lnTo>
                <a:lnTo>
                  <a:pt x="190948" y="231286"/>
                </a:lnTo>
                <a:lnTo>
                  <a:pt x="182967" y="237090"/>
                </a:lnTo>
                <a:lnTo>
                  <a:pt x="178172" y="239972"/>
                </a:lnTo>
                <a:lnTo>
                  <a:pt x="173071" y="242845"/>
                </a:lnTo>
                <a:lnTo>
                  <a:pt x="162322" y="248578"/>
                </a:lnTo>
                <a:lnTo>
                  <a:pt x="156789" y="251440"/>
                </a:lnTo>
                <a:lnTo>
                  <a:pt x="148100" y="254620"/>
                </a:lnTo>
                <a:lnTo>
                  <a:pt x="140112" y="256034"/>
                </a:lnTo>
                <a:lnTo>
                  <a:pt x="135314" y="256411"/>
                </a:lnTo>
                <a:lnTo>
                  <a:pt x="130211" y="256662"/>
                </a:lnTo>
                <a:lnTo>
                  <a:pt x="125856" y="257782"/>
                </a:lnTo>
                <a:lnTo>
                  <a:pt x="118478" y="261567"/>
                </a:lnTo>
                <a:lnTo>
                  <a:pt x="109483" y="263883"/>
                </a:lnTo>
                <a:lnTo>
                  <a:pt x="104418" y="264501"/>
                </a:lnTo>
                <a:lnTo>
                  <a:pt x="96250" y="265188"/>
                </a:lnTo>
                <a:lnTo>
                  <a:pt x="87539" y="265493"/>
                </a:lnTo>
                <a:lnTo>
                  <a:pt x="32833" y="265734"/>
                </a:lnTo>
                <a:lnTo>
                  <a:pt x="29505" y="264783"/>
                </a:lnTo>
                <a:lnTo>
                  <a:pt x="20271" y="259845"/>
                </a:lnTo>
                <a:lnTo>
                  <a:pt x="11157" y="257694"/>
                </a:lnTo>
                <a:lnTo>
                  <a:pt x="10292" y="257518"/>
                </a:lnTo>
                <a:lnTo>
                  <a:pt x="1333" y="249815"/>
                </a:lnTo>
                <a:lnTo>
                  <a:pt x="885" y="248455"/>
                </a:lnTo>
                <a:lnTo>
                  <a:pt x="107" y="241318"/>
                </a:lnTo>
                <a:lnTo>
                  <a:pt x="13" y="233432"/>
                </a:lnTo>
                <a:lnTo>
                  <a:pt x="0" y="228202"/>
                </a:lnTo>
                <a:lnTo>
                  <a:pt x="949" y="226426"/>
                </a:lnTo>
                <a:lnTo>
                  <a:pt x="2534" y="225242"/>
                </a:lnTo>
                <a:lnTo>
                  <a:pt x="11856" y="221036"/>
                </a:lnTo>
                <a:lnTo>
                  <a:pt x="16473" y="218791"/>
                </a:lnTo>
                <a:lnTo>
                  <a:pt x="21456" y="217295"/>
                </a:lnTo>
                <a:lnTo>
                  <a:pt x="26683" y="216297"/>
                </a:lnTo>
                <a:lnTo>
                  <a:pt x="32073" y="215632"/>
                </a:lnTo>
                <a:lnTo>
                  <a:pt x="40601" y="212353"/>
                </a:lnTo>
                <a:lnTo>
                  <a:pt x="44209" y="210145"/>
                </a:lnTo>
                <a:lnTo>
                  <a:pt x="53298" y="207692"/>
                </a:lnTo>
                <a:lnTo>
                  <a:pt x="58388" y="207038"/>
                </a:lnTo>
                <a:lnTo>
                  <a:pt x="63687" y="206602"/>
                </a:lnTo>
                <a:lnTo>
                  <a:pt x="69125" y="206311"/>
                </a:lnTo>
                <a:lnTo>
                  <a:pt x="80246" y="205988"/>
                </a:lnTo>
                <a:lnTo>
                  <a:pt x="91539" y="205844"/>
                </a:lnTo>
                <a:lnTo>
                  <a:pt x="97218" y="206759"/>
                </a:lnTo>
                <a:lnTo>
                  <a:pt x="102908" y="208321"/>
                </a:lnTo>
                <a:lnTo>
                  <a:pt x="108607" y="210314"/>
                </a:lnTo>
                <a:lnTo>
                  <a:pt x="114311" y="211644"/>
                </a:lnTo>
                <a:lnTo>
                  <a:pt x="120019" y="212530"/>
                </a:lnTo>
                <a:lnTo>
                  <a:pt x="125729" y="213121"/>
                </a:lnTo>
                <a:lnTo>
                  <a:pt x="131441" y="214467"/>
                </a:lnTo>
                <a:lnTo>
                  <a:pt x="137154" y="216317"/>
                </a:lnTo>
                <a:lnTo>
                  <a:pt x="142867" y="218503"/>
                </a:lnTo>
                <a:lnTo>
                  <a:pt x="148581" y="219960"/>
                </a:lnTo>
                <a:lnTo>
                  <a:pt x="154296" y="220932"/>
                </a:lnTo>
                <a:lnTo>
                  <a:pt x="160010" y="221579"/>
                </a:lnTo>
                <a:lnTo>
                  <a:pt x="168900" y="224839"/>
                </a:lnTo>
                <a:lnTo>
                  <a:pt x="176978" y="229463"/>
                </a:lnTo>
                <a:lnTo>
                  <a:pt x="186919" y="234693"/>
                </a:lnTo>
                <a:lnTo>
                  <a:pt x="192237" y="236468"/>
                </a:lnTo>
                <a:lnTo>
                  <a:pt x="197687" y="237652"/>
                </a:lnTo>
                <a:lnTo>
                  <a:pt x="203225" y="238441"/>
                </a:lnTo>
                <a:lnTo>
                  <a:pt x="208822" y="239920"/>
                </a:lnTo>
                <a:lnTo>
                  <a:pt x="214459" y="241858"/>
                </a:lnTo>
                <a:lnTo>
                  <a:pt x="220121" y="244103"/>
                </a:lnTo>
                <a:lnTo>
                  <a:pt x="228953" y="246597"/>
                </a:lnTo>
                <a:lnTo>
                  <a:pt x="237006" y="248658"/>
                </a:lnTo>
                <a:lnTo>
                  <a:pt x="241821" y="250541"/>
                </a:lnTo>
                <a:lnTo>
                  <a:pt x="246935" y="252749"/>
                </a:lnTo>
                <a:lnTo>
                  <a:pt x="255158" y="255202"/>
                </a:lnTo>
                <a:lnTo>
                  <a:pt x="262940" y="256292"/>
                </a:lnTo>
                <a:lnTo>
                  <a:pt x="267683" y="256583"/>
                </a:lnTo>
                <a:lnTo>
                  <a:pt x="272749" y="256777"/>
                </a:lnTo>
                <a:lnTo>
                  <a:pt x="277079" y="257859"/>
                </a:lnTo>
                <a:lnTo>
                  <a:pt x="284430" y="261601"/>
                </a:lnTo>
                <a:lnTo>
                  <a:pt x="290873" y="263899"/>
                </a:lnTo>
                <a:lnTo>
                  <a:pt x="300027" y="26573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521"/>
          <p:cNvSpPr/>
          <p:nvPr/>
        </p:nvSpPr>
        <p:spPr>
          <a:xfrm>
            <a:off x="1674494" y="1105852"/>
            <a:ext cx="273956" cy="171416"/>
          </a:xfrm>
          <a:custGeom>
            <a:avLst/>
            <a:gdLst/>
            <a:ahLst/>
            <a:cxnLst/>
            <a:rect l="0" t="0" r="0" b="0"/>
            <a:pathLst>
              <a:path w="273956" h="171416">
                <a:moveTo>
                  <a:pt x="0" y="34290"/>
                </a:moveTo>
                <a:lnTo>
                  <a:pt x="8542" y="34290"/>
                </a:lnTo>
                <a:lnTo>
                  <a:pt x="8573" y="105479"/>
                </a:lnTo>
                <a:lnTo>
                  <a:pt x="9525" y="108420"/>
                </a:lnTo>
                <a:lnTo>
                  <a:pt x="11113" y="111332"/>
                </a:lnTo>
                <a:lnTo>
                  <a:pt x="13124" y="114226"/>
                </a:lnTo>
                <a:lnTo>
                  <a:pt x="14464" y="117109"/>
                </a:lnTo>
                <a:lnTo>
                  <a:pt x="15358" y="119982"/>
                </a:lnTo>
                <a:lnTo>
                  <a:pt x="15954" y="122851"/>
                </a:lnTo>
                <a:lnTo>
                  <a:pt x="17304" y="125716"/>
                </a:lnTo>
                <a:lnTo>
                  <a:pt x="19156" y="128578"/>
                </a:lnTo>
                <a:lnTo>
                  <a:pt x="21343" y="131439"/>
                </a:lnTo>
                <a:lnTo>
                  <a:pt x="22802" y="134298"/>
                </a:lnTo>
                <a:lnTo>
                  <a:pt x="23774" y="137157"/>
                </a:lnTo>
                <a:lnTo>
                  <a:pt x="24422" y="140016"/>
                </a:lnTo>
                <a:lnTo>
                  <a:pt x="25806" y="141921"/>
                </a:lnTo>
                <a:lnTo>
                  <a:pt x="27682" y="143192"/>
                </a:lnTo>
                <a:lnTo>
                  <a:pt x="29885" y="144039"/>
                </a:lnTo>
                <a:lnTo>
                  <a:pt x="34872" y="147520"/>
                </a:lnTo>
                <a:lnTo>
                  <a:pt x="41285" y="152965"/>
                </a:lnTo>
                <a:lnTo>
                  <a:pt x="44702" y="156249"/>
                </a:lnTo>
                <a:lnTo>
                  <a:pt x="46946" y="158459"/>
                </a:lnTo>
                <a:lnTo>
                  <a:pt x="49395" y="159932"/>
                </a:lnTo>
                <a:lnTo>
                  <a:pt x="57629" y="162296"/>
                </a:lnTo>
                <a:lnTo>
                  <a:pt x="58422" y="162490"/>
                </a:lnTo>
                <a:lnTo>
                  <a:pt x="66584" y="162827"/>
                </a:lnTo>
                <a:lnTo>
                  <a:pt x="67250" y="162844"/>
                </a:lnTo>
                <a:lnTo>
                  <a:pt x="67693" y="161902"/>
                </a:lnTo>
                <a:lnTo>
                  <a:pt x="68318" y="156980"/>
                </a:lnTo>
                <a:lnTo>
                  <a:pt x="68529" y="152293"/>
                </a:lnTo>
                <a:lnTo>
                  <a:pt x="68546" y="150106"/>
                </a:lnTo>
                <a:lnTo>
                  <a:pt x="69510" y="146743"/>
                </a:lnTo>
                <a:lnTo>
                  <a:pt x="71105" y="142596"/>
                </a:lnTo>
                <a:lnTo>
                  <a:pt x="73121" y="137927"/>
                </a:lnTo>
                <a:lnTo>
                  <a:pt x="74465" y="133861"/>
                </a:lnTo>
                <a:lnTo>
                  <a:pt x="75361" y="130198"/>
                </a:lnTo>
                <a:lnTo>
                  <a:pt x="75958" y="126804"/>
                </a:lnTo>
                <a:lnTo>
                  <a:pt x="77309" y="123589"/>
                </a:lnTo>
                <a:lnTo>
                  <a:pt x="79162" y="120492"/>
                </a:lnTo>
                <a:lnTo>
                  <a:pt x="81350" y="117476"/>
                </a:lnTo>
                <a:lnTo>
                  <a:pt x="82808" y="113560"/>
                </a:lnTo>
                <a:lnTo>
                  <a:pt x="83781" y="109044"/>
                </a:lnTo>
                <a:lnTo>
                  <a:pt x="84429" y="104128"/>
                </a:lnTo>
                <a:lnTo>
                  <a:pt x="84861" y="99899"/>
                </a:lnTo>
                <a:lnTo>
                  <a:pt x="85149" y="96127"/>
                </a:lnTo>
                <a:lnTo>
                  <a:pt x="85341" y="92660"/>
                </a:lnTo>
                <a:lnTo>
                  <a:pt x="85555" y="83727"/>
                </a:lnTo>
                <a:lnTo>
                  <a:pt x="85725" y="34688"/>
                </a:lnTo>
                <a:lnTo>
                  <a:pt x="85725" y="41706"/>
                </a:lnTo>
                <a:lnTo>
                  <a:pt x="88265" y="44888"/>
                </a:lnTo>
                <a:lnTo>
                  <a:pt x="90276" y="47071"/>
                </a:lnTo>
                <a:lnTo>
                  <a:pt x="91617" y="49478"/>
                </a:lnTo>
                <a:lnTo>
                  <a:pt x="93106" y="54693"/>
                </a:lnTo>
                <a:lnTo>
                  <a:pt x="93504" y="57417"/>
                </a:lnTo>
                <a:lnTo>
                  <a:pt x="93768" y="60185"/>
                </a:lnTo>
                <a:lnTo>
                  <a:pt x="93945" y="62984"/>
                </a:lnTo>
                <a:lnTo>
                  <a:pt x="94141" y="71173"/>
                </a:lnTo>
                <a:lnTo>
                  <a:pt x="94267" y="87401"/>
                </a:lnTo>
                <a:lnTo>
                  <a:pt x="95230" y="91605"/>
                </a:lnTo>
                <a:lnTo>
                  <a:pt x="96824" y="96313"/>
                </a:lnTo>
                <a:lnTo>
                  <a:pt x="98840" y="101356"/>
                </a:lnTo>
                <a:lnTo>
                  <a:pt x="101136" y="105671"/>
                </a:lnTo>
                <a:lnTo>
                  <a:pt x="103619" y="109500"/>
                </a:lnTo>
                <a:lnTo>
                  <a:pt x="106227" y="113005"/>
                </a:lnTo>
                <a:lnTo>
                  <a:pt x="107965" y="116294"/>
                </a:lnTo>
                <a:lnTo>
                  <a:pt x="109125" y="119439"/>
                </a:lnTo>
                <a:lnTo>
                  <a:pt x="109898" y="122489"/>
                </a:lnTo>
                <a:lnTo>
                  <a:pt x="111365" y="125474"/>
                </a:lnTo>
                <a:lnTo>
                  <a:pt x="113296" y="128417"/>
                </a:lnTo>
                <a:lnTo>
                  <a:pt x="115536" y="131331"/>
                </a:lnTo>
                <a:lnTo>
                  <a:pt x="117982" y="134227"/>
                </a:lnTo>
                <a:lnTo>
                  <a:pt x="120565" y="137110"/>
                </a:lnTo>
                <a:lnTo>
                  <a:pt x="125974" y="142853"/>
                </a:lnTo>
                <a:lnTo>
                  <a:pt x="140050" y="157160"/>
                </a:lnTo>
                <a:lnTo>
                  <a:pt x="143849" y="159066"/>
                </a:lnTo>
                <a:lnTo>
                  <a:pt x="148287" y="160336"/>
                </a:lnTo>
                <a:lnTo>
                  <a:pt x="153151" y="161183"/>
                </a:lnTo>
                <a:lnTo>
                  <a:pt x="161095" y="164665"/>
                </a:lnTo>
                <a:lnTo>
                  <a:pt x="164547" y="166926"/>
                </a:lnTo>
                <a:lnTo>
                  <a:pt x="168753" y="168434"/>
                </a:lnTo>
                <a:lnTo>
                  <a:pt x="173462" y="169440"/>
                </a:lnTo>
                <a:lnTo>
                  <a:pt x="178507" y="170110"/>
                </a:lnTo>
                <a:lnTo>
                  <a:pt x="186652" y="170854"/>
                </a:lnTo>
                <a:lnTo>
                  <a:pt x="195091" y="171332"/>
                </a:lnTo>
                <a:lnTo>
                  <a:pt x="205654" y="171415"/>
                </a:lnTo>
                <a:lnTo>
                  <a:pt x="209493" y="170474"/>
                </a:lnTo>
                <a:lnTo>
                  <a:pt x="216298" y="166889"/>
                </a:lnTo>
                <a:lnTo>
                  <a:pt x="218494" y="164599"/>
                </a:lnTo>
                <a:lnTo>
                  <a:pt x="219958" y="162120"/>
                </a:lnTo>
                <a:lnTo>
                  <a:pt x="220934" y="159515"/>
                </a:lnTo>
                <a:lnTo>
                  <a:pt x="223489" y="156826"/>
                </a:lnTo>
                <a:lnTo>
                  <a:pt x="227098" y="154081"/>
                </a:lnTo>
                <a:lnTo>
                  <a:pt x="231409" y="151298"/>
                </a:lnTo>
                <a:lnTo>
                  <a:pt x="234283" y="148490"/>
                </a:lnTo>
                <a:lnTo>
                  <a:pt x="236199" y="145666"/>
                </a:lnTo>
                <a:lnTo>
                  <a:pt x="237476" y="142831"/>
                </a:lnTo>
                <a:lnTo>
                  <a:pt x="243824" y="129739"/>
                </a:lnTo>
                <a:lnTo>
                  <a:pt x="246370" y="125545"/>
                </a:lnTo>
                <a:lnTo>
                  <a:pt x="249019" y="121797"/>
                </a:lnTo>
                <a:lnTo>
                  <a:pt x="251738" y="118345"/>
                </a:lnTo>
                <a:lnTo>
                  <a:pt x="254503" y="114139"/>
                </a:lnTo>
                <a:lnTo>
                  <a:pt x="257299" y="109430"/>
                </a:lnTo>
                <a:lnTo>
                  <a:pt x="260115" y="104386"/>
                </a:lnTo>
                <a:lnTo>
                  <a:pt x="261993" y="100071"/>
                </a:lnTo>
                <a:lnTo>
                  <a:pt x="263245" y="96241"/>
                </a:lnTo>
                <a:lnTo>
                  <a:pt x="264079" y="92736"/>
                </a:lnTo>
                <a:lnTo>
                  <a:pt x="264635" y="88494"/>
                </a:lnTo>
                <a:lnTo>
                  <a:pt x="265006" y="83761"/>
                </a:lnTo>
                <a:lnTo>
                  <a:pt x="265254" y="78701"/>
                </a:lnTo>
                <a:lnTo>
                  <a:pt x="266371" y="73422"/>
                </a:lnTo>
                <a:lnTo>
                  <a:pt x="268068" y="67998"/>
                </a:lnTo>
                <a:lnTo>
                  <a:pt x="270152" y="62477"/>
                </a:lnTo>
                <a:lnTo>
                  <a:pt x="271542" y="57844"/>
                </a:lnTo>
                <a:lnTo>
                  <a:pt x="272468" y="53803"/>
                </a:lnTo>
                <a:lnTo>
                  <a:pt x="273085" y="50156"/>
                </a:lnTo>
                <a:lnTo>
                  <a:pt x="273497" y="45820"/>
                </a:lnTo>
                <a:lnTo>
                  <a:pt x="273772" y="41024"/>
                </a:lnTo>
                <a:lnTo>
                  <a:pt x="273955" y="35922"/>
                </a:lnTo>
                <a:lnTo>
                  <a:pt x="273124" y="31568"/>
                </a:lnTo>
                <a:lnTo>
                  <a:pt x="271618" y="27713"/>
                </a:lnTo>
                <a:lnTo>
                  <a:pt x="269661" y="24190"/>
                </a:lnTo>
                <a:lnTo>
                  <a:pt x="267404" y="20889"/>
                </a:lnTo>
                <a:lnTo>
                  <a:pt x="264947" y="17736"/>
                </a:lnTo>
                <a:lnTo>
                  <a:pt x="262357" y="14682"/>
                </a:lnTo>
                <a:lnTo>
                  <a:pt x="259677" y="12645"/>
                </a:lnTo>
                <a:lnTo>
                  <a:pt x="251355" y="8827"/>
                </a:lnTo>
                <a:lnTo>
                  <a:pt x="245699" y="4558"/>
                </a:lnTo>
                <a:lnTo>
                  <a:pt x="240528" y="400"/>
                </a:lnTo>
                <a:lnTo>
                  <a:pt x="232007" y="16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522"/>
          <p:cNvSpPr/>
          <p:nvPr/>
        </p:nvSpPr>
        <p:spPr>
          <a:xfrm>
            <a:off x="2060257" y="1174432"/>
            <a:ext cx="145733" cy="25718"/>
          </a:xfrm>
          <a:custGeom>
            <a:avLst/>
            <a:gdLst/>
            <a:ahLst/>
            <a:cxnLst/>
            <a:rect l="0" t="0" r="0" b="0"/>
            <a:pathLst>
              <a:path w="145733" h="25718">
                <a:moveTo>
                  <a:pt x="0" y="17145"/>
                </a:moveTo>
                <a:lnTo>
                  <a:pt x="0" y="25686"/>
                </a:lnTo>
                <a:lnTo>
                  <a:pt x="28693" y="25717"/>
                </a:lnTo>
                <a:lnTo>
                  <a:pt x="32463" y="24765"/>
                </a:lnTo>
                <a:lnTo>
                  <a:pt x="36882" y="23178"/>
                </a:lnTo>
                <a:lnTo>
                  <a:pt x="41733" y="21167"/>
                </a:lnTo>
                <a:lnTo>
                  <a:pt x="45920" y="19826"/>
                </a:lnTo>
                <a:lnTo>
                  <a:pt x="49663" y="18932"/>
                </a:lnTo>
                <a:lnTo>
                  <a:pt x="53111" y="18337"/>
                </a:lnTo>
                <a:lnTo>
                  <a:pt x="56362" y="17939"/>
                </a:lnTo>
                <a:lnTo>
                  <a:pt x="59483" y="17675"/>
                </a:lnTo>
                <a:lnTo>
                  <a:pt x="62515" y="17498"/>
                </a:lnTo>
                <a:lnTo>
                  <a:pt x="66442" y="16428"/>
                </a:lnTo>
                <a:lnTo>
                  <a:pt x="70965" y="14762"/>
                </a:lnTo>
                <a:lnTo>
                  <a:pt x="75885" y="12699"/>
                </a:lnTo>
                <a:lnTo>
                  <a:pt x="81070" y="11323"/>
                </a:lnTo>
                <a:lnTo>
                  <a:pt x="86432" y="10406"/>
                </a:lnTo>
                <a:lnTo>
                  <a:pt x="91911" y="9795"/>
                </a:lnTo>
                <a:lnTo>
                  <a:pt x="96516" y="9388"/>
                </a:lnTo>
                <a:lnTo>
                  <a:pt x="100539" y="9116"/>
                </a:lnTo>
                <a:lnTo>
                  <a:pt x="104174" y="8935"/>
                </a:lnTo>
                <a:lnTo>
                  <a:pt x="107549" y="7862"/>
                </a:lnTo>
                <a:lnTo>
                  <a:pt x="110752" y="6194"/>
                </a:lnTo>
                <a:lnTo>
                  <a:pt x="113840" y="4129"/>
                </a:lnTo>
                <a:lnTo>
                  <a:pt x="116851" y="2753"/>
                </a:lnTo>
                <a:lnTo>
                  <a:pt x="119810" y="1835"/>
                </a:lnTo>
                <a:lnTo>
                  <a:pt x="122736" y="1223"/>
                </a:lnTo>
                <a:lnTo>
                  <a:pt x="125639" y="816"/>
                </a:lnTo>
                <a:lnTo>
                  <a:pt x="128527" y="544"/>
                </a:lnTo>
                <a:lnTo>
                  <a:pt x="131404" y="363"/>
                </a:lnTo>
                <a:lnTo>
                  <a:pt x="137142" y="161"/>
                </a:lnTo>
                <a:lnTo>
                  <a:pt x="145732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523"/>
          <p:cNvSpPr/>
          <p:nvPr/>
        </p:nvSpPr>
        <p:spPr>
          <a:xfrm>
            <a:off x="2257425" y="1047076"/>
            <a:ext cx="248443" cy="230192"/>
          </a:xfrm>
          <a:custGeom>
            <a:avLst/>
            <a:gdLst/>
            <a:ahLst/>
            <a:cxnLst/>
            <a:rect l="0" t="0" r="0" b="0"/>
            <a:pathLst>
              <a:path w="248443" h="230192">
                <a:moveTo>
                  <a:pt x="0" y="33059"/>
                </a:moveTo>
                <a:lnTo>
                  <a:pt x="0" y="28508"/>
                </a:lnTo>
                <a:lnTo>
                  <a:pt x="952" y="27167"/>
                </a:lnTo>
                <a:lnTo>
                  <a:pt x="2539" y="26273"/>
                </a:lnTo>
                <a:lnTo>
                  <a:pt x="6843" y="25280"/>
                </a:lnTo>
                <a:lnTo>
                  <a:pt x="11931" y="24839"/>
                </a:lnTo>
                <a:lnTo>
                  <a:pt x="15574" y="23769"/>
                </a:lnTo>
                <a:lnTo>
                  <a:pt x="19908" y="22103"/>
                </a:lnTo>
                <a:lnTo>
                  <a:pt x="24702" y="20040"/>
                </a:lnTo>
                <a:lnTo>
                  <a:pt x="35108" y="15207"/>
                </a:lnTo>
                <a:lnTo>
                  <a:pt x="40550" y="12585"/>
                </a:lnTo>
                <a:lnTo>
                  <a:pt x="47036" y="10837"/>
                </a:lnTo>
                <a:lnTo>
                  <a:pt x="54217" y="9672"/>
                </a:lnTo>
                <a:lnTo>
                  <a:pt x="61862" y="8895"/>
                </a:lnTo>
                <a:lnTo>
                  <a:pt x="69816" y="8377"/>
                </a:lnTo>
                <a:lnTo>
                  <a:pt x="77977" y="8032"/>
                </a:lnTo>
                <a:lnTo>
                  <a:pt x="86274" y="7801"/>
                </a:lnTo>
                <a:lnTo>
                  <a:pt x="93711" y="6696"/>
                </a:lnTo>
                <a:lnTo>
                  <a:pt x="100574" y="5006"/>
                </a:lnTo>
                <a:lnTo>
                  <a:pt x="107054" y="2927"/>
                </a:lnTo>
                <a:lnTo>
                  <a:pt x="114232" y="1541"/>
                </a:lnTo>
                <a:lnTo>
                  <a:pt x="121874" y="617"/>
                </a:lnTo>
                <a:lnTo>
                  <a:pt x="129827" y="0"/>
                </a:lnTo>
                <a:lnTo>
                  <a:pt x="136081" y="542"/>
                </a:lnTo>
                <a:lnTo>
                  <a:pt x="141203" y="1856"/>
                </a:lnTo>
                <a:lnTo>
                  <a:pt x="145570" y="3684"/>
                </a:lnTo>
                <a:lnTo>
                  <a:pt x="150386" y="4903"/>
                </a:lnTo>
                <a:lnTo>
                  <a:pt x="155503" y="5716"/>
                </a:lnTo>
                <a:lnTo>
                  <a:pt x="160818" y="6258"/>
                </a:lnTo>
                <a:lnTo>
                  <a:pt x="164362" y="7571"/>
                </a:lnTo>
                <a:lnTo>
                  <a:pt x="166724" y="9400"/>
                </a:lnTo>
                <a:lnTo>
                  <a:pt x="168299" y="11571"/>
                </a:lnTo>
                <a:lnTo>
                  <a:pt x="170302" y="13018"/>
                </a:lnTo>
                <a:lnTo>
                  <a:pt x="177671" y="16008"/>
                </a:lnTo>
                <a:lnTo>
                  <a:pt x="183105" y="20083"/>
                </a:lnTo>
                <a:lnTo>
                  <a:pt x="184935" y="22503"/>
                </a:lnTo>
                <a:lnTo>
                  <a:pt x="186155" y="25069"/>
                </a:lnTo>
                <a:lnTo>
                  <a:pt x="187510" y="30460"/>
                </a:lnTo>
                <a:lnTo>
                  <a:pt x="188113" y="36031"/>
                </a:lnTo>
                <a:lnTo>
                  <a:pt x="187321" y="38850"/>
                </a:lnTo>
                <a:lnTo>
                  <a:pt x="183901" y="44523"/>
                </a:lnTo>
                <a:lnTo>
                  <a:pt x="181655" y="48321"/>
                </a:lnTo>
                <a:lnTo>
                  <a:pt x="179206" y="52759"/>
                </a:lnTo>
                <a:lnTo>
                  <a:pt x="176621" y="57622"/>
                </a:lnTo>
                <a:lnTo>
                  <a:pt x="172992" y="61817"/>
                </a:lnTo>
                <a:lnTo>
                  <a:pt x="168668" y="65566"/>
                </a:lnTo>
                <a:lnTo>
                  <a:pt x="163880" y="69017"/>
                </a:lnTo>
                <a:lnTo>
                  <a:pt x="158783" y="72271"/>
                </a:lnTo>
                <a:lnTo>
                  <a:pt x="153480" y="75393"/>
                </a:lnTo>
                <a:lnTo>
                  <a:pt x="148040" y="78426"/>
                </a:lnTo>
                <a:lnTo>
                  <a:pt x="143461" y="81401"/>
                </a:lnTo>
                <a:lnTo>
                  <a:pt x="135832" y="87247"/>
                </a:lnTo>
                <a:lnTo>
                  <a:pt x="131512" y="90139"/>
                </a:lnTo>
                <a:lnTo>
                  <a:pt x="126727" y="93020"/>
                </a:lnTo>
                <a:lnTo>
                  <a:pt x="121632" y="95893"/>
                </a:lnTo>
                <a:lnTo>
                  <a:pt x="117283" y="98760"/>
                </a:lnTo>
                <a:lnTo>
                  <a:pt x="109910" y="104487"/>
                </a:lnTo>
                <a:lnTo>
                  <a:pt x="104956" y="108515"/>
                </a:lnTo>
                <a:lnTo>
                  <a:pt x="103308" y="109080"/>
                </a:lnTo>
                <a:lnTo>
                  <a:pt x="95672" y="110062"/>
                </a:lnTo>
                <a:lnTo>
                  <a:pt x="95214" y="111064"/>
                </a:lnTo>
                <a:lnTo>
                  <a:pt x="94418" y="117579"/>
                </a:lnTo>
                <a:lnTo>
                  <a:pt x="95330" y="117980"/>
                </a:lnTo>
                <a:lnTo>
                  <a:pt x="101165" y="118546"/>
                </a:lnTo>
                <a:lnTo>
                  <a:pt x="108926" y="118713"/>
                </a:lnTo>
                <a:lnTo>
                  <a:pt x="190228" y="118783"/>
                </a:lnTo>
                <a:lnTo>
                  <a:pt x="196351" y="119736"/>
                </a:lnTo>
                <a:lnTo>
                  <a:pt x="201386" y="121323"/>
                </a:lnTo>
                <a:lnTo>
                  <a:pt x="205695" y="123334"/>
                </a:lnTo>
                <a:lnTo>
                  <a:pt x="210472" y="124675"/>
                </a:lnTo>
                <a:lnTo>
                  <a:pt x="215562" y="125569"/>
                </a:lnTo>
                <a:lnTo>
                  <a:pt x="220860" y="126164"/>
                </a:lnTo>
                <a:lnTo>
                  <a:pt x="225345" y="128467"/>
                </a:lnTo>
                <a:lnTo>
                  <a:pt x="229287" y="131906"/>
                </a:lnTo>
                <a:lnTo>
                  <a:pt x="232868" y="136105"/>
                </a:lnTo>
                <a:lnTo>
                  <a:pt x="236208" y="139856"/>
                </a:lnTo>
                <a:lnTo>
                  <a:pt x="242459" y="146564"/>
                </a:lnTo>
                <a:lnTo>
                  <a:pt x="244506" y="149686"/>
                </a:lnTo>
                <a:lnTo>
                  <a:pt x="246782" y="155696"/>
                </a:lnTo>
                <a:lnTo>
                  <a:pt x="247793" y="161541"/>
                </a:lnTo>
                <a:lnTo>
                  <a:pt x="248242" y="167314"/>
                </a:lnTo>
                <a:lnTo>
                  <a:pt x="248442" y="173055"/>
                </a:lnTo>
                <a:lnTo>
                  <a:pt x="247543" y="176872"/>
                </a:lnTo>
                <a:lnTo>
                  <a:pt x="245991" y="181322"/>
                </a:lnTo>
                <a:lnTo>
                  <a:pt x="244004" y="186193"/>
                </a:lnTo>
                <a:lnTo>
                  <a:pt x="241727" y="190393"/>
                </a:lnTo>
                <a:lnTo>
                  <a:pt x="239256" y="194146"/>
                </a:lnTo>
                <a:lnTo>
                  <a:pt x="236656" y="197600"/>
                </a:lnTo>
                <a:lnTo>
                  <a:pt x="233018" y="200855"/>
                </a:lnTo>
                <a:lnTo>
                  <a:pt x="228688" y="203978"/>
                </a:lnTo>
                <a:lnTo>
                  <a:pt x="223896" y="207012"/>
                </a:lnTo>
                <a:lnTo>
                  <a:pt x="218796" y="209988"/>
                </a:lnTo>
                <a:lnTo>
                  <a:pt x="213492" y="212924"/>
                </a:lnTo>
                <a:lnTo>
                  <a:pt x="208050" y="215834"/>
                </a:lnTo>
                <a:lnTo>
                  <a:pt x="202517" y="217774"/>
                </a:lnTo>
                <a:lnTo>
                  <a:pt x="196924" y="219067"/>
                </a:lnTo>
                <a:lnTo>
                  <a:pt x="191290" y="219929"/>
                </a:lnTo>
                <a:lnTo>
                  <a:pt x="185629" y="221456"/>
                </a:lnTo>
                <a:lnTo>
                  <a:pt x="179950" y="223427"/>
                </a:lnTo>
                <a:lnTo>
                  <a:pt x="174259" y="225693"/>
                </a:lnTo>
                <a:lnTo>
                  <a:pt x="168560" y="227204"/>
                </a:lnTo>
                <a:lnTo>
                  <a:pt x="162856" y="228212"/>
                </a:lnTo>
                <a:lnTo>
                  <a:pt x="157148" y="228883"/>
                </a:lnTo>
                <a:lnTo>
                  <a:pt x="151437" y="229331"/>
                </a:lnTo>
                <a:lnTo>
                  <a:pt x="145726" y="229629"/>
                </a:lnTo>
                <a:lnTo>
                  <a:pt x="134299" y="229961"/>
                </a:lnTo>
                <a:lnTo>
                  <a:pt x="105727" y="230191"/>
                </a:lnTo>
                <a:lnTo>
                  <a:pt x="100964" y="229250"/>
                </a:lnTo>
                <a:lnTo>
                  <a:pt x="96837" y="227670"/>
                </a:lnTo>
                <a:lnTo>
                  <a:pt x="87920" y="222842"/>
                </a:lnTo>
                <a:lnTo>
                  <a:pt x="80267" y="215997"/>
                </a:lnTo>
                <a:lnTo>
                  <a:pt x="73011" y="208914"/>
                </a:lnTo>
                <a:lnTo>
                  <a:pt x="68968" y="204895"/>
                </a:lnTo>
                <a:lnTo>
                  <a:pt x="76638" y="204524"/>
                </a:lnTo>
                <a:lnTo>
                  <a:pt x="77152" y="20450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524"/>
          <p:cNvSpPr/>
          <p:nvPr/>
        </p:nvSpPr>
        <p:spPr>
          <a:xfrm>
            <a:off x="3175035" y="1911667"/>
            <a:ext cx="213951" cy="205623"/>
          </a:xfrm>
          <a:custGeom>
            <a:avLst/>
            <a:gdLst/>
            <a:ahLst/>
            <a:cxnLst/>
            <a:rect l="0" t="0" r="0" b="0"/>
            <a:pathLst>
              <a:path w="213951" h="205623">
                <a:moveTo>
                  <a:pt x="16792" y="17145"/>
                </a:moveTo>
                <a:lnTo>
                  <a:pt x="16792" y="24526"/>
                </a:lnTo>
                <a:lnTo>
                  <a:pt x="12241" y="29915"/>
                </a:lnTo>
                <a:lnTo>
                  <a:pt x="10901" y="32326"/>
                </a:lnTo>
                <a:lnTo>
                  <a:pt x="9411" y="37545"/>
                </a:lnTo>
                <a:lnTo>
                  <a:pt x="8749" y="43039"/>
                </a:lnTo>
                <a:lnTo>
                  <a:pt x="8573" y="45838"/>
                </a:lnTo>
                <a:lnTo>
                  <a:pt x="8376" y="54027"/>
                </a:lnTo>
                <a:lnTo>
                  <a:pt x="8229" y="87041"/>
                </a:lnTo>
                <a:lnTo>
                  <a:pt x="7273" y="90412"/>
                </a:lnTo>
                <a:lnTo>
                  <a:pt x="3672" y="96698"/>
                </a:lnTo>
                <a:lnTo>
                  <a:pt x="2330" y="100661"/>
                </a:lnTo>
                <a:lnTo>
                  <a:pt x="1436" y="105207"/>
                </a:lnTo>
                <a:lnTo>
                  <a:pt x="839" y="110143"/>
                </a:lnTo>
                <a:lnTo>
                  <a:pt x="442" y="115339"/>
                </a:lnTo>
                <a:lnTo>
                  <a:pt x="177" y="120707"/>
                </a:lnTo>
                <a:lnTo>
                  <a:pt x="0" y="126192"/>
                </a:lnTo>
                <a:lnTo>
                  <a:pt x="835" y="131753"/>
                </a:lnTo>
                <a:lnTo>
                  <a:pt x="2344" y="137365"/>
                </a:lnTo>
                <a:lnTo>
                  <a:pt x="4303" y="143012"/>
                </a:lnTo>
                <a:lnTo>
                  <a:pt x="5608" y="147729"/>
                </a:lnTo>
                <a:lnTo>
                  <a:pt x="6479" y="151826"/>
                </a:lnTo>
                <a:lnTo>
                  <a:pt x="7059" y="155510"/>
                </a:lnTo>
                <a:lnTo>
                  <a:pt x="7446" y="158918"/>
                </a:lnTo>
                <a:lnTo>
                  <a:pt x="7876" y="165245"/>
                </a:lnTo>
                <a:lnTo>
                  <a:pt x="8943" y="168266"/>
                </a:lnTo>
                <a:lnTo>
                  <a:pt x="12668" y="174162"/>
                </a:lnTo>
                <a:lnTo>
                  <a:pt x="17499" y="179958"/>
                </a:lnTo>
                <a:lnTo>
                  <a:pt x="23811" y="186889"/>
                </a:lnTo>
                <a:lnTo>
                  <a:pt x="25281" y="187458"/>
                </a:lnTo>
                <a:lnTo>
                  <a:pt x="31945" y="188370"/>
                </a:lnTo>
                <a:lnTo>
                  <a:pt x="38094" y="188551"/>
                </a:lnTo>
                <a:lnTo>
                  <a:pt x="39566" y="187613"/>
                </a:lnTo>
                <a:lnTo>
                  <a:pt x="40547" y="186035"/>
                </a:lnTo>
                <a:lnTo>
                  <a:pt x="41201" y="184031"/>
                </a:lnTo>
                <a:lnTo>
                  <a:pt x="44468" y="179264"/>
                </a:lnTo>
                <a:lnTo>
                  <a:pt x="49095" y="173018"/>
                </a:lnTo>
                <a:lnTo>
                  <a:pt x="51662" y="168685"/>
                </a:lnTo>
                <a:lnTo>
                  <a:pt x="54326" y="163892"/>
                </a:lnTo>
                <a:lnTo>
                  <a:pt x="59827" y="153486"/>
                </a:lnTo>
                <a:lnTo>
                  <a:pt x="79667" y="114252"/>
                </a:lnTo>
                <a:lnTo>
                  <a:pt x="81569" y="108553"/>
                </a:lnTo>
                <a:lnTo>
                  <a:pt x="82837" y="102849"/>
                </a:lnTo>
                <a:lnTo>
                  <a:pt x="83682" y="97141"/>
                </a:lnTo>
                <a:lnTo>
                  <a:pt x="85198" y="91431"/>
                </a:lnTo>
                <a:lnTo>
                  <a:pt x="87161" y="85719"/>
                </a:lnTo>
                <a:lnTo>
                  <a:pt x="89422" y="80006"/>
                </a:lnTo>
                <a:lnTo>
                  <a:pt x="90929" y="75245"/>
                </a:lnTo>
                <a:lnTo>
                  <a:pt x="91934" y="71118"/>
                </a:lnTo>
                <a:lnTo>
                  <a:pt x="93547" y="62202"/>
                </a:lnTo>
                <a:lnTo>
                  <a:pt x="93827" y="56107"/>
                </a:lnTo>
                <a:lnTo>
                  <a:pt x="93910" y="52819"/>
                </a:lnTo>
                <a:lnTo>
                  <a:pt x="93941" y="58938"/>
                </a:lnTo>
                <a:lnTo>
                  <a:pt x="93944" y="64242"/>
                </a:lnTo>
                <a:lnTo>
                  <a:pt x="94896" y="66640"/>
                </a:lnTo>
                <a:lnTo>
                  <a:pt x="98495" y="71846"/>
                </a:lnTo>
                <a:lnTo>
                  <a:pt x="99836" y="75519"/>
                </a:lnTo>
                <a:lnTo>
                  <a:pt x="100730" y="79874"/>
                </a:lnTo>
                <a:lnTo>
                  <a:pt x="101325" y="84682"/>
                </a:lnTo>
                <a:lnTo>
                  <a:pt x="101723" y="88839"/>
                </a:lnTo>
                <a:lnTo>
                  <a:pt x="101987" y="92564"/>
                </a:lnTo>
                <a:lnTo>
                  <a:pt x="102164" y="95999"/>
                </a:lnTo>
                <a:lnTo>
                  <a:pt x="102360" y="104896"/>
                </a:lnTo>
                <a:lnTo>
                  <a:pt x="102508" y="138443"/>
                </a:lnTo>
                <a:lnTo>
                  <a:pt x="103463" y="141825"/>
                </a:lnTo>
                <a:lnTo>
                  <a:pt x="107065" y="148123"/>
                </a:lnTo>
                <a:lnTo>
                  <a:pt x="108407" y="152089"/>
                </a:lnTo>
                <a:lnTo>
                  <a:pt x="109301" y="156638"/>
                </a:lnTo>
                <a:lnTo>
                  <a:pt x="109897" y="161575"/>
                </a:lnTo>
                <a:lnTo>
                  <a:pt x="111247" y="165819"/>
                </a:lnTo>
                <a:lnTo>
                  <a:pt x="113099" y="169601"/>
                </a:lnTo>
                <a:lnTo>
                  <a:pt x="115287" y="173075"/>
                </a:lnTo>
                <a:lnTo>
                  <a:pt x="120258" y="179475"/>
                </a:lnTo>
                <a:lnTo>
                  <a:pt x="125642" y="185494"/>
                </a:lnTo>
                <a:lnTo>
                  <a:pt x="131210" y="191344"/>
                </a:lnTo>
                <a:lnTo>
                  <a:pt x="134028" y="193285"/>
                </a:lnTo>
                <a:lnTo>
                  <a:pt x="139700" y="195442"/>
                </a:lnTo>
                <a:lnTo>
                  <a:pt x="145395" y="198941"/>
                </a:lnTo>
                <a:lnTo>
                  <a:pt x="148247" y="201207"/>
                </a:lnTo>
                <a:lnTo>
                  <a:pt x="151101" y="202718"/>
                </a:lnTo>
                <a:lnTo>
                  <a:pt x="156813" y="204397"/>
                </a:lnTo>
                <a:lnTo>
                  <a:pt x="162526" y="205143"/>
                </a:lnTo>
                <a:lnTo>
                  <a:pt x="168240" y="205475"/>
                </a:lnTo>
                <a:lnTo>
                  <a:pt x="173955" y="205622"/>
                </a:lnTo>
                <a:lnTo>
                  <a:pt x="175860" y="204709"/>
                </a:lnTo>
                <a:lnTo>
                  <a:pt x="177130" y="203148"/>
                </a:lnTo>
                <a:lnTo>
                  <a:pt x="177976" y="201154"/>
                </a:lnTo>
                <a:lnTo>
                  <a:pt x="179493" y="199825"/>
                </a:lnTo>
                <a:lnTo>
                  <a:pt x="181457" y="198940"/>
                </a:lnTo>
                <a:lnTo>
                  <a:pt x="183718" y="198349"/>
                </a:lnTo>
                <a:lnTo>
                  <a:pt x="185226" y="197003"/>
                </a:lnTo>
                <a:lnTo>
                  <a:pt x="186232" y="195153"/>
                </a:lnTo>
                <a:lnTo>
                  <a:pt x="186902" y="192967"/>
                </a:lnTo>
                <a:lnTo>
                  <a:pt x="190186" y="187998"/>
                </a:lnTo>
                <a:lnTo>
                  <a:pt x="194821" y="182615"/>
                </a:lnTo>
                <a:lnTo>
                  <a:pt x="200056" y="177047"/>
                </a:lnTo>
                <a:lnTo>
                  <a:pt x="201833" y="174229"/>
                </a:lnTo>
                <a:lnTo>
                  <a:pt x="203807" y="168558"/>
                </a:lnTo>
                <a:lnTo>
                  <a:pt x="204334" y="164759"/>
                </a:lnTo>
                <a:lnTo>
                  <a:pt x="204685" y="160322"/>
                </a:lnTo>
                <a:lnTo>
                  <a:pt x="204919" y="155459"/>
                </a:lnTo>
                <a:lnTo>
                  <a:pt x="206028" y="151264"/>
                </a:lnTo>
                <a:lnTo>
                  <a:pt x="207719" y="147515"/>
                </a:lnTo>
                <a:lnTo>
                  <a:pt x="209799" y="144064"/>
                </a:lnTo>
                <a:lnTo>
                  <a:pt x="211186" y="139857"/>
                </a:lnTo>
                <a:lnTo>
                  <a:pt x="212110" y="135148"/>
                </a:lnTo>
                <a:lnTo>
                  <a:pt x="212727" y="130104"/>
                </a:lnTo>
                <a:lnTo>
                  <a:pt x="213138" y="124836"/>
                </a:lnTo>
                <a:lnTo>
                  <a:pt x="213412" y="119419"/>
                </a:lnTo>
                <a:lnTo>
                  <a:pt x="213716" y="108320"/>
                </a:lnTo>
                <a:lnTo>
                  <a:pt x="213950" y="70236"/>
                </a:lnTo>
                <a:lnTo>
                  <a:pt x="213001" y="64921"/>
                </a:lnTo>
                <a:lnTo>
                  <a:pt x="211415" y="59473"/>
                </a:lnTo>
                <a:lnTo>
                  <a:pt x="209406" y="53936"/>
                </a:lnTo>
                <a:lnTo>
                  <a:pt x="207114" y="49293"/>
                </a:lnTo>
                <a:lnTo>
                  <a:pt x="204633" y="45244"/>
                </a:lnTo>
                <a:lnTo>
                  <a:pt x="202027" y="41593"/>
                </a:lnTo>
                <a:lnTo>
                  <a:pt x="200289" y="38206"/>
                </a:lnTo>
                <a:lnTo>
                  <a:pt x="198359" y="31903"/>
                </a:lnTo>
                <a:lnTo>
                  <a:pt x="194961" y="25927"/>
                </a:lnTo>
                <a:lnTo>
                  <a:pt x="190276" y="20095"/>
                </a:lnTo>
                <a:lnTo>
                  <a:pt x="185018" y="14329"/>
                </a:lnTo>
                <a:lnTo>
                  <a:pt x="182283" y="12410"/>
                </a:lnTo>
                <a:lnTo>
                  <a:pt x="176704" y="10278"/>
                </a:lnTo>
                <a:lnTo>
                  <a:pt x="171049" y="9331"/>
                </a:lnTo>
                <a:lnTo>
                  <a:pt x="168207" y="9078"/>
                </a:lnTo>
                <a:lnTo>
                  <a:pt x="165361" y="7957"/>
                </a:lnTo>
                <a:lnTo>
                  <a:pt x="159657" y="4171"/>
                </a:lnTo>
                <a:lnTo>
                  <a:pt x="155643" y="1236"/>
                </a:lnTo>
                <a:lnTo>
                  <a:pt x="152163" y="550"/>
                </a:lnTo>
                <a:lnTo>
                  <a:pt x="14537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525"/>
          <p:cNvSpPr/>
          <p:nvPr/>
        </p:nvSpPr>
        <p:spPr>
          <a:xfrm>
            <a:off x="268605" y="1388744"/>
            <a:ext cx="2828925" cy="1423027"/>
          </a:xfrm>
          <a:custGeom>
            <a:avLst/>
            <a:gdLst/>
            <a:ahLst/>
            <a:cxnLst/>
            <a:rect l="0" t="0" r="0" b="0"/>
            <a:pathLst>
              <a:path w="2828925" h="1423027">
                <a:moveTo>
                  <a:pt x="85724" y="1388745"/>
                </a:moveTo>
                <a:lnTo>
                  <a:pt x="78344" y="1388745"/>
                </a:lnTo>
                <a:lnTo>
                  <a:pt x="77946" y="1387793"/>
                </a:lnTo>
                <a:lnTo>
                  <a:pt x="77183" y="1373145"/>
                </a:lnTo>
                <a:lnTo>
                  <a:pt x="62393" y="1364355"/>
                </a:lnTo>
                <a:lnTo>
                  <a:pt x="61598" y="1362960"/>
                </a:lnTo>
                <a:lnTo>
                  <a:pt x="60216" y="1355764"/>
                </a:lnTo>
                <a:lnTo>
                  <a:pt x="60025" y="1342639"/>
                </a:lnTo>
                <a:lnTo>
                  <a:pt x="59067" y="1339910"/>
                </a:lnTo>
                <a:lnTo>
                  <a:pt x="54119" y="1331519"/>
                </a:lnTo>
                <a:lnTo>
                  <a:pt x="52628" y="1325847"/>
                </a:lnTo>
                <a:lnTo>
                  <a:pt x="51277" y="1323953"/>
                </a:lnTo>
                <a:lnTo>
                  <a:pt x="49425" y="1322691"/>
                </a:lnTo>
                <a:lnTo>
                  <a:pt x="47237" y="1321849"/>
                </a:lnTo>
                <a:lnTo>
                  <a:pt x="45779" y="1320335"/>
                </a:lnTo>
                <a:lnTo>
                  <a:pt x="44806" y="1318374"/>
                </a:lnTo>
                <a:lnTo>
                  <a:pt x="44158" y="1316113"/>
                </a:lnTo>
                <a:lnTo>
                  <a:pt x="40898" y="1311062"/>
                </a:lnTo>
                <a:lnTo>
                  <a:pt x="38695" y="1308382"/>
                </a:lnTo>
                <a:lnTo>
                  <a:pt x="37227" y="1305642"/>
                </a:lnTo>
                <a:lnTo>
                  <a:pt x="35595" y="1300058"/>
                </a:lnTo>
                <a:lnTo>
                  <a:pt x="34676" y="1291560"/>
                </a:lnTo>
                <a:lnTo>
                  <a:pt x="33595" y="1288712"/>
                </a:lnTo>
                <a:lnTo>
                  <a:pt x="29853" y="1283009"/>
                </a:lnTo>
                <a:lnTo>
                  <a:pt x="27555" y="1274759"/>
                </a:lnTo>
                <a:lnTo>
                  <a:pt x="25006" y="1254284"/>
                </a:lnTo>
                <a:lnTo>
                  <a:pt x="18980" y="1236385"/>
                </a:lnTo>
                <a:lnTo>
                  <a:pt x="17386" y="1219456"/>
                </a:lnTo>
                <a:lnTo>
                  <a:pt x="17252" y="1210001"/>
                </a:lnTo>
                <a:lnTo>
                  <a:pt x="16264" y="1205765"/>
                </a:lnTo>
                <a:lnTo>
                  <a:pt x="11274" y="1194300"/>
                </a:lnTo>
                <a:lnTo>
                  <a:pt x="9106" y="1173842"/>
                </a:lnTo>
                <a:lnTo>
                  <a:pt x="8928" y="1168324"/>
                </a:lnTo>
                <a:lnTo>
                  <a:pt x="7857" y="1163693"/>
                </a:lnTo>
                <a:lnTo>
                  <a:pt x="2751" y="1151672"/>
                </a:lnTo>
                <a:lnTo>
                  <a:pt x="543" y="1131026"/>
                </a:lnTo>
                <a:lnTo>
                  <a:pt x="362" y="1125492"/>
                </a:lnTo>
                <a:lnTo>
                  <a:pt x="2700" y="1114264"/>
                </a:lnTo>
                <a:lnTo>
                  <a:pt x="5962" y="1102924"/>
                </a:lnTo>
                <a:lnTo>
                  <a:pt x="8228" y="1074411"/>
                </a:lnTo>
                <a:lnTo>
                  <a:pt x="5879" y="1062986"/>
                </a:lnTo>
                <a:lnTo>
                  <a:pt x="2613" y="1051559"/>
                </a:lnTo>
                <a:lnTo>
                  <a:pt x="152" y="1011556"/>
                </a:lnTo>
                <a:lnTo>
                  <a:pt x="0" y="932710"/>
                </a:lnTo>
                <a:lnTo>
                  <a:pt x="2540" y="919045"/>
                </a:lnTo>
                <a:lnTo>
                  <a:pt x="5891" y="906623"/>
                </a:lnTo>
                <a:lnTo>
                  <a:pt x="8415" y="865870"/>
                </a:lnTo>
                <a:lnTo>
                  <a:pt x="8541" y="842972"/>
                </a:lnTo>
                <a:lnTo>
                  <a:pt x="11098" y="831537"/>
                </a:lnTo>
                <a:lnTo>
                  <a:pt x="14457" y="820105"/>
                </a:lnTo>
                <a:lnTo>
                  <a:pt x="19527" y="780098"/>
                </a:lnTo>
                <a:lnTo>
                  <a:pt x="22966" y="768668"/>
                </a:lnTo>
                <a:lnTo>
                  <a:pt x="25854" y="751523"/>
                </a:lnTo>
                <a:lnTo>
                  <a:pt x="32341" y="728663"/>
                </a:lnTo>
                <a:lnTo>
                  <a:pt x="34376" y="717233"/>
                </a:lnTo>
                <a:lnTo>
                  <a:pt x="39924" y="700088"/>
                </a:lnTo>
                <a:lnTo>
                  <a:pt x="42944" y="682943"/>
                </a:lnTo>
                <a:lnTo>
                  <a:pt x="48495" y="665798"/>
                </a:lnTo>
                <a:lnTo>
                  <a:pt x="51176" y="632461"/>
                </a:lnTo>
                <a:lnTo>
                  <a:pt x="51320" y="624629"/>
                </a:lnTo>
                <a:lnTo>
                  <a:pt x="53924" y="615433"/>
                </a:lnTo>
                <a:lnTo>
                  <a:pt x="57303" y="604996"/>
                </a:lnTo>
                <a:lnTo>
                  <a:pt x="59849" y="568279"/>
                </a:lnTo>
                <a:lnTo>
                  <a:pt x="60005" y="512375"/>
                </a:lnTo>
                <a:lnTo>
                  <a:pt x="60007" y="418533"/>
                </a:lnTo>
                <a:lnTo>
                  <a:pt x="62547" y="409535"/>
                </a:lnTo>
                <a:lnTo>
                  <a:pt x="65898" y="399186"/>
                </a:lnTo>
                <a:lnTo>
                  <a:pt x="68422" y="366780"/>
                </a:lnTo>
                <a:lnTo>
                  <a:pt x="68579" y="255648"/>
                </a:lnTo>
                <a:lnTo>
                  <a:pt x="67627" y="252347"/>
                </a:lnTo>
                <a:lnTo>
                  <a:pt x="62688" y="242198"/>
                </a:lnTo>
                <a:lnTo>
                  <a:pt x="60360" y="221254"/>
                </a:lnTo>
                <a:lnTo>
                  <a:pt x="60013" y="177246"/>
                </a:lnTo>
                <a:lnTo>
                  <a:pt x="60007" y="61670"/>
                </a:lnTo>
                <a:lnTo>
                  <a:pt x="62547" y="58207"/>
                </a:lnTo>
                <a:lnTo>
                  <a:pt x="64558" y="55950"/>
                </a:lnTo>
                <a:lnTo>
                  <a:pt x="65898" y="53493"/>
                </a:lnTo>
                <a:lnTo>
                  <a:pt x="68226" y="44451"/>
                </a:lnTo>
                <a:lnTo>
                  <a:pt x="68570" y="34685"/>
                </a:lnTo>
                <a:lnTo>
                  <a:pt x="75959" y="26944"/>
                </a:lnTo>
                <a:lnTo>
                  <a:pt x="77310" y="26536"/>
                </a:lnTo>
                <a:lnTo>
                  <a:pt x="88979" y="25826"/>
                </a:lnTo>
                <a:lnTo>
                  <a:pt x="91704" y="24837"/>
                </a:lnTo>
                <a:lnTo>
                  <a:pt x="100090" y="19848"/>
                </a:lnTo>
                <a:lnTo>
                  <a:pt x="105762" y="18347"/>
                </a:lnTo>
                <a:lnTo>
                  <a:pt x="130256" y="17251"/>
                </a:lnTo>
                <a:lnTo>
                  <a:pt x="133510" y="16263"/>
                </a:lnTo>
                <a:lnTo>
                  <a:pt x="143592" y="11275"/>
                </a:lnTo>
                <a:lnTo>
                  <a:pt x="164512" y="8929"/>
                </a:lnTo>
                <a:lnTo>
                  <a:pt x="242964" y="7621"/>
                </a:lnTo>
                <a:lnTo>
                  <a:pt x="265762" y="1788"/>
                </a:lnTo>
                <a:lnTo>
                  <a:pt x="351648" y="7"/>
                </a:lnTo>
                <a:lnTo>
                  <a:pt x="518486" y="0"/>
                </a:lnTo>
                <a:lnTo>
                  <a:pt x="600146" y="8338"/>
                </a:lnTo>
                <a:lnTo>
                  <a:pt x="651516" y="9505"/>
                </a:lnTo>
                <a:lnTo>
                  <a:pt x="708977" y="16615"/>
                </a:lnTo>
                <a:lnTo>
                  <a:pt x="796155" y="17136"/>
                </a:lnTo>
                <a:lnTo>
                  <a:pt x="883901" y="18098"/>
                </a:lnTo>
                <a:lnTo>
                  <a:pt x="964317" y="25365"/>
                </a:lnTo>
                <a:lnTo>
                  <a:pt x="1267151" y="25718"/>
                </a:lnTo>
                <a:lnTo>
                  <a:pt x="1347831" y="33761"/>
                </a:lnTo>
                <a:lnTo>
                  <a:pt x="1431506" y="34270"/>
                </a:lnTo>
                <a:lnTo>
                  <a:pt x="2263108" y="34291"/>
                </a:lnTo>
                <a:lnTo>
                  <a:pt x="2277730" y="36831"/>
                </a:lnTo>
                <a:lnTo>
                  <a:pt x="2292484" y="40182"/>
                </a:lnTo>
                <a:lnTo>
                  <a:pt x="2375001" y="42817"/>
                </a:lnTo>
                <a:lnTo>
                  <a:pt x="2668796" y="42863"/>
                </a:lnTo>
                <a:lnTo>
                  <a:pt x="2670737" y="43816"/>
                </a:lnTo>
                <a:lnTo>
                  <a:pt x="2672031" y="45403"/>
                </a:lnTo>
                <a:lnTo>
                  <a:pt x="2672894" y="47414"/>
                </a:lnTo>
                <a:lnTo>
                  <a:pt x="2674422" y="48754"/>
                </a:lnTo>
                <a:lnTo>
                  <a:pt x="2676393" y="49648"/>
                </a:lnTo>
                <a:lnTo>
                  <a:pt x="2681849" y="51082"/>
                </a:lnTo>
                <a:lnTo>
                  <a:pt x="2703581" y="51433"/>
                </a:lnTo>
                <a:lnTo>
                  <a:pt x="2705357" y="52386"/>
                </a:lnTo>
                <a:lnTo>
                  <a:pt x="2706541" y="53974"/>
                </a:lnTo>
                <a:lnTo>
                  <a:pt x="2708442" y="58816"/>
                </a:lnTo>
                <a:lnTo>
                  <a:pt x="2709550" y="59214"/>
                </a:lnTo>
                <a:lnTo>
                  <a:pt x="2719474" y="59962"/>
                </a:lnTo>
                <a:lnTo>
                  <a:pt x="2729306" y="59999"/>
                </a:lnTo>
                <a:lnTo>
                  <a:pt x="2731079" y="59049"/>
                </a:lnTo>
                <a:lnTo>
                  <a:pt x="2732262" y="57464"/>
                </a:lnTo>
                <a:lnTo>
                  <a:pt x="2733050" y="55455"/>
                </a:lnTo>
                <a:lnTo>
                  <a:pt x="2734528" y="54115"/>
                </a:lnTo>
                <a:lnTo>
                  <a:pt x="2736466" y="53222"/>
                </a:lnTo>
                <a:lnTo>
                  <a:pt x="2741159" y="52229"/>
                </a:lnTo>
                <a:lnTo>
                  <a:pt x="2751302" y="51467"/>
                </a:lnTo>
                <a:lnTo>
                  <a:pt x="2751731" y="58819"/>
                </a:lnTo>
                <a:lnTo>
                  <a:pt x="2752697" y="59215"/>
                </a:lnTo>
                <a:lnTo>
                  <a:pt x="2760240" y="59999"/>
                </a:lnTo>
                <a:lnTo>
                  <a:pt x="2760313" y="64556"/>
                </a:lnTo>
                <a:lnTo>
                  <a:pt x="2761276" y="65898"/>
                </a:lnTo>
                <a:lnTo>
                  <a:pt x="2762871" y="66792"/>
                </a:lnTo>
                <a:lnTo>
                  <a:pt x="2767182" y="67786"/>
                </a:lnTo>
                <a:lnTo>
                  <a:pt x="2785945" y="68580"/>
                </a:lnTo>
                <a:lnTo>
                  <a:pt x="2794634" y="77152"/>
                </a:lnTo>
                <a:lnTo>
                  <a:pt x="2794634" y="93076"/>
                </a:lnTo>
                <a:lnTo>
                  <a:pt x="2800526" y="100900"/>
                </a:lnTo>
                <a:lnTo>
                  <a:pt x="2802015" y="106122"/>
                </a:lnTo>
                <a:lnTo>
                  <a:pt x="2803203" y="148274"/>
                </a:lnTo>
                <a:lnTo>
                  <a:pt x="2803207" y="253159"/>
                </a:lnTo>
                <a:lnTo>
                  <a:pt x="2805747" y="265233"/>
                </a:lnTo>
                <a:lnTo>
                  <a:pt x="2807758" y="271119"/>
                </a:lnTo>
                <a:lnTo>
                  <a:pt x="2808146" y="277901"/>
                </a:lnTo>
                <a:lnTo>
                  <a:pt x="2803766" y="320179"/>
                </a:lnTo>
                <a:lnTo>
                  <a:pt x="2803280" y="360440"/>
                </a:lnTo>
                <a:lnTo>
                  <a:pt x="2796432" y="402960"/>
                </a:lnTo>
                <a:lnTo>
                  <a:pt x="2794871" y="445777"/>
                </a:lnTo>
                <a:lnTo>
                  <a:pt x="2794644" y="514351"/>
                </a:lnTo>
                <a:lnTo>
                  <a:pt x="2792099" y="528956"/>
                </a:lnTo>
                <a:lnTo>
                  <a:pt x="2788745" y="543702"/>
                </a:lnTo>
                <a:lnTo>
                  <a:pt x="2786592" y="581673"/>
                </a:lnTo>
                <a:lnTo>
                  <a:pt x="2786132" y="625628"/>
                </a:lnTo>
                <a:lnTo>
                  <a:pt x="2786071" y="668634"/>
                </a:lnTo>
                <a:lnTo>
                  <a:pt x="2779278" y="711515"/>
                </a:lnTo>
                <a:lnTo>
                  <a:pt x="2777725" y="748489"/>
                </a:lnTo>
                <a:lnTo>
                  <a:pt x="2777491" y="865832"/>
                </a:lnTo>
                <a:lnTo>
                  <a:pt x="2780030" y="880432"/>
                </a:lnTo>
                <a:lnTo>
                  <a:pt x="2783381" y="894223"/>
                </a:lnTo>
                <a:lnTo>
                  <a:pt x="2785709" y="934757"/>
                </a:lnTo>
                <a:lnTo>
                  <a:pt x="2786945" y="962871"/>
                </a:lnTo>
                <a:lnTo>
                  <a:pt x="2793434" y="998794"/>
                </a:lnTo>
                <a:lnTo>
                  <a:pt x="2795350" y="1028614"/>
                </a:lnTo>
                <a:lnTo>
                  <a:pt x="2801373" y="1056376"/>
                </a:lnTo>
                <a:lnTo>
                  <a:pt x="2803918" y="1090695"/>
                </a:lnTo>
                <a:lnTo>
                  <a:pt x="2809027" y="1109405"/>
                </a:lnTo>
                <a:lnTo>
                  <a:pt x="2811538" y="1150756"/>
                </a:lnTo>
                <a:lnTo>
                  <a:pt x="2811672" y="1162640"/>
                </a:lnTo>
                <a:lnTo>
                  <a:pt x="2814272" y="1174272"/>
                </a:lnTo>
                <a:lnTo>
                  <a:pt x="2817650" y="1185791"/>
                </a:lnTo>
                <a:lnTo>
                  <a:pt x="2820246" y="1227029"/>
                </a:lnTo>
                <a:lnTo>
                  <a:pt x="2820320" y="1241346"/>
                </a:lnTo>
                <a:lnTo>
                  <a:pt x="2821284" y="1245712"/>
                </a:lnTo>
                <a:lnTo>
                  <a:pt x="2826237" y="1257359"/>
                </a:lnTo>
                <a:lnTo>
                  <a:pt x="2828571" y="1278851"/>
                </a:lnTo>
                <a:lnTo>
                  <a:pt x="2828924" y="1322062"/>
                </a:lnTo>
                <a:lnTo>
                  <a:pt x="2828924" y="1328738"/>
                </a:lnTo>
                <a:lnTo>
                  <a:pt x="2808525" y="1328738"/>
                </a:lnTo>
                <a:lnTo>
                  <a:pt x="2805800" y="1329691"/>
                </a:lnTo>
                <a:lnTo>
                  <a:pt x="2800232" y="1333289"/>
                </a:lnTo>
                <a:lnTo>
                  <a:pt x="2792042" y="1335523"/>
                </a:lnTo>
                <a:lnTo>
                  <a:pt x="2775813" y="1336958"/>
                </a:lnTo>
                <a:lnTo>
                  <a:pt x="2772562" y="1338028"/>
                </a:lnTo>
                <a:lnTo>
                  <a:pt x="2766410" y="1341757"/>
                </a:lnTo>
                <a:lnTo>
                  <a:pt x="2757960" y="1344049"/>
                </a:lnTo>
                <a:lnTo>
                  <a:pt x="2737347" y="1346594"/>
                </a:lnTo>
                <a:lnTo>
                  <a:pt x="2719431" y="1352620"/>
                </a:lnTo>
                <a:lnTo>
                  <a:pt x="2701886" y="1354093"/>
                </a:lnTo>
                <a:lnTo>
                  <a:pt x="2617467" y="1354455"/>
                </a:lnTo>
                <a:lnTo>
                  <a:pt x="2558653" y="1354456"/>
                </a:lnTo>
                <a:lnTo>
                  <a:pt x="2546562" y="1356995"/>
                </a:lnTo>
                <a:lnTo>
                  <a:pt x="2533885" y="1360347"/>
                </a:lnTo>
                <a:lnTo>
                  <a:pt x="2451340" y="1362997"/>
                </a:lnTo>
                <a:lnTo>
                  <a:pt x="1848799" y="1363028"/>
                </a:lnTo>
                <a:lnTo>
                  <a:pt x="1766905" y="1355250"/>
                </a:lnTo>
                <a:lnTo>
                  <a:pt x="1681886" y="1354502"/>
                </a:lnTo>
                <a:lnTo>
                  <a:pt x="923334" y="1354456"/>
                </a:lnTo>
                <a:lnTo>
                  <a:pt x="837092" y="1362234"/>
                </a:lnTo>
                <a:lnTo>
                  <a:pt x="757078" y="1365521"/>
                </a:lnTo>
                <a:lnTo>
                  <a:pt x="726921" y="1369799"/>
                </a:lnTo>
                <a:lnTo>
                  <a:pt x="648550" y="1371495"/>
                </a:lnTo>
                <a:lnTo>
                  <a:pt x="603864" y="1372532"/>
                </a:lnTo>
                <a:lnTo>
                  <a:pt x="519711" y="1379819"/>
                </a:lnTo>
                <a:lnTo>
                  <a:pt x="422826" y="1389457"/>
                </a:lnTo>
                <a:lnTo>
                  <a:pt x="360207" y="1396774"/>
                </a:lnTo>
                <a:lnTo>
                  <a:pt x="300201" y="1398249"/>
                </a:lnTo>
                <a:lnTo>
                  <a:pt x="272376" y="1404099"/>
                </a:lnTo>
                <a:lnTo>
                  <a:pt x="198020" y="1406822"/>
                </a:lnTo>
                <a:lnTo>
                  <a:pt x="178779" y="1412672"/>
                </a:lnTo>
                <a:lnTo>
                  <a:pt x="140145" y="1415346"/>
                </a:lnTo>
                <a:lnTo>
                  <a:pt x="122015" y="1421234"/>
                </a:lnTo>
                <a:lnTo>
                  <a:pt x="103045" y="1422877"/>
                </a:lnTo>
                <a:lnTo>
                  <a:pt x="82877" y="1423026"/>
                </a:lnTo>
                <a:lnTo>
                  <a:pt x="80016" y="1422077"/>
                </a:lnTo>
                <a:lnTo>
                  <a:pt x="70274" y="1415654"/>
                </a:lnTo>
                <a:lnTo>
                  <a:pt x="60007" y="1405891"/>
                </a:lnTo>
              </a:path>
            </a:pathLst>
          </a:custGeom>
          <a:ln w="215900" cap="flat" cmpd="sng" algn="ctr">
            <a:solidFill>
              <a:srgbClr val="FFFF00">
                <a:alpha val="50000"/>
              </a:srgb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526"/>
          <p:cNvSpPr/>
          <p:nvPr/>
        </p:nvSpPr>
        <p:spPr>
          <a:xfrm>
            <a:off x="4246245" y="1568767"/>
            <a:ext cx="77153" cy="557214"/>
          </a:xfrm>
          <a:custGeom>
            <a:avLst/>
            <a:gdLst/>
            <a:ahLst/>
            <a:cxnLst/>
            <a:rect l="0" t="0" r="0" b="0"/>
            <a:pathLst>
              <a:path w="77153" h="557214">
                <a:moveTo>
                  <a:pt x="0" y="0"/>
                </a:moveTo>
                <a:lnTo>
                  <a:pt x="0" y="180420"/>
                </a:lnTo>
                <a:lnTo>
                  <a:pt x="952" y="187907"/>
                </a:lnTo>
                <a:lnTo>
                  <a:pt x="2540" y="194804"/>
                </a:lnTo>
                <a:lnTo>
                  <a:pt x="4550" y="201307"/>
                </a:lnTo>
                <a:lnTo>
                  <a:pt x="6785" y="218692"/>
                </a:lnTo>
                <a:lnTo>
                  <a:pt x="7381" y="228662"/>
                </a:lnTo>
                <a:lnTo>
                  <a:pt x="8042" y="247360"/>
                </a:lnTo>
                <a:lnTo>
                  <a:pt x="8467" y="282647"/>
                </a:lnTo>
                <a:lnTo>
                  <a:pt x="9455" y="291301"/>
                </a:lnTo>
                <a:lnTo>
                  <a:pt x="11066" y="299929"/>
                </a:lnTo>
                <a:lnTo>
                  <a:pt x="13092" y="308537"/>
                </a:lnTo>
                <a:lnTo>
                  <a:pt x="15344" y="325723"/>
                </a:lnTo>
                <a:lnTo>
                  <a:pt x="16344" y="342886"/>
                </a:lnTo>
                <a:lnTo>
                  <a:pt x="16789" y="360039"/>
                </a:lnTo>
                <a:lnTo>
                  <a:pt x="17860" y="367661"/>
                </a:lnTo>
                <a:lnTo>
                  <a:pt x="19527" y="374647"/>
                </a:lnTo>
                <a:lnTo>
                  <a:pt x="29045" y="404099"/>
                </a:lnTo>
                <a:lnTo>
                  <a:pt x="30793" y="411322"/>
                </a:lnTo>
                <a:lnTo>
                  <a:pt x="32736" y="424427"/>
                </a:lnTo>
                <a:lnTo>
                  <a:pt x="34206" y="431541"/>
                </a:lnTo>
                <a:lnTo>
                  <a:pt x="36139" y="439142"/>
                </a:lnTo>
                <a:lnTo>
                  <a:pt x="38380" y="447066"/>
                </a:lnTo>
                <a:lnTo>
                  <a:pt x="40827" y="454254"/>
                </a:lnTo>
                <a:lnTo>
                  <a:pt x="43410" y="460951"/>
                </a:lnTo>
                <a:lnTo>
                  <a:pt x="46084" y="467321"/>
                </a:lnTo>
                <a:lnTo>
                  <a:pt x="48821" y="473472"/>
                </a:lnTo>
                <a:lnTo>
                  <a:pt x="54400" y="485387"/>
                </a:lnTo>
                <a:lnTo>
                  <a:pt x="56269" y="490279"/>
                </a:lnTo>
                <a:lnTo>
                  <a:pt x="58346" y="498254"/>
                </a:lnTo>
                <a:lnTo>
                  <a:pt x="59515" y="512650"/>
                </a:lnTo>
                <a:lnTo>
                  <a:pt x="60632" y="517027"/>
                </a:lnTo>
                <a:lnTo>
                  <a:pt x="62328" y="520897"/>
                </a:lnTo>
                <a:lnTo>
                  <a:pt x="64412" y="524430"/>
                </a:lnTo>
                <a:lnTo>
                  <a:pt x="66727" y="530895"/>
                </a:lnTo>
                <a:lnTo>
                  <a:pt x="68214" y="542807"/>
                </a:lnTo>
                <a:lnTo>
                  <a:pt x="69288" y="544751"/>
                </a:lnTo>
                <a:lnTo>
                  <a:pt x="70957" y="546047"/>
                </a:lnTo>
                <a:lnTo>
                  <a:pt x="73022" y="546912"/>
                </a:lnTo>
                <a:lnTo>
                  <a:pt x="74399" y="548440"/>
                </a:lnTo>
                <a:lnTo>
                  <a:pt x="75317" y="550412"/>
                </a:lnTo>
                <a:lnTo>
                  <a:pt x="77152" y="55721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527"/>
          <p:cNvSpPr/>
          <p:nvPr/>
        </p:nvSpPr>
        <p:spPr>
          <a:xfrm>
            <a:off x="4151947" y="1543053"/>
            <a:ext cx="377112" cy="239599"/>
          </a:xfrm>
          <a:custGeom>
            <a:avLst/>
            <a:gdLst/>
            <a:ahLst/>
            <a:cxnLst/>
            <a:rect l="0" t="0" r="0" b="0"/>
            <a:pathLst>
              <a:path w="377112" h="239599">
                <a:moveTo>
                  <a:pt x="0" y="34287"/>
                </a:moveTo>
                <a:lnTo>
                  <a:pt x="12770" y="21516"/>
                </a:lnTo>
                <a:lnTo>
                  <a:pt x="15181" y="20058"/>
                </a:lnTo>
                <a:lnTo>
                  <a:pt x="20400" y="18438"/>
                </a:lnTo>
                <a:lnTo>
                  <a:pt x="28693" y="17526"/>
                </a:lnTo>
                <a:lnTo>
                  <a:pt x="36882" y="14772"/>
                </a:lnTo>
                <a:lnTo>
                  <a:pt x="41733" y="12704"/>
                </a:lnTo>
                <a:lnTo>
                  <a:pt x="47825" y="11326"/>
                </a:lnTo>
                <a:lnTo>
                  <a:pt x="54743" y="10407"/>
                </a:lnTo>
                <a:lnTo>
                  <a:pt x="62213" y="9794"/>
                </a:lnTo>
                <a:lnTo>
                  <a:pt x="69098" y="8433"/>
                </a:lnTo>
                <a:lnTo>
                  <a:pt x="75593" y="6574"/>
                </a:lnTo>
                <a:lnTo>
                  <a:pt x="81827" y="4381"/>
                </a:lnTo>
                <a:lnTo>
                  <a:pt x="88842" y="2920"/>
                </a:lnTo>
                <a:lnTo>
                  <a:pt x="96375" y="1945"/>
                </a:lnTo>
                <a:lnTo>
                  <a:pt x="104255" y="1296"/>
                </a:lnTo>
                <a:lnTo>
                  <a:pt x="113319" y="863"/>
                </a:lnTo>
                <a:lnTo>
                  <a:pt x="133549" y="381"/>
                </a:lnTo>
                <a:lnTo>
                  <a:pt x="247383" y="0"/>
                </a:lnTo>
                <a:lnTo>
                  <a:pt x="256362" y="951"/>
                </a:lnTo>
                <a:lnTo>
                  <a:pt x="265205" y="2538"/>
                </a:lnTo>
                <a:lnTo>
                  <a:pt x="273959" y="4548"/>
                </a:lnTo>
                <a:lnTo>
                  <a:pt x="282652" y="6841"/>
                </a:lnTo>
                <a:lnTo>
                  <a:pt x="291304" y="9322"/>
                </a:lnTo>
                <a:lnTo>
                  <a:pt x="299931" y="11929"/>
                </a:lnTo>
                <a:lnTo>
                  <a:pt x="307586" y="14619"/>
                </a:lnTo>
                <a:lnTo>
                  <a:pt x="314595" y="17365"/>
                </a:lnTo>
                <a:lnTo>
                  <a:pt x="321172" y="20148"/>
                </a:lnTo>
                <a:lnTo>
                  <a:pt x="327463" y="23908"/>
                </a:lnTo>
                <a:lnTo>
                  <a:pt x="333561" y="28320"/>
                </a:lnTo>
                <a:lnTo>
                  <a:pt x="339531" y="33166"/>
                </a:lnTo>
                <a:lnTo>
                  <a:pt x="344464" y="37350"/>
                </a:lnTo>
                <a:lnTo>
                  <a:pt x="352485" y="44538"/>
                </a:lnTo>
                <a:lnTo>
                  <a:pt x="361765" y="53448"/>
                </a:lnTo>
                <a:lnTo>
                  <a:pt x="366907" y="58491"/>
                </a:lnTo>
                <a:lnTo>
                  <a:pt x="370334" y="62805"/>
                </a:lnTo>
                <a:lnTo>
                  <a:pt x="374143" y="70139"/>
                </a:lnTo>
                <a:lnTo>
                  <a:pt x="375159" y="74381"/>
                </a:lnTo>
                <a:lnTo>
                  <a:pt x="375836" y="79113"/>
                </a:lnTo>
                <a:lnTo>
                  <a:pt x="376287" y="84174"/>
                </a:lnTo>
                <a:lnTo>
                  <a:pt x="376588" y="89452"/>
                </a:lnTo>
                <a:lnTo>
                  <a:pt x="376923" y="100397"/>
                </a:lnTo>
                <a:lnTo>
                  <a:pt x="377111" y="117269"/>
                </a:lnTo>
                <a:lnTo>
                  <a:pt x="376184" y="121993"/>
                </a:lnTo>
                <a:lnTo>
                  <a:pt x="374615" y="126095"/>
                </a:lnTo>
                <a:lnTo>
                  <a:pt x="372616" y="129782"/>
                </a:lnTo>
                <a:lnTo>
                  <a:pt x="369378" y="134145"/>
                </a:lnTo>
                <a:lnTo>
                  <a:pt x="365314" y="138959"/>
                </a:lnTo>
                <a:lnTo>
                  <a:pt x="360701" y="144073"/>
                </a:lnTo>
                <a:lnTo>
                  <a:pt x="350494" y="154836"/>
                </a:lnTo>
                <a:lnTo>
                  <a:pt x="345106" y="160373"/>
                </a:lnTo>
                <a:lnTo>
                  <a:pt x="339608" y="165016"/>
                </a:lnTo>
                <a:lnTo>
                  <a:pt x="334038" y="169065"/>
                </a:lnTo>
                <a:lnTo>
                  <a:pt x="306859" y="186957"/>
                </a:lnTo>
                <a:lnTo>
                  <a:pt x="298871" y="191312"/>
                </a:lnTo>
                <a:lnTo>
                  <a:pt x="290687" y="195168"/>
                </a:lnTo>
                <a:lnTo>
                  <a:pt x="282374" y="198691"/>
                </a:lnTo>
                <a:lnTo>
                  <a:pt x="268057" y="205145"/>
                </a:lnTo>
                <a:lnTo>
                  <a:pt x="261572" y="208200"/>
                </a:lnTo>
                <a:lnTo>
                  <a:pt x="254391" y="212141"/>
                </a:lnTo>
                <a:lnTo>
                  <a:pt x="246747" y="216674"/>
                </a:lnTo>
                <a:lnTo>
                  <a:pt x="238793" y="221601"/>
                </a:lnTo>
                <a:lnTo>
                  <a:pt x="230633" y="224885"/>
                </a:lnTo>
                <a:lnTo>
                  <a:pt x="222335" y="227075"/>
                </a:lnTo>
                <a:lnTo>
                  <a:pt x="213946" y="228534"/>
                </a:lnTo>
                <a:lnTo>
                  <a:pt x="206448" y="230460"/>
                </a:lnTo>
                <a:lnTo>
                  <a:pt x="199545" y="232697"/>
                </a:lnTo>
                <a:lnTo>
                  <a:pt x="193037" y="235140"/>
                </a:lnTo>
                <a:lnTo>
                  <a:pt x="186794" y="236769"/>
                </a:lnTo>
                <a:lnTo>
                  <a:pt x="180727" y="237855"/>
                </a:lnTo>
                <a:lnTo>
                  <a:pt x="174777" y="238579"/>
                </a:lnTo>
                <a:lnTo>
                  <a:pt x="163086" y="239383"/>
                </a:lnTo>
                <a:lnTo>
                  <a:pt x="157301" y="239598"/>
                </a:lnTo>
                <a:lnTo>
                  <a:pt x="152493" y="238788"/>
                </a:lnTo>
                <a:lnTo>
                  <a:pt x="141174" y="234050"/>
                </a:lnTo>
                <a:lnTo>
                  <a:pt x="131788" y="232223"/>
                </a:lnTo>
                <a:lnTo>
                  <a:pt x="125882" y="231796"/>
                </a:lnTo>
                <a:lnTo>
                  <a:pt x="123927" y="230730"/>
                </a:lnTo>
                <a:lnTo>
                  <a:pt x="122623" y="229066"/>
                </a:lnTo>
                <a:lnTo>
                  <a:pt x="121754" y="227005"/>
                </a:lnTo>
                <a:lnTo>
                  <a:pt x="120222" y="225630"/>
                </a:lnTo>
                <a:lnTo>
                  <a:pt x="118248" y="224714"/>
                </a:lnTo>
                <a:lnTo>
                  <a:pt x="112787" y="223244"/>
                </a:lnTo>
                <a:lnTo>
                  <a:pt x="107290" y="222989"/>
                </a:lnTo>
                <a:lnTo>
                  <a:pt x="105817" y="222001"/>
                </a:lnTo>
                <a:lnTo>
                  <a:pt x="104835" y="220389"/>
                </a:lnTo>
                <a:lnTo>
                  <a:pt x="102870" y="21430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528"/>
          <p:cNvSpPr/>
          <p:nvPr/>
        </p:nvSpPr>
        <p:spPr>
          <a:xfrm>
            <a:off x="4511992" y="1851704"/>
            <a:ext cx="240031" cy="231370"/>
          </a:xfrm>
          <a:custGeom>
            <a:avLst/>
            <a:gdLst/>
            <a:ahLst/>
            <a:cxnLst/>
            <a:rect l="0" t="0" r="0" b="0"/>
            <a:pathLst>
              <a:path w="240031" h="231370">
                <a:moveTo>
                  <a:pt x="0" y="171406"/>
                </a:moveTo>
                <a:lnTo>
                  <a:pt x="0" y="179873"/>
                </a:lnTo>
                <a:lnTo>
                  <a:pt x="6844" y="179957"/>
                </a:lnTo>
                <a:lnTo>
                  <a:pt x="41711" y="179978"/>
                </a:lnTo>
                <a:lnTo>
                  <a:pt x="45905" y="178073"/>
                </a:lnTo>
                <a:lnTo>
                  <a:pt x="49653" y="174898"/>
                </a:lnTo>
                <a:lnTo>
                  <a:pt x="53104" y="170876"/>
                </a:lnTo>
                <a:lnTo>
                  <a:pt x="57311" y="167243"/>
                </a:lnTo>
                <a:lnTo>
                  <a:pt x="62020" y="163868"/>
                </a:lnTo>
                <a:lnTo>
                  <a:pt x="67064" y="160665"/>
                </a:lnTo>
                <a:lnTo>
                  <a:pt x="71379" y="157578"/>
                </a:lnTo>
                <a:lnTo>
                  <a:pt x="78714" y="151608"/>
                </a:lnTo>
                <a:lnTo>
                  <a:pt x="82956" y="148682"/>
                </a:lnTo>
                <a:lnTo>
                  <a:pt x="87689" y="145779"/>
                </a:lnTo>
                <a:lnTo>
                  <a:pt x="92749" y="142891"/>
                </a:lnTo>
                <a:lnTo>
                  <a:pt x="98028" y="139061"/>
                </a:lnTo>
                <a:lnTo>
                  <a:pt x="103452" y="134603"/>
                </a:lnTo>
                <a:lnTo>
                  <a:pt x="113606" y="125521"/>
                </a:lnTo>
                <a:lnTo>
                  <a:pt x="121294" y="118310"/>
                </a:lnTo>
                <a:lnTo>
                  <a:pt x="130978" y="108895"/>
                </a:lnTo>
                <a:lnTo>
                  <a:pt x="133991" y="104967"/>
                </a:lnTo>
                <a:lnTo>
                  <a:pt x="136952" y="100443"/>
                </a:lnTo>
                <a:lnTo>
                  <a:pt x="139879" y="95522"/>
                </a:lnTo>
                <a:lnTo>
                  <a:pt x="142783" y="91289"/>
                </a:lnTo>
                <a:lnTo>
                  <a:pt x="145671" y="87515"/>
                </a:lnTo>
                <a:lnTo>
                  <a:pt x="148549" y="84046"/>
                </a:lnTo>
                <a:lnTo>
                  <a:pt x="150467" y="79828"/>
                </a:lnTo>
                <a:lnTo>
                  <a:pt x="151747" y="75112"/>
                </a:lnTo>
                <a:lnTo>
                  <a:pt x="152600" y="70062"/>
                </a:lnTo>
                <a:lnTo>
                  <a:pt x="153168" y="65743"/>
                </a:lnTo>
                <a:lnTo>
                  <a:pt x="153548" y="61911"/>
                </a:lnTo>
                <a:lnTo>
                  <a:pt x="153799" y="58404"/>
                </a:lnTo>
                <a:lnTo>
                  <a:pt x="154921" y="55114"/>
                </a:lnTo>
                <a:lnTo>
                  <a:pt x="158706" y="48918"/>
                </a:lnTo>
                <a:lnTo>
                  <a:pt x="160096" y="44980"/>
                </a:lnTo>
                <a:lnTo>
                  <a:pt x="161024" y="40449"/>
                </a:lnTo>
                <a:lnTo>
                  <a:pt x="161642" y="35524"/>
                </a:lnTo>
                <a:lnTo>
                  <a:pt x="161101" y="31288"/>
                </a:lnTo>
                <a:lnTo>
                  <a:pt x="159788" y="27511"/>
                </a:lnTo>
                <a:lnTo>
                  <a:pt x="156742" y="20775"/>
                </a:lnTo>
                <a:lnTo>
                  <a:pt x="155388" y="14606"/>
                </a:lnTo>
                <a:lnTo>
                  <a:pt x="152246" y="8690"/>
                </a:lnTo>
                <a:lnTo>
                  <a:pt x="150075" y="5778"/>
                </a:lnTo>
                <a:lnTo>
                  <a:pt x="147675" y="3837"/>
                </a:lnTo>
                <a:lnTo>
                  <a:pt x="145122" y="2543"/>
                </a:lnTo>
                <a:lnTo>
                  <a:pt x="139746" y="1106"/>
                </a:lnTo>
                <a:lnTo>
                  <a:pt x="134182" y="467"/>
                </a:lnTo>
                <a:lnTo>
                  <a:pt x="128534" y="183"/>
                </a:lnTo>
                <a:lnTo>
                  <a:pt x="121896" y="57"/>
                </a:lnTo>
                <a:lnTo>
                  <a:pt x="112596" y="0"/>
                </a:lnTo>
                <a:lnTo>
                  <a:pt x="108401" y="938"/>
                </a:lnTo>
                <a:lnTo>
                  <a:pt x="101201" y="4520"/>
                </a:lnTo>
                <a:lnTo>
                  <a:pt x="94826" y="9287"/>
                </a:lnTo>
                <a:lnTo>
                  <a:pt x="87865" y="14580"/>
                </a:lnTo>
                <a:lnTo>
                  <a:pt x="83342" y="17325"/>
                </a:lnTo>
                <a:lnTo>
                  <a:pt x="78421" y="20108"/>
                </a:lnTo>
                <a:lnTo>
                  <a:pt x="74188" y="22915"/>
                </a:lnTo>
                <a:lnTo>
                  <a:pt x="66945" y="28575"/>
                </a:lnTo>
                <a:lnTo>
                  <a:pt x="63680" y="33323"/>
                </a:lnTo>
                <a:lnTo>
                  <a:pt x="60551" y="39345"/>
                </a:lnTo>
                <a:lnTo>
                  <a:pt x="57512" y="46218"/>
                </a:lnTo>
                <a:lnTo>
                  <a:pt x="54534" y="51752"/>
                </a:lnTo>
                <a:lnTo>
                  <a:pt x="51596" y="56394"/>
                </a:lnTo>
                <a:lnTo>
                  <a:pt x="48685" y="60441"/>
                </a:lnTo>
                <a:lnTo>
                  <a:pt x="46744" y="65044"/>
                </a:lnTo>
                <a:lnTo>
                  <a:pt x="45450" y="70018"/>
                </a:lnTo>
                <a:lnTo>
                  <a:pt x="44588" y="75239"/>
                </a:lnTo>
                <a:lnTo>
                  <a:pt x="43060" y="80624"/>
                </a:lnTo>
                <a:lnTo>
                  <a:pt x="41089" y="86120"/>
                </a:lnTo>
                <a:lnTo>
                  <a:pt x="38823" y="91689"/>
                </a:lnTo>
                <a:lnTo>
                  <a:pt x="37312" y="97306"/>
                </a:lnTo>
                <a:lnTo>
                  <a:pt x="36304" y="102956"/>
                </a:lnTo>
                <a:lnTo>
                  <a:pt x="35633" y="108627"/>
                </a:lnTo>
                <a:lnTo>
                  <a:pt x="36138" y="114313"/>
                </a:lnTo>
                <a:lnTo>
                  <a:pt x="37427" y="120009"/>
                </a:lnTo>
                <a:lnTo>
                  <a:pt x="39239" y="125711"/>
                </a:lnTo>
                <a:lnTo>
                  <a:pt x="40447" y="131418"/>
                </a:lnTo>
                <a:lnTo>
                  <a:pt x="41252" y="137127"/>
                </a:lnTo>
                <a:lnTo>
                  <a:pt x="41789" y="142838"/>
                </a:lnTo>
                <a:lnTo>
                  <a:pt x="43099" y="148551"/>
                </a:lnTo>
                <a:lnTo>
                  <a:pt x="44925" y="154264"/>
                </a:lnTo>
                <a:lnTo>
                  <a:pt x="47095" y="159978"/>
                </a:lnTo>
                <a:lnTo>
                  <a:pt x="49494" y="164740"/>
                </a:lnTo>
                <a:lnTo>
                  <a:pt x="52046" y="168867"/>
                </a:lnTo>
                <a:lnTo>
                  <a:pt x="54700" y="172571"/>
                </a:lnTo>
                <a:lnTo>
                  <a:pt x="57422" y="176945"/>
                </a:lnTo>
                <a:lnTo>
                  <a:pt x="60188" y="181766"/>
                </a:lnTo>
                <a:lnTo>
                  <a:pt x="62986" y="186885"/>
                </a:lnTo>
                <a:lnTo>
                  <a:pt x="65803" y="191250"/>
                </a:lnTo>
                <a:lnTo>
                  <a:pt x="68634" y="195113"/>
                </a:lnTo>
                <a:lnTo>
                  <a:pt x="74319" y="201945"/>
                </a:lnTo>
                <a:lnTo>
                  <a:pt x="80021" y="208156"/>
                </a:lnTo>
                <a:lnTo>
                  <a:pt x="83827" y="211146"/>
                </a:lnTo>
                <a:lnTo>
                  <a:pt x="88270" y="214091"/>
                </a:lnTo>
                <a:lnTo>
                  <a:pt x="93136" y="217008"/>
                </a:lnTo>
                <a:lnTo>
                  <a:pt x="97333" y="219905"/>
                </a:lnTo>
                <a:lnTo>
                  <a:pt x="104537" y="225663"/>
                </a:lnTo>
                <a:lnTo>
                  <a:pt x="108744" y="227580"/>
                </a:lnTo>
                <a:lnTo>
                  <a:pt x="113453" y="228858"/>
                </a:lnTo>
                <a:lnTo>
                  <a:pt x="118498" y="229709"/>
                </a:lnTo>
                <a:lnTo>
                  <a:pt x="122814" y="230277"/>
                </a:lnTo>
                <a:lnTo>
                  <a:pt x="130149" y="230908"/>
                </a:lnTo>
                <a:lnTo>
                  <a:pt x="136584" y="231189"/>
                </a:lnTo>
                <a:lnTo>
                  <a:pt x="143571" y="231313"/>
                </a:lnTo>
                <a:lnTo>
                  <a:pt x="153027" y="231369"/>
                </a:lnTo>
                <a:lnTo>
                  <a:pt x="157263" y="230431"/>
                </a:lnTo>
                <a:lnTo>
                  <a:pt x="164509" y="226849"/>
                </a:lnTo>
                <a:lnTo>
                  <a:pt x="170905" y="222082"/>
                </a:lnTo>
                <a:lnTo>
                  <a:pt x="177875" y="216789"/>
                </a:lnTo>
                <a:lnTo>
                  <a:pt x="182401" y="214043"/>
                </a:lnTo>
                <a:lnTo>
                  <a:pt x="187323" y="211261"/>
                </a:lnTo>
                <a:lnTo>
                  <a:pt x="191557" y="208453"/>
                </a:lnTo>
                <a:lnTo>
                  <a:pt x="198801" y="202794"/>
                </a:lnTo>
                <a:lnTo>
                  <a:pt x="203019" y="198999"/>
                </a:lnTo>
                <a:lnTo>
                  <a:pt x="212786" y="189702"/>
                </a:lnTo>
                <a:lnTo>
                  <a:pt x="217105" y="184556"/>
                </a:lnTo>
                <a:lnTo>
                  <a:pt x="220936" y="179220"/>
                </a:lnTo>
                <a:lnTo>
                  <a:pt x="224443" y="173758"/>
                </a:lnTo>
                <a:lnTo>
                  <a:pt x="227734" y="169163"/>
                </a:lnTo>
                <a:lnTo>
                  <a:pt x="230880" y="165148"/>
                </a:lnTo>
                <a:lnTo>
                  <a:pt x="240030" y="15426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529"/>
          <p:cNvSpPr/>
          <p:nvPr/>
        </p:nvSpPr>
        <p:spPr>
          <a:xfrm>
            <a:off x="4777740" y="1877377"/>
            <a:ext cx="162878" cy="231414"/>
          </a:xfrm>
          <a:custGeom>
            <a:avLst/>
            <a:gdLst/>
            <a:ahLst/>
            <a:cxnLst/>
            <a:rect l="0" t="0" r="0" b="0"/>
            <a:pathLst>
              <a:path w="162878" h="231414">
                <a:moveTo>
                  <a:pt x="0" y="8573"/>
                </a:moveTo>
                <a:lnTo>
                  <a:pt x="4551" y="13123"/>
                </a:lnTo>
                <a:lnTo>
                  <a:pt x="5891" y="15416"/>
                </a:lnTo>
                <a:lnTo>
                  <a:pt x="7381" y="20504"/>
                </a:lnTo>
                <a:lnTo>
                  <a:pt x="10583" y="25941"/>
                </a:lnTo>
                <a:lnTo>
                  <a:pt x="15181" y="31532"/>
                </a:lnTo>
                <a:lnTo>
                  <a:pt x="17740" y="34356"/>
                </a:lnTo>
                <a:lnTo>
                  <a:pt x="23124" y="40034"/>
                </a:lnTo>
                <a:lnTo>
                  <a:pt x="28692" y="45733"/>
                </a:lnTo>
                <a:lnTo>
                  <a:pt x="31511" y="49539"/>
                </a:lnTo>
                <a:lnTo>
                  <a:pt x="34342" y="53981"/>
                </a:lnTo>
                <a:lnTo>
                  <a:pt x="37182" y="58847"/>
                </a:lnTo>
                <a:lnTo>
                  <a:pt x="39076" y="63996"/>
                </a:lnTo>
                <a:lnTo>
                  <a:pt x="40338" y="69334"/>
                </a:lnTo>
                <a:lnTo>
                  <a:pt x="41179" y="74798"/>
                </a:lnTo>
                <a:lnTo>
                  <a:pt x="42692" y="80345"/>
                </a:lnTo>
                <a:lnTo>
                  <a:pt x="44654" y="85949"/>
                </a:lnTo>
                <a:lnTo>
                  <a:pt x="46914" y="91589"/>
                </a:lnTo>
                <a:lnTo>
                  <a:pt x="48421" y="97254"/>
                </a:lnTo>
                <a:lnTo>
                  <a:pt x="49425" y="102936"/>
                </a:lnTo>
                <a:lnTo>
                  <a:pt x="50095" y="108629"/>
                </a:lnTo>
                <a:lnTo>
                  <a:pt x="51494" y="114330"/>
                </a:lnTo>
                <a:lnTo>
                  <a:pt x="53379" y="120035"/>
                </a:lnTo>
                <a:lnTo>
                  <a:pt x="55589" y="125743"/>
                </a:lnTo>
                <a:lnTo>
                  <a:pt x="58014" y="131454"/>
                </a:lnTo>
                <a:lnTo>
                  <a:pt x="63249" y="142879"/>
                </a:lnTo>
                <a:lnTo>
                  <a:pt x="65026" y="149545"/>
                </a:lnTo>
                <a:lnTo>
                  <a:pt x="66210" y="156847"/>
                </a:lnTo>
                <a:lnTo>
                  <a:pt x="67000" y="164572"/>
                </a:lnTo>
                <a:lnTo>
                  <a:pt x="67527" y="170675"/>
                </a:lnTo>
                <a:lnTo>
                  <a:pt x="67878" y="175696"/>
                </a:lnTo>
                <a:lnTo>
                  <a:pt x="68112" y="179995"/>
                </a:lnTo>
                <a:lnTo>
                  <a:pt x="68372" y="189853"/>
                </a:lnTo>
                <a:lnTo>
                  <a:pt x="68441" y="195149"/>
                </a:lnTo>
                <a:lnTo>
                  <a:pt x="69440" y="199632"/>
                </a:lnTo>
                <a:lnTo>
                  <a:pt x="71058" y="203573"/>
                </a:lnTo>
                <a:lnTo>
                  <a:pt x="74444" y="210492"/>
                </a:lnTo>
                <a:lnTo>
                  <a:pt x="75949" y="216742"/>
                </a:lnTo>
                <a:lnTo>
                  <a:pt x="76617" y="222695"/>
                </a:lnTo>
                <a:lnTo>
                  <a:pt x="76796" y="225616"/>
                </a:lnTo>
                <a:lnTo>
                  <a:pt x="77867" y="227563"/>
                </a:lnTo>
                <a:lnTo>
                  <a:pt x="79534" y="228861"/>
                </a:lnTo>
                <a:lnTo>
                  <a:pt x="85362" y="231306"/>
                </a:lnTo>
                <a:lnTo>
                  <a:pt x="81066" y="231413"/>
                </a:lnTo>
                <a:lnTo>
                  <a:pt x="79761" y="230475"/>
                </a:lnTo>
                <a:lnTo>
                  <a:pt x="78892" y="228898"/>
                </a:lnTo>
                <a:lnTo>
                  <a:pt x="78312" y="226893"/>
                </a:lnTo>
                <a:lnTo>
                  <a:pt x="75128" y="222127"/>
                </a:lnTo>
                <a:lnTo>
                  <a:pt x="72945" y="219522"/>
                </a:lnTo>
                <a:lnTo>
                  <a:pt x="71489" y="215880"/>
                </a:lnTo>
                <a:lnTo>
                  <a:pt x="70520" y="211548"/>
                </a:lnTo>
                <a:lnTo>
                  <a:pt x="69873" y="206754"/>
                </a:lnTo>
                <a:lnTo>
                  <a:pt x="68490" y="201654"/>
                </a:lnTo>
                <a:lnTo>
                  <a:pt x="66614" y="196348"/>
                </a:lnTo>
                <a:lnTo>
                  <a:pt x="64412" y="190906"/>
                </a:lnTo>
                <a:lnTo>
                  <a:pt x="62944" y="184421"/>
                </a:lnTo>
                <a:lnTo>
                  <a:pt x="61965" y="177240"/>
                </a:lnTo>
                <a:lnTo>
                  <a:pt x="61313" y="169595"/>
                </a:lnTo>
                <a:lnTo>
                  <a:pt x="60877" y="162593"/>
                </a:lnTo>
                <a:lnTo>
                  <a:pt x="60394" y="149734"/>
                </a:lnTo>
                <a:lnTo>
                  <a:pt x="60083" y="120065"/>
                </a:lnTo>
                <a:lnTo>
                  <a:pt x="60017" y="88965"/>
                </a:lnTo>
                <a:lnTo>
                  <a:pt x="60966" y="83123"/>
                </a:lnTo>
                <a:lnTo>
                  <a:pt x="62551" y="77323"/>
                </a:lnTo>
                <a:lnTo>
                  <a:pt x="64560" y="71551"/>
                </a:lnTo>
                <a:lnTo>
                  <a:pt x="66853" y="66751"/>
                </a:lnTo>
                <a:lnTo>
                  <a:pt x="69333" y="62598"/>
                </a:lnTo>
                <a:lnTo>
                  <a:pt x="71939" y="58877"/>
                </a:lnTo>
                <a:lnTo>
                  <a:pt x="75582" y="54491"/>
                </a:lnTo>
                <a:lnTo>
                  <a:pt x="79916" y="49663"/>
                </a:lnTo>
                <a:lnTo>
                  <a:pt x="92576" y="36305"/>
                </a:lnTo>
                <a:lnTo>
                  <a:pt x="114199" y="14405"/>
                </a:lnTo>
                <a:lnTo>
                  <a:pt x="118042" y="11509"/>
                </a:lnTo>
                <a:lnTo>
                  <a:pt x="122510" y="8625"/>
                </a:lnTo>
                <a:lnTo>
                  <a:pt x="127393" y="5750"/>
                </a:lnTo>
                <a:lnTo>
                  <a:pt x="131601" y="3833"/>
                </a:lnTo>
                <a:lnTo>
                  <a:pt x="135359" y="2556"/>
                </a:lnTo>
                <a:lnTo>
                  <a:pt x="138816" y="1704"/>
                </a:lnTo>
                <a:lnTo>
                  <a:pt x="142074" y="1136"/>
                </a:lnTo>
                <a:lnTo>
                  <a:pt x="145198" y="757"/>
                </a:lnTo>
                <a:lnTo>
                  <a:pt x="148234" y="505"/>
                </a:lnTo>
                <a:lnTo>
                  <a:pt x="151210" y="337"/>
                </a:lnTo>
                <a:lnTo>
                  <a:pt x="16287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530"/>
          <p:cNvSpPr/>
          <p:nvPr/>
        </p:nvSpPr>
        <p:spPr>
          <a:xfrm>
            <a:off x="5043487" y="1877377"/>
            <a:ext cx="60009" cy="230105"/>
          </a:xfrm>
          <a:custGeom>
            <a:avLst/>
            <a:gdLst/>
            <a:ahLst/>
            <a:cxnLst/>
            <a:rect l="0" t="0" r="0" b="0"/>
            <a:pathLst>
              <a:path w="60009" h="230105">
                <a:moveTo>
                  <a:pt x="0" y="0"/>
                </a:moveTo>
                <a:lnTo>
                  <a:pt x="0" y="15849"/>
                </a:lnTo>
                <a:lnTo>
                  <a:pt x="953" y="18186"/>
                </a:lnTo>
                <a:lnTo>
                  <a:pt x="2540" y="21649"/>
                </a:lnTo>
                <a:lnTo>
                  <a:pt x="4551" y="25863"/>
                </a:lnTo>
                <a:lnTo>
                  <a:pt x="5892" y="29624"/>
                </a:lnTo>
                <a:lnTo>
                  <a:pt x="7381" y="36344"/>
                </a:lnTo>
                <a:lnTo>
                  <a:pt x="7778" y="40422"/>
                </a:lnTo>
                <a:lnTo>
                  <a:pt x="8043" y="45045"/>
                </a:lnTo>
                <a:lnTo>
                  <a:pt x="8219" y="50033"/>
                </a:lnTo>
                <a:lnTo>
                  <a:pt x="9290" y="55263"/>
                </a:lnTo>
                <a:lnTo>
                  <a:pt x="10956" y="60654"/>
                </a:lnTo>
                <a:lnTo>
                  <a:pt x="13019" y="66154"/>
                </a:lnTo>
                <a:lnTo>
                  <a:pt x="14394" y="71725"/>
                </a:lnTo>
                <a:lnTo>
                  <a:pt x="15311" y="77344"/>
                </a:lnTo>
                <a:lnTo>
                  <a:pt x="15922" y="82995"/>
                </a:lnTo>
                <a:lnTo>
                  <a:pt x="17283" y="88668"/>
                </a:lnTo>
                <a:lnTo>
                  <a:pt x="19141" y="94354"/>
                </a:lnTo>
                <a:lnTo>
                  <a:pt x="21333" y="100050"/>
                </a:lnTo>
                <a:lnTo>
                  <a:pt x="22795" y="106705"/>
                </a:lnTo>
                <a:lnTo>
                  <a:pt x="23769" y="113999"/>
                </a:lnTo>
                <a:lnTo>
                  <a:pt x="24419" y="121720"/>
                </a:lnTo>
                <a:lnTo>
                  <a:pt x="25804" y="128771"/>
                </a:lnTo>
                <a:lnTo>
                  <a:pt x="27680" y="135378"/>
                </a:lnTo>
                <a:lnTo>
                  <a:pt x="29883" y="141687"/>
                </a:lnTo>
                <a:lnTo>
                  <a:pt x="32305" y="147798"/>
                </a:lnTo>
                <a:lnTo>
                  <a:pt x="34872" y="153777"/>
                </a:lnTo>
                <a:lnTo>
                  <a:pt x="37535" y="159668"/>
                </a:lnTo>
                <a:lnTo>
                  <a:pt x="39311" y="165500"/>
                </a:lnTo>
                <a:lnTo>
                  <a:pt x="40495" y="171294"/>
                </a:lnTo>
                <a:lnTo>
                  <a:pt x="41284" y="177061"/>
                </a:lnTo>
                <a:lnTo>
                  <a:pt x="42763" y="182811"/>
                </a:lnTo>
                <a:lnTo>
                  <a:pt x="44701" y="188549"/>
                </a:lnTo>
                <a:lnTo>
                  <a:pt x="46946" y="194279"/>
                </a:lnTo>
                <a:lnTo>
                  <a:pt x="48442" y="199052"/>
                </a:lnTo>
                <a:lnTo>
                  <a:pt x="49440" y="203186"/>
                </a:lnTo>
                <a:lnTo>
                  <a:pt x="50548" y="210320"/>
                </a:lnTo>
                <a:lnTo>
                  <a:pt x="51041" y="216666"/>
                </a:lnTo>
                <a:lnTo>
                  <a:pt x="52125" y="218739"/>
                </a:lnTo>
                <a:lnTo>
                  <a:pt x="53800" y="220121"/>
                </a:lnTo>
                <a:lnTo>
                  <a:pt x="55869" y="221042"/>
                </a:lnTo>
                <a:lnTo>
                  <a:pt x="57248" y="222609"/>
                </a:lnTo>
                <a:lnTo>
                  <a:pt x="58169" y="224606"/>
                </a:lnTo>
                <a:lnTo>
                  <a:pt x="59644" y="230104"/>
                </a:lnTo>
                <a:lnTo>
                  <a:pt x="59765" y="229603"/>
                </a:lnTo>
                <a:lnTo>
                  <a:pt x="59986" y="222648"/>
                </a:lnTo>
                <a:lnTo>
                  <a:pt x="60008" y="21431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531"/>
          <p:cNvSpPr/>
          <p:nvPr/>
        </p:nvSpPr>
        <p:spPr>
          <a:xfrm>
            <a:off x="5120640" y="1881449"/>
            <a:ext cx="368618" cy="223389"/>
          </a:xfrm>
          <a:custGeom>
            <a:avLst/>
            <a:gdLst/>
            <a:ahLst/>
            <a:cxnLst/>
            <a:rect l="0" t="0" r="0" b="0"/>
            <a:pathLst>
              <a:path w="368618" h="223389">
                <a:moveTo>
                  <a:pt x="0" y="4501"/>
                </a:moveTo>
                <a:lnTo>
                  <a:pt x="0" y="24652"/>
                </a:lnTo>
                <a:lnTo>
                  <a:pt x="952" y="28412"/>
                </a:lnTo>
                <a:lnTo>
                  <a:pt x="2540" y="32824"/>
                </a:lnTo>
                <a:lnTo>
                  <a:pt x="4551" y="37670"/>
                </a:lnTo>
                <a:lnTo>
                  <a:pt x="5891" y="42806"/>
                </a:lnTo>
                <a:lnTo>
                  <a:pt x="6785" y="48135"/>
                </a:lnTo>
                <a:lnTo>
                  <a:pt x="7381" y="53593"/>
                </a:lnTo>
                <a:lnTo>
                  <a:pt x="8730" y="59136"/>
                </a:lnTo>
                <a:lnTo>
                  <a:pt x="10583" y="64737"/>
                </a:lnTo>
                <a:lnTo>
                  <a:pt x="12770" y="70376"/>
                </a:lnTo>
                <a:lnTo>
                  <a:pt x="17740" y="84261"/>
                </a:lnTo>
                <a:lnTo>
                  <a:pt x="20400" y="91964"/>
                </a:lnTo>
                <a:lnTo>
                  <a:pt x="22172" y="99957"/>
                </a:lnTo>
                <a:lnTo>
                  <a:pt x="23354" y="108143"/>
                </a:lnTo>
                <a:lnTo>
                  <a:pt x="24142" y="116458"/>
                </a:lnTo>
                <a:lnTo>
                  <a:pt x="24666" y="123907"/>
                </a:lnTo>
                <a:lnTo>
                  <a:pt x="25017" y="130777"/>
                </a:lnTo>
                <a:lnTo>
                  <a:pt x="25250" y="137262"/>
                </a:lnTo>
                <a:lnTo>
                  <a:pt x="26359" y="143491"/>
                </a:lnTo>
                <a:lnTo>
                  <a:pt x="28049" y="149548"/>
                </a:lnTo>
                <a:lnTo>
                  <a:pt x="30129" y="155491"/>
                </a:lnTo>
                <a:lnTo>
                  <a:pt x="32469" y="161359"/>
                </a:lnTo>
                <a:lnTo>
                  <a:pt x="34981" y="167175"/>
                </a:lnTo>
                <a:lnTo>
                  <a:pt x="37608" y="172958"/>
                </a:lnTo>
                <a:lnTo>
                  <a:pt x="39359" y="178718"/>
                </a:lnTo>
                <a:lnTo>
                  <a:pt x="40527" y="184463"/>
                </a:lnTo>
                <a:lnTo>
                  <a:pt x="41305" y="190198"/>
                </a:lnTo>
                <a:lnTo>
                  <a:pt x="41824" y="194974"/>
                </a:lnTo>
                <a:lnTo>
                  <a:pt x="42170" y="199110"/>
                </a:lnTo>
                <a:lnTo>
                  <a:pt x="42401" y="202820"/>
                </a:lnTo>
                <a:lnTo>
                  <a:pt x="42657" y="209483"/>
                </a:lnTo>
                <a:lnTo>
                  <a:pt x="42835" y="218537"/>
                </a:lnTo>
                <a:lnTo>
                  <a:pt x="42854" y="223388"/>
                </a:lnTo>
                <a:lnTo>
                  <a:pt x="42862" y="194132"/>
                </a:lnTo>
                <a:lnTo>
                  <a:pt x="41910" y="188071"/>
                </a:lnTo>
                <a:lnTo>
                  <a:pt x="40322" y="181173"/>
                </a:lnTo>
                <a:lnTo>
                  <a:pt x="38312" y="173717"/>
                </a:lnTo>
                <a:lnTo>
                  <a:pt x="36971" y="165889"/>
                </a:lnTo>
                <a:lnTo>
                  <a:pt x="36077" y="157813"/>
                </a:lnTo>
                <a:lnTo>
                  <a:pt x="35481" y="149571"/>
                </a:lnTo>
                <a:lnTo>
                  <a:pt x="36037" y="141219"/>
                </a:lnTo>
                <a:lnTo>
                  <a:pt x="37359" y="132794"/>
                </a:lnTo>
                <a:lnTo>
                  <a:pt x="39194" y="124320"/>
                </a:lnTo>
                <a:lnTo>
                  <a:pt x="40417" y="115812"/>
                </a:lnTo>
                <a:lnTo>
                  <a:pt x="41232" y="107283"/>
                </a:lnTo>
                <a:lnTo>
                  <a:pt x="41775" y="98740"/>
                </a:lnTo>
                <a:lnTo>
                  <a:pt x="43090" y="91139"/>
                </a:lnTo>
                <a:lnTo>
                  <a:pt x="44919" y="84167"/>
                </a:lnTo>
                <a:lnTo>
                  <a:pt x="47091" y="77614"/>
                </a:lnTo>
                <a:lnTo>
                  <a:pt x="49491" y="71341"/>
                </a:lnTo>
                <a:lnTo>
                  <a:pt x="52044" y="65253"/>
                </a:lnTo>
                <a:lnTo>
                  <a:pt x="54698" y="59290"/>
                </a:lnTo>
                <a:lnTo>
                  <a:pt x="57421" y="54362"/>
                </a:lnTo>
                <a:lnTo>
                  <a:pt x="60187" y="50124"/>
                </a:lnTo>
                <a:lnTo>
                  <a:pt x="62985" y="46346"/>
                </a:lnTo>
                <a:lnTo>
                  <a:pt x="68633" y="39609"/>
                </a:lnTo>
                <a:lnTo>
                  <a:pt x="71473" y="36478"/>
                </a:lnTo>
                <a:lnTo>
                  <a:pt x="79708" y="30460"/>
                </a:lnTo>
                <a:lnTo>
                  <a:pt x="91416" y="23387"/>
                </a:lnTo>
                <a:lnTo>
                  <a:pt x="94281" y="23759"/>
                </a:lnTo>
                <a:lnTo>
                  <a:pt x="102545" y="26712"/>
                </a:lnTo>
                <a:lnTo>
                  <a:pt x="110028" y="31200"/>
                </a:lnTo>
                <a:lnTo>
                  <a:pt x="116528" y="36369"/>
                </a:lnTo>
                <a:lnTo>
                  <a:pt x="122593" y="41842"/>
                </a:lnTo>
                <a:lnTo>
                  <a:pt x="128463" y="47449"/>
                </a:lnTo>
                <a:lnTo>
                  <a:pt x="134247" y="54069"/>
                </a:lnTo>
                <a:lnTo>
                  <a:pt x="137123" y="58501"/>
                </a:lnTo>
                <a:lnTo>
                  <a:pt x="139993" y="63361"/>
                </a:lnTo>
                <a:lnTo>
                  <a:pt x="142858" y="68506"/>
                </a:lnTo>
                <a:lnTo>
                  <a:pt x="148582" y="79302"/>
                </a:lnTo>
                <a:lnTo>
                  <a:pt x="151442" y="85801"/>
                </a:lnTo>
                <a:lnTo>
                  <a:pt x="154301" y="92991"/>
                </a:lnTo>
                <a:lnTo>
                  <a:pt x="160018" y="108599"/>
                </a:lnTo>
                <a:lnTo>
                  <a:pt x="165734" y="125062"/>
                </a:lnTo>
                <a:lnTo>
                  <a:pt x="167639" y="132500"/>
                </a:lnTo>
                <a:lnTo>
                  <a:pt x="168909" y="139363"/>
                </a:lnTo>
                <a:lnTo>
                  <a:pt x="169756" y="145844"/>
                </a:lnTo>
                <a:lnTo>
                  <a:pt x="170320" y="152070"/>
                </a:lnTo>
                <a:lnTo>
                  <a:pt x="170697" y="158125"/>
                </a:lnTo>
                <a:lnTo>
                  <a:pt x="170948" y="164067"/>
                </a:lnTo>
                <a:lnTo>
                  <a:pt x="172067" y="169933"/>
                </a:lnTo>
                <a:lnTo>
                  <a:pt x="173767" y="175749"/>
                </a:lnTo>
                <a:lnTo>
                  <a:pt x="175852" y="181531"/>
                </a:lnTo>
                <a:lnTo>
                  <a:pt x="177242" y="186338"/>
                </a:lnTo>
                <a:lnTo>
                  <a:pt x="178169" y="190496"/>
                </a:lnTo>
                <a:lnTo>
                  <a:pt x="178787" y="194220"/>
                </a:lnTo>
                <a:lnTo>
                  <a:pt x="179473" y="200898"/>
                </a:lnTo>
                <a:lnTo>
                  <a:pt x="180019" y="210193"/>
                </a:lnTo>
                <a:lnTo>
                  <a:pt x="180022" y="141070"/>
                </a:lnTo>
                <a:lnTo>
                  <a:pt x="180975" y="132695"/>
                </a:lnTo>
                <a:lnTo>
                  <a:pt x="182562" y="124253"/>
                </a:lnTo>
                <a:lnTo>
                  <a:pt x="184573" y="115768"/>
                </a:lnTo>
                <a:lnTo>
                  <a:pt x="185914" y="106301"/>
                </a:lnTo>
                <a:lnTo>
                  <a:pt x="186807" y="96180"/>
                </a:lnTo>
                <a:lnTo>
                  <a:pt x="187403" y="85623"/>
                </a:lnTo>
                <a:lnTo>
                  <a:pt x="189705" y="76680"/>
                </a:lnTo>
                <a:lnTo>
                  <a:pt x="193145" y="68812"/>
                </a:lnTo>
                <a:lnTo>
                  <a:pt x="197343" y="61663"/>
                </a:lnTo>
                <a:lnTo>
                  <a:pt x="201094" y="54991"/>
                </a:lnTo>
                <a:lnTo>
                  <a:pt x="207802" y="42498"/>
                </a:lnTo>
                <a:lnTo>
                  <a:pt x="216934" y="24755"/>
                </a:lnTo>
                <a:lnTo>
                  <a:pt x="220823" y="19908"/>
                </a:lnTo>
                <a:lnTo>
                  <a:pt x="225320" y="15725"/>
                </a:lnTo>
                <a:lnTo>
                  <a:pt x="234445" y="9489"/>
                </a:lnTo>
                <a:lnTo>
                  <a:pt x="244936" y="5026"/>
                </a:lnTo>
                <a:lnTo>
                  <a:pt x="251100" y="607"/>
                </a:lnTo>
                <a:lnTo>
                  <a:pt x="254078" y="0"/>
                </a:lnTo>
                <a:lnTo>
                  <a:pt x="257015" y="547"/>
                </a:lnTo>
                <a:lnTo>
                  <a:pt x="262818" y="2744"/>
                </a:lnTo>
                <a:lnTo>
                  <a:pt x="272393" y="4932"/>
                </a:lnTo>
                <a:lnTo>
                  <a:pt x="281719" y="8820"/>
                </a:lnTo>
                <a:lnTo>
                  <a:pt x="289673" y="13723"/>
                </a:lnTo>
                <a:lnTo>
                  <a:pt x="293128" y="16364"/>
                </a:lnTo>
                <a:lnTo>
                  <a:pt x="296384" y="20029"/>
                </a:lnTo>
                <a:lnTo>
                  <a:pt x="299507" y="24378"/>
                </a:lnTo>
                <a:lnTo>
                  <a:pt x="302540" y="29182"/>
                </a:lnTo>
                <a:lnTo>
                  <a:pt x="306469" y="34290"/>
                </a:lnTo>
                <a:lnTo>
                  <a:pt x="310992" y="39600"/>
                </a:lnTo>
                <a:lnTo>
                  <a:pt x="315913" y="45045"/>
                </a:lnTo>
                <a:lnTo>
                  <a:pt x="320146" y="50580"/>
                </a:lnTo>
                <a:lnTo>
                  <a:pt x="323921" y="56175"/>
                </a:lnTo>
                <a:lnTo>
                  <a:pt x="327390" y="61810"/>
                </a:lnTo>
                <a:lnTo>
                  <a:pt x="330655" y="68425"/>
                </a:lnTo>
                <a:lnTo>
                  <a:pt x="333784" y="75692"/>
                </a:lnTo>
                <a:lnTo>
                  <a:pt x="336822" y="83394"/>
                </a:lnTo>
                <a:lnTo>
                  <a:pt x="338848" y="90433"/>
                </a:lnTo>
                <a:lnTo>
                  <a:pt x="340199" y="97032"/>
                </a:lnTo>
                <a:lnTo>
                  <a:pt x="341099" y="103335"/>
                </a:lnTo>
                <a:lnTo>
                  <a:pt x="341699" y="110395"/>
                </a:lnTo>
                <a:lnTo>
                  <a:pt x="342099" y="117960"/>
                </a:lnTo>
                <a:lnTo>
                  <a:pt x="342544" y="133984"/>
                </a:lnTo>
                <a:lnTo>
                  <a:pt x="342853" y="171518"/>
                </a:lnTo>
                <a:lnTo>
                  <a:pt x="343821" y="176805"/>
                </a:lnTo>
                <a:lnTo>
                  <a:pt x="345419" y="181283"/>
                </a:lnTo>
                <a:lnTo>
                  <a:pt x="347436" y="185220"/>
                </a:lnTo>
                <a:lnTo>
                  <a:pt x="349678" y="192136"/>
                </a:lnTo>
                <a:lnTo>
                  <a:pt x="350276" y="195313"/>
                </a:lnTo>
                <a:lnTo>
                  <a:pt x="353481" y="201384"/>
                </a:lnTo>
                <a:lnTo>
                  <a:pt x="358080" y="207257"/>
                </a:lnTo>
                <a:lnTo>
                  <a:pt x="363299" y="213042"/>
                </a:lnTo>
                <a:lnTo>
                  <a:pt x="368617" y="21881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532"/>
          <p:cNvSpPr/>
          <p:nvPr/>
        </p:nvSpPr>
        <p:spPr>
          <a:xfrm>
            <a:off x="5557837" y="1864276"/>
            <a:ext cx="222886" cy="227262"/>
          </a:xfrm>
          <a:custGeom>
            <a:avLst/>
            <a:gdLst/>
            <a:ahLst/>
            <a:cxnLst/>
            <a:rect l="0" t="0" r="0" b="0"/>
            <a:pathLst>
              <a:path w="222886" h="227262">
                <a:moveTo>
                  <a:pt x="0" y="124544"/>
                </a:moveTo>
                <a:lnTo>
                  <a:pt x="4551" y="124544"/>
                </a:lnTo>
                <a:lnTo>
                  <a:pt x="6844" y="123591"/>
                </a:lnTo>
                <a:lnTo>
                  <a:pt x="11931" y="119993"/>
                </a:lnTo>
                <a:lnTo>
                  <a:pt x="15574" y="118652"/>
                </a:lnTo>
                <a:lnTo>
                  <a:pt x="19908" y="117759"/>
                </a:lnTo>
                <a:lnTo>
                  <a:pt x="24702" y="117163"/>
                </a:lnTo>
                <a:lnTo>
                  <a:pt x="28851" y="115813"/>
                </a:lnTo>
                <a:lnTo>
                  <a:pt x="32569" y="113961"/>
                </a:lnTo>
                <a:lnTo>
                  <a:pt x="36000" y="111773"/>
                </a:lnTo>
                <a:lnTo>
                  <a:pt x="40193" y="109363"/>
                </a:lnTo>
                <a:lnTo>
                  <a:pt x="49931" y="104144"/>
                </a:lnTo>
                <a:lnTo>
                  <a:pt x="66123" y="95851"/>
                </a:lnTo>
                <a:lnTo>
                  <a:pt x="70752" y="92080"/>
                </a:lnTo>
                <a:lnTo>
                  <a:pt x="74791" y="87661"/>
                </a:lnTo>
                <a:lnTo>
                  <a:pt x="78436" y="82810"/>
                </a:lnTo>
                <a:lnTo>
                  <a:pt x="81818" y="78624"/>
                </a:lnTo>
                <a:lnTo>
                  <a:pt x="85025" y="74881"/>
                </a:lnTo>
                <a:lnTo>
                  <a:pt x="91129" y="68181"/>
                </a:lnTo>
                <a:lnTo>
                  <a:pt x="97017" y="62029"/>
                </a:lnTo>
                <a:lnTo>
                  <a:pt x="98968" y="58102"/>
                </a:lnTo>
                <a:lnTo>
                  <a:pt x="100269" y="53579"/>
                </a:lnTo>
                <a:lnTo>
                  <a:pt x="101136" y="48659"/>
                </a:lnTo>
                <a:lnTo>
                  <a:pt x="102667" y="44426"/>
                </a:lnTo>
                <a:lnTo>
                  <a:pt x="104639" y="40652"/>
                </a:lnTo>
                <a:lnTo>
                  <a:pt x="106907" y="37183"/>
                </a:lnTo>
                <a:lnTo>
                  <a:pt x="107467" y="32966"/>
                </a:lnTo>
                <a:lnTo>
                  <a:pt x="106887" y="28249"/>
                </a:lnTo>
                <a:lnTo>
                  <a:pt x="105548" y="23200"/>
                </a:lnTo>
                <a:lnTo>
                  <a:pt x="104655" y="18881"/>
                </a:lnTo>
                <a:lnTo>
                  <a:pt x="104060" y="15049"/>
                </a:lnTo>
                <a:lnTo>
                  <a:pt x="103664" y="11543"/>
                </a:lnTo>
                <a:lnTo>
                  <a:pt x="102447" y="9204"/>
                </a:lnTo>
                <a:lnTo>
                  <a:pt x="100683" y="7646"/>
                </a:lnTo>
                <a:lnTo>
                  <a:pt x="98554" y="6607"/>
                </a:lnTo>
                <a:lnTo>
                  <a:pt x="93650" y="2912"/>
                </a:lnTo>
                <a:lnTo>
                  <a:pt x="91008" y="594"/>
                </a:lnTo>
                <a:lnTo>
                  <a:pt x="88295" y="0"/>
                </a:lnTo>
                <a:lnTo>
                  <a:pt x="85533" y="557"/>
                </a:lnTo>
                <a:lnTo>
                  <a:pt x="79925" y="2763"/>
                </a:lnTo>
                <a:lnTo>
                  <a:pt x="74257" y="3744"/>
                </a:lnTo>
                <a:lnTo>
                  <a:pt x="70460" y="4958"/>
                </a:lnTo>
                <a:lnTo>
                  <a:pt x="66023" y="6720"/>
                </a:lnTo>
                <a:lnTo>
                  <a:pt x="61161" y="8847"/>
                </a:lnTo>
                <a:lnTo>
                  <a:pt x="56967" y="11218"/>
                </a:lnTo>
                <a:lnTo>
                  <a:pt x="53218" y="13750"/>
                </a:lnTo>
                <a:lnTo>
                  <a:pt x="49766" y="16391"/>
                </a:lnTo>
                <a:lnTo>
                  <a:pt x="46513" y="20057"/>
                </a:lnTo>
                <a:lnTo>
                  <a:pt x="43391" y="24406"/>
                </a:lnTo>
                <a:lnTo>
                  <a:pt x="40357" y="29210"/>
                </a:lnTo>
                <a:lnTo>
                  <a:pt x="38335" y="34318"/>
                </a:lnTo>
                <a:lnTo>
                  <a:pt x="36987" y="39628"/>
                </a:lnTo>
                <a:lnTo>
                  <a:pt x="36088" y="45073"/>
                </a:lnTo>
                <a:lnTo>
                  <a:pt x="34536" y="50608"/>
                </a:lnTo>
                <a:lnTo>
                  <a:pt x="32549" y="56203"/>
                </a:lnTo>
                <a:lnTo>
                  <a:pt x="30272" y="61838"/>
                </a:lnTo>
                <a:lnTo>
                  <a:pt x="28754" y="68453"/>
                </a:lnTo>
                <a:lnTo>
                  <a:pt x="27742" y="75720"/>
                </a:lnTo>
                <a:lnTo>
                  <a:pt x="27067" y="83422"/>
                </a:lnTo>
                <a:lnTo>
                  <a:pt x="25665" y="91414"/>
                </a:lnTo>
                <a:lnTo>
                  <a:pt x="23777" y="99600"/>
                </a:lnTo>
                <a:lnTo>
                  <a:pt x="21566" y="107914"/>
                </a:lnTo>
                <a:lnTo>
                  <a:pt x="21045" y="116315"/>
                </a:lnTo>
                <a:lnTo>
                  <a:pt x="21650" y="124773"/>
                </a:lnTo>
                <a:lnTo>
                  <a:pt x="23006" y="133269"/>
                </a:lnTo>
                <a:lnTo>
                  <a:pt x="23910" y="140838"/>
                </a:lnTo>
                <a:lnTo>
                  <a:pt x="24512" y="147789"/>
                </a:lnTo>
                <a:lnTo>
                  <a:pt x="24914" y="154328"/>
                </a:lnTo>
                <a:lnTo>
                  <a:pt x="26134" y="160592"/>
                </a:lnTo>
                <a:lnTo>
                  <a:pt x="27900" y="166674"/>
                </a:lnTo>
                <a:lnTo>
                  <a:pt x="30030" y="172633"/>
                </a:lnTo>
                <a:lnTo>
                  <a:pt x="32403" y="178511"/>
                </a:lnTo>
                <a:lnTo>
                  <a:pt x="34937" y="184334"/>
                </a:lnTo>
                <a:lnTo>
                  <a:pt x="37579" y="190121"/>
                </a:lnTo>
                <a:lnTo>
                  <a:pt x="40293" y="194932"/>
                </a:lnTo>
                <a:lnTo>
                  <a:pt x="43054" y="199092"/>
                </a:lnTo>
                <a:lnTo>
                  <a:pt x="45848" y="202817"/>
                </a:lnTo>
                <a:lnTo>
                  <a:pt x="49615" y="206254"/>
                </a:lnTo>
                <a:lnTo>
                  <a:pt x="54032" y="209497"/>
                </a:lnTo>
                <a:lnTo>
                  <a:pt x="58882" y="212612"/>
                </a:lnTo>
                <a:lnTo>
                  <a:pt x="63067" y="215641"/>
                </a:lnTo>
                <a:lnTo>
                  <a:pt x="66809" y="218612"/>
                </a:lnTo>
                <a:lnTo>
                  <a:pt x="70257" y="221546"/>
                </a:lnTo>
                <a:lnTo>
                  <a:pt x="76628" y="224806"/>
                </a:lnTo>
                <a:lnTo>
                  <a:pt x="83587" y="226255"/>
                </a:lnTo>
                <a:lnTo>
                  <a:pt x="88110" y="226641"/>
                </a:lnTo>
                <a:lnTo>
                  <a:pt x="97262" y="227070"/>
                </a:lnTo>
                <a:lnTo>
                  <a:pt x="104505" y="227261"/>
                </a:lnTo>
                <a:lnTo>
                  <a:pt x="108723" y="226359"/>
                </a:lnTo>
                <a:lnTo>
                  <a:pt x="113439" y="224806"/>
                </a:lnTo>
                <a:lnTo>
                  <a:pt x="118489" y="222818"/>
                </a:lnTo>
                <a:lnTo>
                  <a:pt x="122808" y="219587"/>
                </a:lnTo>
                <a:lnTo>
                  <a:pt x="126639" y="215528"/>
                </a:lnTo>
                <a:lnTo>
                  <a:pt x="130146" y="210918"/>
                </a:lnTo>
                <a:lnTo>
                  <a:pt x="134389" y="205939"/>
                </a:lnTo>
                <a:lnTo>
                  <a:pt x="139123" y="200715"/>
                </a:lnTo>
                <a:lnTo>
                  <a:pt x="149463" y="189830"/>
                </a:lnTo>
                <a:lnTo>
                  <a:pt x="177280" y="161634"/>
                </a:lnTo>
                <a:lnTo>
                  <a:pt x="182957" y="154985"/>
                </a:lnTo>
                <a:lnTo>
                  <a:pt x="188646" y="147695"/>
                </a:lnTo>
                <a:lnTo>
                  <a:pt x="194344" y="139978"/>
                </a:lnTo>
                <a:lnTo>
                  <a:pt x="199095" y="132928"/>
                </a:lnTo>
                <a:lnTo>
                  <a:pt x="203216" y="126324"/>
                </a:lnTo>
                <a:lnTo>
                  <a:pt x="206914" y="120015"/>
                </a:lnTo>
                <a:lnTo>
                  <a:pt x="210333" y="113904"/>
                </a:lnTo>
                <a:lnTo>
                  <a:pt x="222885" y="9025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533"/>
          <p:cNvSpPr/>
          <p:nvPr/>
        </p:nvSpPr>
        <p:spPr>
          <a:xfrm>
            <a:off x="5823689" y="1709561"/>
            <a:ext cx="162774" cy="373048"/>
          </a:xfrm>
          <a:custGeom>
            <a:avLst/>
            <a:gdLst/>
            <a:ahLst/>
            <a:cxnLst/>
            <a:rect l="0" t="0" r="0" b="0"/>
            <a:pathLst>
              <a:path w="162774" h="373048">
                <a:moveTo>
                  <a:pt x="8468" y="4939"/>
                </a:moveTo>
                <a:lnTo>
                  <a:pt x="1087" y="4939"/>
                </a:lnTo>
                <a:lnTo>
                  <a:pt x="690" y="3986"/>
                </a:lnTo>
                <a:lnTo>
                  <a:pt x="131" y="0"/>
                </a:lnTo>
                <a:lnTo>
                  <a:pt x="0" y="2109"/>
                </a:lnTo>
                <a:lnTo>
                  <a:pt x="918" y="3052"/>
                </a:lnTo>
                <a:lnTo>
                  <a:pt x="2482" y="3681"/>
                </a:lnTo>
                <a:lnTo>
                  <a:pt x="4477" y="4100"/>
                </a:lnTo>
                <a:lnTo>
                  <a:pt x="5808" y="5332"/>
                </a:lnTo>
                <a:lnTo>
                  <a:pt x="6695" y="7106"/>
                </a:lnTo>
                <a:lnTo>
                  <a:pt x="7680" y="11617"/>
                </a:lnTo>
                <a:lnTo>
                  <a:pt x="8235" y="20464"/>
                </a:lnTo>
                <a:lnTo>
                  <a:pt x="8364" y="29619"/>
                </a:lnTo>
                <a:lnTo>
                  <a:pt x="9351" y="35679"/>
                </a:lnTo>
                <a:lnTo>
                  <a:pt x="10962" y="42577"/>
                </a:lnTo>
                <a:lnTo>
                  <a:pt x="12988" y="50034"/>
                </a:lnTo>
                <a:lnTo>
                  <a:pt x="14339" y="56909"/>
                </a:lnTo>
                <a:lnTo>
                  <a:pt x="15239" y="63398"/>
                </a:lnTo>
                <a:lnTo>
                  <a:pt x="15840" y="69629"/>
                </a:lnTo>
                <a:lnTo>
                  <a:pt x="16240" y="76641"/>
                </a:lnTo>
                <a:lnTo>
                  <a:pt x="16685" y="92051"/>
                </a:lnTo>
                <a:lnTo>
                  <a:pt x="17027" y="161838"/>
                </a:lnTo>
                <a:lnTo>
                  <a:pt x="17031" y="172403"/>
                </a:lnTo>
                <a:lnTo>
                  <a:pt x="17987" y="182304"/>
                </a:lnTo>
                <a:lnTo>
                  <a:pt x="19577" y="191762"/>
                </a:lnTo>
                <a:lnTo>
                  <a:pt x="21589" y="200925"/>
                </a:lnTo>
                <a:lnTo>
                  <a:pt x="22930" y="209891"/>
                </a:lnTo>
                <a:lnTo>
                  <a:pt x="23825" y="218726"/>
                </a:lnTo>
                <a:lnTo>
                  <a:pt x="24421" y="227474"/>
                </a:lnTo>
                <a:lnTo>
                  <a:pt x="25771" y="236163"/>
                </a:lnTo>
                <a:lnTo>
                  <a:pt x="27623" y="244813"/>
                </a:lnTo>
                <a:lnTo>
                  <a:pt x="29811" y="253437"/>
                </a:lnTo>
                <a:lnTo>
                  <a:pt x="31269" y="262045"/>
                </a:lnTo>
                <a:lnTo>
                  <a:pt x="32241" y="270640"/>
                </a:lnTo>
                <a:lnTo>
                  <a:pt x="32889" y="279228"/>
                </a:lnTo>
                <a:lnTo>
                  <a:pt x="33321" y="286858"/>
                </a:lnTo>
                <a:lnTo>
                  <a:pt x="33801" y="300416"/>
                </a:lnTo>
                <a:lnTo>
                  <a:pt x="34882" y="307651"/>
                </a:lnTo>
                <a:lnTo>
                  <a:pt x="36555" y="315332"/>
                </a:lnTo>
                <a:lnTo>
                  <a:pt x="38622" y="323310"/>
                </a:lnTo>
                <a:lnTo>
                  <a:pt x="43460" y="334714"/>
                </a:lnTo>
                <a:lnTo>
                  <a:pt x="46084" y="339089"/>
                </a:lnTo>
                <a:lnTo>
                  <a:pt x="48785" y="342958"/>
                </a:lnTo>
                <a:lnTo>
                  <a:pt x="51539" y="346490"/>
                </a:lnTo>
                <a:lnTo>
                  <a:pt x="54327" y="349797"/>
                </a:lnTo>
                <a:lnTo>
                  <a:pt x="57138" y="352954"/>
                </a:lnTo>
                <a:lnTo>
                  <a:pt x="62802" y="359002"/>
                </a:lnTo>
                <a:lnTo>
                  <a:pt x="71345" y="367762"/>
                </a:lnTo>
                <a:lnTo>
                  <a:pt x="74199" y="369694"/>
                </a:lnTo>
                <a:lnTo>
                  <a:pt x="77054" y="370981"/>
                </a:lnTo>
                <a:lnTo>
                  <a:pt x="79909" y="371840"/>
                </a:lnTo>
                <a:lnTo>
                  <a:pt x="82766" y="372412"/>
                </a:lnTo>
                <a:lnTo>
                  <a:pt x="85622" y="372793"/>
                </a:lnTo>
                <a:lnTo>
                  <a:pt x="88479" y="373047"/>
                </a:lnTo>
                <a:lnTo>
                  <a:pt x="92289" y="372265"/>
                </a:lnTo>
                <a:lnTo>
                  <a:pt x="96734" y="370790"/>
                </a:lnTo>
                <a:lnTo>
                  <a:pt x="101602" y="368854"/>
                </a:lnTo>
                <a:lnTo>
                  <a:pt x="105800" y="367564"/>
                </a:lnTo>
                <a:lnTo>
                  <a:pt x="109551" y="366704"/>
                </a:lnTo>
                <a:lnTo>
                  <a:pt x="113004" y="366130"/>
                </a:lnTo>
                <a:lnTo>
                  <a:pt x="117211" y="364796"/>
                </a:lnTo>
                <a:lnTo>
                  <a:pt x="121921" y="362953"/>
                </a:lnTo>
                <a:lnTo>
                  <a:pt x="126966" y="360773"/>
                </a:lnTo>
                <a:lnTo>
                  <a:pt x="131282" y="358366"/>
                </a:lnTo>
                <a:lnTo>
                  <a:pt x="135111" y="355810"/>
                </a:lnTo>
                <a:lnTo>
                  <a:pt x="138617" y="353153"/>
                </a:lnTo>
                <a:lnTo>
                  <a:pt x="141906" y="350429"/>
                </a:lnTo>
                <a:lnTo>
                  <a:pt x="145052" y="347660"/>
                </a:lnTo>
                <a:lnTo>
                  <a:pt x="148102" y="344862"/>
                </a:lnTo>
                <a:lnTo>
                  <a:pt x="154030" y="339213"/>
                </a:lnTo>
                <a:lnTo>
                  <a:pt x="162773" y="33069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534"/>
          <p:cNvSpPr/>
          <p:nvPr/>
        </p:nvSpPr>
        <p:spPr>
          <a:xfrm>
            <a:off x="5763682" y="1877377"/>
            <a:ext cx="214209" cy="60009"/>
          </a:xfrm>
          <a:custGeom>
            <a:avLst/>
            <a:gdLst/>
            <a:ahLst/>
            <a:cxnLst/>
            <a:rect l="0" t="0" r="0" b="0"/>
            <a:pathLst>
              <a:path w="214209" h="60009">
                <a:moveTo>
                  <a:pt x="8468" y="60008"/>
                </a:moveTo>
                <a:lnTo>
                  <a:pt x="0" y="60008"/>
                </a:lnTo>
                <a:lnTo>
                  <a:pt x="4477" y="60008"/>
                </a:lnTo>
                <a:lnTo>
                  <a:pt x="5808" y="59055"/>
                </a:lnTo>
                <a:lnTo>
                  <a:pt x="6694" y="57468"/>
                </a:lnTo>
                <a:lnTo>
                  <a:pt x="7285" y="55457"/>
                </a:lnTo>
                <a:lnTo>
                  <a:pt x="8632" y="54116"/>
                </a:lnTo>
                <a:lnTo>
                  <a:pt x="10482" y="53222"/>
                </a:lnTo>
                <a:lnTo>
                  <a:pt x="12668" y="52627"/>
                </a:lnTo>
                <a:lnTo>
                  <a:pt x="16031" y="51277"/>
                </a:lnTo>
                <a:lnTo>
                  <a:pt x="20177" y="49425"/>
                </a:lnTo>
                <a:lnTo>
                  <a:pt x="24846" y="47237"/>
                </a:lnTo>
                <a:lnTo>
                  <a:pt x="29864" y="45779"/>
                </a:lnTo>
                <a:lnTo>
                  <a:pt x="35115" y="44807"/>
                </a:lnTo>
                <a:lnTo>
                  <a:pt x="40520" y="44159"/>
                </a:lnTo>
                <a:lnTo>
                  <a:pt x="46981" y="42774"/>
                </a:lnTo>
                <a:lnTo>
                  <a:pt x="54145" y="40899"/>
                </a:lnTo>
                <a:lnTo>
                  <a:pt x="61780" y="38696"/>
                </a:lnTo>
                <a:lnTo>
                  <a:pt x="68774" y="36275"/>
                </a:lnTo>
                <a:lnTo>
                  <a:pt x="75342" y="33708"/>
                </a:lnTo>
                <a:lnTo>
                  <a:pt x="81626" y="31045"/>
                </a:lnTo>
                <a:lnTo>
                  <a:pt x="88672" y="28316"/>
                </a:lnTo>
                <a:lnTo>
                  <a:pt x="104122" y="22745"/>
                </a:lnTo>
                <a:lnTo>
                  <a:pt x="111290" y="20878"/>
                </a:lnTo>
                <a:lnTo>
                  <a:pt x="117973" y="19634"/>
                </a:lnTo>
                <a:lnTo>
                  <a:pt x="124334" y="18804"/>
                </a:lnTo>
                <a:lnTo>
                  <a:pt x="131431" y="17299"/>
                </a:lnTo>
                <a:lnTo>
                  <a:pt x="139021" y="15342"/>
                </a:lnTo>
                <a:lnTo>
                  <a:pt x="146938" y="13086"/>
                </a:lnTo>
                <a:lnTo>
                  <a:pt x="155074" y="11581"/>
                </a:lnTo>
                <a:lnTo>
                  <a:pt x="163355" y="10578"/>
                </a:lnTo>
                <a:lnTo>
                  <a:pt x="171734" y="9910"/>
                </a:lnTo>
                <a:lnTo>
                  <a:pt x="178271" y="8512"/>
                </a:lnTo>
                <a:lnTo>
                  <a:pt x="183583" y="6627"/>
                </a:lnTo>
                <a:lnTo>
                  <a:pt x="188076" y="4418"/>
                </a:lnTo>
                <a:lnTo>
                  <a:pt x="192977" y="2945"/>
                </a:lnTo>
                <a:lnTo>
                  <a:pt x="198149" y="1964"/>
                </a:lnTo>
                <a:lnTo>
                  <a:pt x="21420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535"/>
          <p:cNvSpPr/>
          <p:nvPr/>
        </p:nvSpPr>
        <p:spPr>
          <a:xfrm>
            <a:off x="6012179" y="1817519"/>
            <a:ext cx="522924" cy="282622"/>
          </a:xfrm>
          <a:custGeom>
            <a:avLst/>
            <a:gdLst/>
            <a:ahLst/>
            <a:cxnLst/>
            <a:rect l="0" t="0" r="0" b="0"/>
            <a:pathLst>
              <a:path w="522924" h="282622">
                <a:moveTo>
                  <a:pt x="0" y="128438"/>
                </a:moveTo>
                <a:lnTo>
                  <a:pt x="7382" y="128438"/>
                </a:lnTo>
                <a:lnTo>
                  <a:pt x="7779" y="129391"/>
                </a:lnTo>
                <a:lnTo>
                  <a:pt x="8220" y="132989"/>
                </a:lnTo>
                <a:lnTo>
                  <a:pt x="9290" y="135282"/>
                </a:lnTo>
                <a:lnTo>
                  <a:pt x="13019" y="140370"/>
                </a:lnTo>
                <a:lnTo>
                  <a:pt x="16300" y="142108"/>
                </a:lnTo>
                <a:lnTo>
                  <a:pt x="25025" y="144038"/>
                </a:lnTo>
                <a:lnTo>
                  <a:pt x="40257" y="145278"/>
                </a:lnTo>
                <a:lnTo>
                  <a:pt x="49959" y="145447"/>
                </a:lnTo>
                <a:lnTo>
                  <a:pt x="60622" y="142983"/>
                </a:lnTo>
                <a:lnTo>
                  <a:pt x="71711" y="139665"/>
                </a:lnTo>
                <a:lnTo>
                  <a:pt x="87711" y="136845"/>
                </a:lnTo>
                <a:lnTo>
                  <a:pt x="99861" y="130400"/>
                </a:lnTo>
                <a:lnTo>
                  <a:pt x="114150" y="123410"/>
                </a:lnTo>
                <a:lnTo>
                  <a:pt x="125792" y="119963"/>
                </a:lnTo>
                <a:lnTo>
                  <a:pt x="139930" y="113333"/>
                </a:lnTo>
                <a:lnTo>
                  <a:pt x="150575" y="105336"/>
                </a:lnTo>
                <a:lnTo>
                  <a:pt x="156775" y="99755"/>
                </a:lnTo>
                <a:lnTo>
                  <a:pt x="158809" y="96934"/>
                </a:lnTo>
                <a:lnTo>
                  <a:pt x="161070" y="91259"/>
                </a:lnTo>
                <a:lnTo>
                  <a:pt x="162342" y="82709"/>
                </a:lnTo>
                <a:lnTo>
                  <a:pt x="162720" y="74143"/>
                </a:lnTo>
                <a:lnTo>
                  <a:pt x="162831" y="65572"/>
                </a:lnTo>
                <a:lnTo>
                  <a:pt x="161894" y="62715"/>
                </a:lnTo>
                <a:lnTo>
                  <a:pt x="158313" y="57000"/>
                </a:lnTo>
                <a:lnTo>
                  <a:pt x="150942" y="48428"/>
                </a:lnTo>
                <a:lnTo>
                  <a:pt x="142726" y="39856"/>
                </a:lnTo>
                <a:lnTo>
                  <a:pt x="139918" y="37951"/>
                </a:lnTo>
                <a:lnTo>
                  <a:pt x="134259" y="35834"/>
                </a:lnTo>
                <a:lnTo>
                  <a:pt x="122865" y="34475"/>
                </a:lnTo>
                <a:lnTo>
                  <a:pt x="117155" y="34289"/>
                </a:lnTo>
                <a:lnTo>
                  <a:pt x="114298" y="35192"/>
                </a:lnTo>
                <a:lnTo>
                  <a:pt x="108584" y="38735"/>
                </a:lnTo>
                <a:lnTo>
                  <a:pt x="100013" y="46085"/>
                </a:lnTo>
                <a:lnTo>
                  <a:pt x="94298" y="54054"/>
                </a:lnTo>
                <a:lnTo>
                  <a:pt x="91441" y="58846"/>
                </a:lnTo>
                <a:lnTo>
                  <a:pt x="87631" y="63946"/>
                </a:lnTo>
                <a:lnTo>
                  <a:pt x="83186" y="69251"/>
                </a:lnTo>
                <a:lnTo>
                  <a:pt x="78317" y="74693"/>
                </a:lnTo>
                <a:lnTo>
                  <a:pt x="74119" y="80225"/>
                </a:lnTo>
                <a:lnTo>
                  <a:pt x="70368" y="85819"/>
                </a:lnTo>
                <a:lnTo>
                  <a:pt x="66915" y="91453"/>
                </a:lnTo>
                <a:lnTo>
                  <a:pt x="64612" y="97114"/>
                </a:lnTo>
                <a:lnTo>
                  <a:pt x="63078" y="102793"/>
                </a:lnTo>
                <a:lnTo>
                  <a:pt x="62054" y="108484"/>
                </a:lnTo>
                <a:lnTo>
                  <a:pt x="59467" y="115135"/>
                </a:lnTo>
                <a:lnTo>
                  <a:pt x="55837" y="122427"/>
                </a:lnTo>
                <a:lnTo>
                  <a:pt x="51513" y="130146"/>
                </a:lnTo>
                <a:lnTo>
                  <a:pt x="48630" y="138149"/>
                </a:lnTo>
                <a:lnTo>
                  <a:pt x="46708" y="146342"/>
                </a:lnTo>
                <a:lnTo>
                  <a:pt x="45426" y="154662"/>
                </a:lnTo>
                <a:lnTo>
                  <a:pt x="44572" y="162113"/>
                </a:lnTo>
                <a:lnTo>
                  <a:pt x="44002" y="168985"/>
                </a:lnTo>
                <a:lnTo>
                  <a:pt x="43622" y="175472"/>
                </a:lnTo>
                <a:lnTo>
                  <a:pt x="43200" y="187760"/>
                </a:lnTo>
                <a:lnTo>
                  <a:pt x="43088" y="193703"/>
                </a:lnTo>
                <a:lnTo>
                  <a:pt x="43966" y="199571"/>
                </a:lnTo>
                <a:lnTo>
                  <a:pt x="45503" y="205387"/>
                </a:lnTo>
                <a:lnTo>
                  <a:pt x="47481" y="211170"/>
                </a:lnTo>
                <a:lnTo>
                  <a:pt x="49752" y="216930"/>
                </a:lnTo>
                <a:lnTo>
                  <a:pt x="52218" y="222675"/>
                </a:lnTo>
                <a:lnTo>
                  <a:pt x="57498" y="234139"/>
                </a:lnTo>
                <a:lnTo>
                  <a:pt x="63020" y="245584"/>
                </a:lnTo>
                <a:lnTo>
                  <a:pt x="66779" y="250350"/>
                </a:lnTo>
                <a:lnTo>
                  <a:pt x="76035" y="258186"/>
                </a:lnTo>
                <a:lnTo>
                  <a:pt x="83958" y="264844"/>
                </a:lnTo>
                <a:lnTo>
                  <a:pt x="91608" y="270978"/>
                </a:lnTo>
                <a:lnTo>
                  <a:pt x="101357" y="276879"/>
                </a:lnTo>
                <a:lnTo>
                  <a:pt x="112040" y="280137"/>
                </a:lnTo>
                <a:lnTo>
                  <a:pt x="123139" y="281585"/>
                </a:lnTo>
                <a:lnTo>
                  <a:pt x="134421" y="282228"/>
                </a:lnTo>
                <a:lnTo>
                  <a:pt x="145786" y="279974"/>
                </a:lnTo>
                <a:lnTo>
                  <a:pt x="157186" y="275797"/>
                </a:lnTo>
                <a:lnTo>
                  <a:pt x="168604" y="270766"/>
                </a:lnTo>
                <a:lnTo>
                  <a:pt x="180028" y="265355"/>
                </a:lnTo>
                <a:lnTo>
                  <a:pt x="192408" y="258823"/>
                </a:lnTo>
                <a:lnTo>
                  <a:pt x="199709" y="254414"/>
                </a:lnTo>
                <a:lnTo>
                  <a:pt x="207435" y="249569"/>
                </a:lnTo>
                <a:lnTo>
                  <a:pt x="213538" y="244435"/>
                </a:lnTo>
                <a:lnTo>
                  <a:pt x="218558" y="239107"/>
                </a:lnTo>
                <a:lnTo>
                  <a:pt x="222858" y="233650"/>
                </a:lnTo>
                <a:lnTo>
                  <a:pt x="228582" y="228107"/>
                </a:lnTo>
                <a:lnTo>
                  <a:pt x="235256" y="222506"/>
                </a:lnTo>
                <a:lnTo>
                  <a:pt x="242562" y="216868"/>
                </a:lnTo>
                <a:lnTo>
                  <a:pt x="248386" y="211204"/>
                </a:lnTo>
                <a:lnTo>
                  <a:pt x="253221" y="205523"/>
                </a:lnTo>
                <a:lnTo>
                  <a:pt x="257397" y="199830"/>
                </a:lnTo>
                <a:lnTo>
                  <a:pt x="267116" y="185885"/>
                </a:lnTo>
                <a:lnTo>
                  <a:pt x="272375" y="178166"/>
                </a:lnTo>
                <a:lnTo>
                  <a:pt x="276834" y="171115"/>
                </a:lnTo>
                <a:lnTo>
                  <a:pt x="280759" y="164510"/>
                </a:lnTo>
                <a:lnTo>
                  <a:pt x="284327" y="158201"/>
                </a:lnTo>
                <a:lnTo>
                  <a:pt x="286707" y="151137"/>
                </a:lnTo>
                <a:lnTo>
                  <a:pt x="288293" y="143571"/>
                </a:lnTo>
                <a:lnTo>
                  <a:pt x="289351" y="135669"/>
                </a:lnTo>
                <a:lnTo>
                  <a:pt x="291008" y="128496"/>
                </a:lnTo>
                <a:lnTo>
                  <a:pt x="293065" y="121809"/>
                </a:lnTo>
                <a:lnTo>
                  <a:pt x="295390" y="115446"/>
                </a:lnTo>
                <a:lnTo>
                  <a:pt x="296939" y="109300"/>
                </a:lnTo>
                <a:lnTo>
                  <a:pt x="297972" y="103296"/>
                </a:lnTo>
                <a:lnTo>
                  <a:pt x="298661" y="97390"/>
                </a:lnTo>
                <a:lnTo>
                  <a:pt x="299120" y="91547"/>
                </a:lnTo>
                <a:lnTo>
                  <a:pt x="299426" y="85746"/>
                </a:lnTo>
                <a:lnTo>
                  <a:pt x="299857" y="71021"/>
                </a:lnTo>
                <a:lnTo>
                  <a:pt x="300027" y="45750"/>
                </a:lnTo>
                <a:lnTo>
                  <a:pt x="300037" y="35599"/>
                </a:lnTo>
                <a:lnTo>
                  <a:pt x="300990" y="35113"/>
                </a:lnTo>
                <a:lnTo>
                  <a:pt x="307419" y="34269"/>
                </a:lnTo>
                <a:lnTo>
                  <a:pt x="307816" y="35178"/>
                </a:lnTo>
                <a:lnTo>
                  <a:pt x="308257" y="38729"/>
                </a:lnTo>
                <a:lnTo>
                  <a:pt x="309328" y="41010"/>
                </a:lnTo>
                <a:lnTo>
                  <a:pt x="313057" y="46083"/>
                </a:lnTo>
                <a:lnTo>
                  <a:pt x="314432" y="49723"/>
                </a:lnTo>
                <a:lnTo>
                  <a:pt x="315349" y="54053"/>
                </a:lnTo>
                <a:lnTo>
                  <a:pt x="315961" y="58846"/>
                </a:lnTo>
                <a:lnTo>
                  <a:pt x="317321" y="64898"/>
                </a:lnTo>
                <a:lnTo>
                  <a:pt x="319180" y="71791"/>
                </a:lnTo>
                <a:lnTo>
                  <a:pt x="321372" y="79243"/>
                </a:lnTo>
                <a:lnTo>
                  <a:pt x="322833" y="86116"/>
                </a:lnTo>
                <a:lnTo>
                  <a:pt x="323807" y="92604"/>
                </a:lnTo>
                <a:lnTo>
                  <a:pt x="324457" y="98833"/>
                </a:lnTo>
                <a:lnTo>
                  <a:pt x="325843" y="105844"/>
                </a:lnTo>
                <a:lnTo>
                  <a:pt x="327718" y="113375"/>
                </a:lnTo>
                <a:lnTo>
                  <a:pt x="329921" y="121254"/>
                </a:lnTo>
                <a:lnTo>
                  <a:pt x="331390" y="129364"/>
                </a:lnTo>
                <a:lnTo>
                  <a:pt x="332370" y="137628"/>
                </a:lnTo>
                <a:lnTo>
                  <a:pt x="333023" y="145994"/>
                </a:lnTo>
                <a:lnTo>
                  <a:pt x="334410" y="153477"/>
                </a:lnTo>
                <a:lnTo>
                  <a:pt x="336288" y="160371"/>
                </a:lnTo>
                <a:lnTo>
                  <a:pt x="338492" y="166872"/>
                </a:lnTo>
                <a:lnTo>
                  <a:pt x="340914" y="173110"/>
                </a:lnTo>
                <a:lnTo>
                  <a:pt x="343481" y="179175"/>
                </a:lnTo>
                <a:lnTo>
                  <a:pt x="348874" y="190993"/>
                </a:lnTo>
                <a:lnTo>
                  <a:pt x="360097" y="214102"/>
                </a:lnTo>
                <a:lnTo>
                  <a:pt x="362937" y="219837"/>
                </a:lnTo>
                <a:lnTo>
                  <a:pt x="364831" y="225566"/>
                </a:lnTo>
                <a:lnTo>
                  <a:pt x="366094" y="231290"/>
                </a:lnTo>
                <a:lnTo>
                  <a:pt x="366935" y="237011"/>
                </a:lnTo>
                <a:lnTo>
                  <a:pt x="368448" y="242730"/>
                </a:lnTo>
                <a:lnTo>
                  <a:pt x="370410" y="248448"/>
                </a:lnTo>
                <a:lnTo>
                  <a:pt x="372670" y="254165"/>
                </a:lnTo>
                <a:lnTo>
                  <a:pt x="374177" y="258928"/>
                </a:lnTo>
                <a:lnTo>
                  <a:pt x="375851" y="266761"/>
                </a:lnTo>
                <a:lnTo>
                  <a:pt x="377250" y="269231"/>
                </a:lnTo>
                <a:lnTo>
                  <a:pt x="379135" y="270877"/>
                </a:lnTo>
                <a:lnTo>
                  <a:pt x="383770" y="273659"/>
                </a:lnTo>
                <a:lnTo>
                  <a:pt x="394024" y="282470"/>
                </a:lnTo>
                <a:lnTo>
                  <a:pt x="394197" y="282621"/>
                </a:lnTo>
                <a:lnTo>
                  <a:pt x="394308" y="275875"/>
                </a:lnTo>
                <a:lnTo>
                  <a:pt x="394324" y="270801"/>
                </a:lnTo>
                <a:lnTo>
                  <a:pt x="393375" y="268114"/>
                </a:lnTo>
                <a:lnTo>
                  <a:pt x="389781" y="262589"/>
                </a:lnTo>
                <a:lnTo>
                  <a:pt x="382403" y="254123"/>
                </a:lnTo>
                <a:lnTo>
                  <a:pt x="379713" y="249376"/>
                </a:lnTo>
                <a:lnTo>
                  <a:pt x="376967" y="243353"/>
                </a:lnTo>
                <a:lnTo>
                  <a:pt x="374184" y="236481"/>
                </a:lnTo>
                <a:lnTo>
                  <a:pt x="371377" y="229994"/>
                </a:lnTo>
                <a:lnTo>
                  <a:pt x="365717" y="217707"/>
                </a:lnTo>
                <a:lnTo>
                  <a:pt x="363826" y="210810"/>
                </a:lnTo>
                <a:lnTo>
                  <a:pt x="362566" y="203355"/>
                </a:lnTo>
                <a:lnTo>
                  <a:pt x="361726" y="195528"/>
                </a:lnTo>
                <a:lnTo>
                  <a:pt x="360213" y="188405"/>
                </a:lnTo>
                <a:lnTo>
                  <a:pt x="358253" y="181751"/>
                </a:lnTo>
                <a:lnTo>
                  <a:pt x="355993" y="175410"/>
                </a:lnTo>
                <a:lnTo>
                  <a:pt x="354486" y="168325"/>
                </a:lnTo>
                <a:lnTo>
                  <a:pt x="353482" y="160744"/>
                </a:lnTo>
                <a:lnTo>
                  <a:pt x="352813" y="152833"/>
                </a:lnTo>
                <a:lnTo>
                  <a:pt x="352366" y="145654"/>
                </a:lnTo>
                <a:lnTo>
                  <a:pt x="351870" y="132597"/>
                </a:lnTo>
                <a:lnTo>
                  <a:pt x="351591" y="109985"/>
                </a:lnTo>
                <a:lnTo>
                  <a:pt x="352504" y="102801"/>
                </a:lnTo>
                <a:lnTo>
                  <a:pt x="354066" y="96107"/>
                </a:lnTo>
                <a:lnTo>
                  <a:pt x="356059" y="89739"/>
                </a:lnTo>
                <a:lnTo>
                  <a:pt x="358340" y="83589"/>
                </a:lnTo>
                <a:lnTo>
                  <a:pt x="360814" y="77583"/>
                </a:lnTo>
                <a:lnTo>
                  <a:pt x="363415" y="71675"/>
                </a:lnTo>
                <a:lnTo>
                  <a:pt x="368846" y="60030"/>
                </a:lnTo>
                <a:lnTo>
                  <a:pt x="371628" y="54258"/>
                </a:lnTo>
                <a:lnTo>
                  <a:pt x="375387" y="49457"/>
                </a:lnTo>
                <a:lnTo>
                  <a:pt x="384644" y="41583"/>
                </a:lnTo>
                <a:lnTo>
                  <a:pt x="392568" y="34908"/>
                </a:lnTo>
                <a:lnTo>
                  <a:pt x="400217" y="28767"/>
                </a:lnTo>
                <a:lnTo>
                  <a:pt x="415234" y="19954"/>
                </a:lnTo>
                <a:lnTo>
                  <a:pt x="426166" y="14183"/>
                </a:lnTo>
                <a:lnTo>
                  <a:pt x="443032" y="5579"/>
                </a:lnTo>
                <a:lnTo>
                  <a:pt x="454396" y="2397"/>
                </a:lnTo>
                <a:lnTo>
                  <a:pt x="465796" y="982"/>
                </a:lnTo>
                <a:lnTo>
                  <a:pt x="477214" y="353"/>
                </a:lnTo>
                <a:lnTo>
                  <a:pt x="488638" y="74"/>
                </a:lnTo>
                <a:lnTo>
                  <a:pt x="494351" y="0"/>
                </a:lnTo>
                <a:lnTo>
                  <a:pt x="505779" y="2457"/>
                </a:lnTo>
                <a:lnTo>
                  <a:pt x="522923" y="842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536"/>
          <p:cNvSpPr/>
          <p:nvPr/>
        </p:nvSpPr>
        <p:spPr>
          <a:xfrm>
            <a:off x="6655117" y="1885950"/>
            <a:ext cx="265749" cy="34290"/>
          </a:xfrm>
          <a:custGeom>
            <a:avLst/>
            <a:gdLst/>
            <a:ahLst/>
            <a:cxnLst/>
            <a:rect l="0" t="0" r="0" b="0"/>
            <a:pathLst>
              <a:path w="265749" h="34290">
                <a:moveTo>
                  <a:pt x="0" y="34289"/>
                </a:moveTo>
                <a:lnTo>
                  <a:pt x="4551" y="29739"/>
                </a:lnTo>
                <a:lnTo>
                  <a:pt x="7797" y="28398"/>
                </a:lnTo>
                <a:lnTo>
                  <a:pt x="11865" y="27504"/>
                </a:lnTo>
                <a:lnTo>
                  <a:pt x="16482" y="26909"/>
                </a:lnTo>
                <a:lnTo>
                  <a:pt x="21466" y="26511"/>
                </a:lnTo>
                <a:lnTo>
                  <a:pt x="26693" y="26247"/>
                </a:lnTo>
                <a:lnTo>
                  <a:pt x="32083" y="26070"/>
                </a:lnTo>
                <a:lnTo>
                  <a:pt x="37581" y="25000"/>
                </a:lnTo>
                <a:lnTo>
                  <a:pt x="43152" y="23334"/>
                </a:lnTo>
                <a:lnTo>
                  <a:pt x="48770" y="21271"/>
                </a:lnTo>
                <a:lnTo>
                  <a:pt x="55374" y="19895"/>
                </a:lnTo>
                <a:lnTo>
                  <a:pt x="62634" y="18978"/>
                </a:lnTo>
                <a:lnTo>
                  <a:pt x="70331" y="18367"/>
                </a:lnTo>
                <a:lnTo>
                  <a:pt x="78320" y="17960"/>
                </a:lnTo>
                <a:lnTo>
                  <a:pt x="94816" y="17507"/>
                </a:lnTo>
                <a:lnTo>
                  <a:pt x="120169" y="17252"/>
                </a:lnTo>
                <a:lnTo>
                  <a:pt x="127737" y="16264"/>
                </a:lnTo>
                <a:lnTo>
                  <a:pt x="134688" y="14652"/>
                </a:lnTo>
                <a:lnTo>
                  <a:pt x="141227" y="12626"/>
                </a:lnTo>
                <a:lnTo>
                  <a:pt x="148445" y="11274"/>
                </a:lnTo>
                <a:lnTo>
                  <a:pt x="156112" y="10374"/>
                </a:lnTo>
                <a:lnTo>
                  <a:pt x="164083" y="9773"/>
                </a:lnTo>
                <a:lnTo>
                  <a:pt x="172253" y="9373"/>
                </a:lnTo>
                <a:lnTo>
                  <a:pt x="188952" y="8928"/>
                </a:lnTo>
                <a:lnTo>
                  <a:pt x="209867" y="8677"/>
                </a:lnTo>
                <a:lnTo>
                  <a:pt x="216112" y="7690"/>
                </a:lnTo>
                <a:lnTo>
                  <a:pt x="222180" y="6079"/>
                </a:lnTo>
                <a:lnTo>
                  <a:pt x="228130" y="4052"/>
                </a:lnTo>
                <a:lnTo>
                  <a:pt x="233049" y="2701"/>
                </a:lnTo>
                <a:lnTo>
                  <a:pt x="237281" y="1801"/>
                </a:lnTo>
                <a:lnTo>
                  <a:pt x="244523" y="800"/>
                </a:lnTo>
                <a:lnTo>
                  <a:pt x="250918" y="355"/>
                </a:lnTo>
                <a:lnTo>
                  <a:pt x="256933" y="158"/>
                </a:lnTo>
                <a:lnTo>
                  <a:pt x="26574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537"/>
          <p:cNvSpPr/>
          <p:nvPr/>
        </p:nvSpPr>
        <p:spPr>
          <a:xfrm>
            <a:off x="6680834" y="1980247"/>
            <a:ext cx="248604" cy="42864"/>
          </a:xfrm>
          <a:custGeom>
            <a:avLst/>
            <a:gdLst/>
            <a:ahLst/>
            <a:cxnLst/>
            <a:rect l="0" t="0" r="0" b="0"/>
            <a:pathLst>
              <a:path w="248604" h="42864">
                <a:moveTo>
                  <a:pt x="0" y="42863"/>
                </a:moveTo>
                <a:lnTo>
                  <a:pt x="40551" y="42863"/>
                </a:lnTo>
                <a:lnTo>
                  <a:pt x="46084" y="41910"/>
                </a:lnTo>
                <a:lnTo>
                  <a:pt x="51679" y="40323"/>
                </a:lnTo>
                <a:lnTo>
                  <a:pt x="57312" y="38312"/>
                </a:lnTo>
                <a:lnTo>
                  <a:pt x="63926" y="36971"/>
                </a:lnTo>
                <a:lnTo>
                  <a:pt x="71192" y="36077"/>
                </a:lnTo>
                <a:lnTo>
                  <a:pt x="78894" y="35482"/>
                </a:lnTo>
                <a:lnTo>
                  <a:pt x="85934" y="35084"/>
                </a:lnTo>
                <a:lnTo>
                  <a:pt x="98836" y="34643"/>
                </a:lnTo>
                <a:lnTo>
                  <a:pt x="105895" y="33573"/>
                </a:lnTo>
                <a:lnTo>
                  <a:pt x="113460" y="31907"/>
                </a:lnTo>
                <a:lnTo>
                  <a:pt x="121360" y="29844"/>
                </a:lnTo>
                <a:lnTo>
                  <a:pt x="128532" y="28468"/>
                </a:lnTo>
                <a:lnTo>
                  <a:pt x="135218" y="27551"/>
                </a:lnTo>
                <a:lnTo>
                  <a:pt x="141581" y="26940"/>
                </a:lnTo>
                <a:lnTo>
                  <a:pt x="147728" y="25580"/>
                </a:lnTo>
                <a:lnTo>
                  <a:pt x="153730" y="23721"/>
                </a:lnTo>
                <a:lnTo>
                  <a:pt x="159637" y="21529"/>
                </a:lnTo>
                <a:lnTo>
                  <a:pt x="166432" y="20068"/>
                </a:lnTo>
                <a:lnTo>
                  <a:pt x="173820" y="19093"/>
                </a:lnTo>
                <a:lnTo>
                  <a:pt x="181602" y="18444"/>
                </a:lnTo>
                <a:lnTo>
                  <a:pt x="187744" y="17058"/>
                </a:lnTo>
                <a:lnTo>
                  <a:pt x="192790" y="15182"/>
                </a:lnTo>
                <a:lnTo>
                  <a:pt x="197107" y="12979"/>
                </a:lnTo>
                <a:lnTo>
                  <a:pt x="201890" y="11510"/>
                </a:lnTo>
                <a:lnTo>
                  <a:pt x="206984" y="10531"/>
                </a:lnTo>
                <a:lnTo>
                  <a:pt x="212284" y="9878"/>
                </a:lnTo>
                <a:lnTo>
                  <a:pt x="217723" y="8491"/>
                </a:lnTo>
                <a:lnTo>
                  <a:pt x="223254" y="6613"/>
                </a:lnTo>
                <a:lnTo>
                  <a:pt x="228846" y="4409"/>
                </a:lnTo>
                <a:lnTo>
                  <a:pt x="233527" y="2939"/>
                </a:lnTo>
                <a:lnTo>
                  <a:pt x="237600" y="1959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538"/>
          <p:cNvSpPr/>
          <p:nvPr/>
        </p:nvSpPr>
        <p:spPr>
          <a:xfrm>
            <a:off x="7203758" y="1611734"/>
            <a:ext cx="230013" cy="488132"/>
          </a:xfrm>
          <a:custGeom>
            <a:avLst/>
            <a:gdLst/>
            <a:ahLst/>
            <a:cxnLst/>
            <a:rect l="0" t="0" r="0" b="0"/>
            <a:pathLst>
              <a:path w="230013" h="488132">
                <a:moveTo>
                  <a:pt x="137159" y="8468"/>
                </a:moveTo>
                <a:lnTo>
                  <a:pt x="132608" y="8468"/>
                </a:lnTo>
                <a:lnTo>
                  <a:pt x="131267" y="7516"/>
                </a:lnTo>
                <a:lnTo>
                  <a:pt x="130374" y="5928"/>
                </a:lnTo>
                <a:lnTo>
                  <a:pt x="128617" y="0"/>
                </a:lnTo>
                <a:lnTo>
                  <a:pt x="128589" y="7286"/>
                </a:lnTo>
                <a:lnTo>
                  <a:pt x="121743" y="15078"/>
                </a:lnTo>
                <a:lnTo>
                  <a:pt x="105627" y="31407"/>
                </a:lnTo>
                <a:lnTo>
                  <a:pt x="99968" y="37078"/>
                </a:lnTo>
                <a:lnTo>
                  <a:pt x="94277" y="45314"/>
                </a:lnTo>
                <a:lnTo>
                  <a:pt x="88573" y="55324"/>
                </a:lnTo>
                <a:lnTo>
                  <a:pt x="82863" y="66123"/>
                </a:lnTo>
                <a:lnTo>
                  <a:pt x="77150" y="74732"/>
                </a:lnTo>
                <a:lnTo>
                  <a:pt x="71436" y="82686"/>
                </a:lnTo>
                <a:lnTo>
                  <a:pt x="65721" y="92571"/>
                </a:lnTo>
                <a:lnTo>
                  <a:pt x="61911" y="97875"/>
                </a:lnTo>
                <a:lnTo>
                  <a:pt x="57467" y="103315"/>
                </a:lnTo>
                <a:lnTo>
                  <a:pt x="52598" y="108847"/>
                </a:lnTo>
                <a:lnTo>
                  <a:pt x="49352" y="114440"/>
                </a:lnTo>
                <a:lnTo>
                  <a:pt x="45746" y="125734"/>
                </a:lnTo>
                <a:lnTo>
                  <a:pt x="41604" y="137104"/>
                </a:lnTo>
                <a:lnTo>
                  <a:pt x="36587" y="148507"/>
                </a:lnTo>
                <a:lnTo>
                  <a:pt x="31183" y="159925"/>
                </a:lnTo>
                <a:lnTo>
                  <a:pt x="28147" y="171350"/>
                </a:lnTo>
                <a:lnTo>
                  <a:pt x="25844" y="183730"/>
                </a:lnTo>
                <a:lnTo>
                  <a:pt x="21645" y="198757"/>
                </a:lnTo>
                <a:lnTo>
                  <a:pt x="16605" y="212421"/>
                </a:lnTo>
                <a:lnTo>
                  <a:pt x="11189" y="224844"/>
                </a:lnTo>
                <a:lnTo>
                  <a:pt x="5608" y="236715"/>
                </a:lnTo>
                <a:lnTo>
                  <a:pt x="2492" y="250881"/>
                </a:lnTo>
                <a:lnTo>
                  <a:pt x="1107" y="265750"/>
                </a:lnTo>
                <a:lnTo>
                  <a:pt x="492" y="278708"/>
                </a:lnTo>
                <a:lnTo>
                  <a:pt x="145" y="301264"/>
                </a:lnTo>
                <a:lnTo>
                  <a:pt x="0" y="374194"/>
                </a:lnTo>
                <a:lnTo>
                  <a:pt x="2540" y="385643"/>
                </a:lnTo>
                <a:lnTo>
                  <a:pt x="5891" y="397081"/>
                </a:lnTo>
                <a:lnTo>
                  <a:pt x="7380" y="408515"/>
                </a:lnTo>
                <a:lnTo>
                  <a:pt x="10583" y="417407"/>
                </a:lnTo>
                <a:lnTo>
                  <a:pt x="17740" y="427768"/>
                </a:lnTo>
                <a:lnTo>
                  <a:pt x="23124" y="434853"/>
                </a:lnTo>
                <a:lnTo>
                  <a:pt x="28692" y="444353"/>
                </a:lnTo>
                <a:lnTo>
                  <a:pt x="31510" y="447648"/>
                </a:lnTo>
                <a:lnTo>
                  <a:pt x="34342" y="449845"/>
                </a:lnTo>
                <a:lnTo>
                  <a:pt x="40027" y="453238"/>
                </a:lnTo>
                <a:lnTo>
                  <a:pt x="45730" y="457921"/>
                </a:lnTo>
                <a:lnTo>
                  <a:pt x="51439" y="463177"/>
                </a:lnTo>
                <a:lnTo>
                  <a:pt x="54295" y="465913"/>
                </a:lnTo>
                <a:lnTo>
                  <a:pt x="57151" y="467736"/>
                </a:lnTo>
                <a:lnTo>
                  <a:pt x="62865" y="469762"/>
                </a:lnTo>
                <a:lnTo>
                  <a:pt x="66675" y="471255"/>
                </a:lnTo>
                <a:lnTo>
                  <a:pt x="71120" y="473203"/>
                </a:lnTo>
                <a:lnTo>
                  <a:pt x="75988" y="475454"/>
                </a:lnTo>
                <a:lnTo>
                  <a:pt x="80186" y="476954"/>
                </a:lnTo>
                <a:lnTo>
                  <a:pt x="83937" y="477955"/>
                </a:lnTo>
                <a:lnTo>
                  <a:pt x="87390" y="478622"/>
                </a:lnTo>
                <a:lnTo>
                  <a:pt x="91597" y="479066"/>
                </a:lnTo>
                <a:lnTo>
                  <a:pt x="96308" y="479363"/>
                </a:lnTo>
                <a:lnTo>
                  <a:pt x="101352" y="479560"/>
                </a:lnTo>
                <a:lnTo>
                  <a:pt x="105667" y="478740"/>
                </a:lnTo>
                <a:lnTo>
                  <a:pt x="109497" y="477240"/>
                </a:lnTo>
                <a:lnTo>
                  <a:pt x="116292" y="473986"/>
                </a:lnTo>
                <a:lnTo>
                  <a:pt x="122488" y="472540"/>
                </a:lnTo>
                <a:lnTo>
                  <a:pt x="128416" y="471897"/>
                </a:lnTo>
                <a:lnTo>
                  <a:pt x="131331" y="471726"/>
                </a:lnTo>
                <a:lnTo>
                  <a:pt x="135179" y="470659"/>
                </a:lnTo>
                <a:lnTo>
                  <a:pt x="139648" y="468995"/>
                </a:lnTo>
                <a:lnTo>
                  <a:pt x="144534" y="466934"/>
                </a:lnTo>
                <a:lnTo>
                  <a:pt x="148743" y="464607"/>
                </a:lnTo>
                <a:lnTo>
                  <a:pt x="152502" y="462103"/>
                </a:lnTo>
                <a:lnTo>
                  <a:pt x="155960" y="459481"/>
                </a:lnTo>
                <a:lnTo>
                  <a:pt x="162343" y="451488"/>
                </a:lnTo>
                <a:lnTo>
                  <a:pt x="168354" y="442539"/>
                </a:lnTo>
                <a:lnTo>
                  <a:pt x="174201" y="435386"/>
                </a:lnTo>
                <a:lnTo>
                  <a:pt x="179975" y="429032"/>
                </a:lnTo>
                <a:lnTo>
                  <a:pt x="185716" y="422080"/>
                </a:lnTo>
                <a:lnTo>
                  <a:pt x="191443" y="412641"/>
                </a:lnTo>
                <a:lnTo>
                  <a:pt x="197163" y="402095"/>
                </a:lnTo>
                <a:lnTo>
                  <a:pt x="200022" y="396616"/>
                </a:lnTo>
                <a:lnTo>
                  <a:pt x="203833" y="392011"/>
                </a:lnTo>
                <a:lnTo>
                  <a:pt x="208278" y="387988"/>
                </a:lnTo>
                <a:lnTo>
                  <a:pt x="213147" y="384354"/>
                </a:lnTo>
                <a:lnTo>
                  <a:pt x="216393" y="380026"/>
                </a:lnTo>
                <a:lnTo>
                  <a:pt x="218557" y="375236"/>
                </a:lnTo>
                <a:lnTo>
                  <a:pt x="221914" y="364834"/>
                </a:lnTo>
                <a:lnTo>
                  <a:pt x="226580" y="353860"/>
                </a:lnTo>
                <a:lnTo>
                  <a:pt x="230012" y="341523"/>
                </a:lnTo>
                <a:lnTo>
                  <a:pt x="229541" y="337185"/>
                </a:lnTo>
                <a:lnTo>
                  <a:pt x="225280" y="322930"/>
                </a:lnTo>
                <a:lnTo>
                  <a:pt x="223949" y="315551"/>
                </a:lnTo>
                <a:lnTo>
                  <a:pt x="221689" y="313203"/>
                </a:lnTo>
                <a:lnTo>
                  <a:pt x="218278" y="311637"/>
                </a:lnTo>
                <a:lnTo>
                  <a:pt x="214097" y="310593"/>
                </a:lnTo>
                <a:lnTo>
                  <a:pt x="206914" y="306893"/>
                </a:lnTo>
                <a:lnTo>
                  <a:pt x="200546" y="302074"/>
                </a:lnTo>
                <a:lnTo>
                  <a:pt x="194541" y="296757"/>
                </a:lnTo>
                <a:lnTo>
                  <a:pt x="191606" y="294958"/>
                </a:lnTo>
                <a:lnTo>
                  <a:pt x="185805" y="292960"/>
                </a:lnTo>
                <a:lnTo>
                  <a:pt x="180052" y="289531"/>
                </a:lnTo>
                <a:lnTo>
                  <a:pt x="177185" y="287284"/>
                </a:lnTo>
                <a:lnTo>
                  <a:pt x="174321" y="286737"/>
                </a:lnTo>
                <a:lnTo>
                  <a:pt x="171459" y="287326"/>
                </a:lnTo>
                <a:lnTo>
                  <a:pt x="165738" y="289567"/>
                </a:lnTo>
                <a:lnTo>
                  <a:pt x="160021" y="290564"/>
                </a:lnTo>
                <a:lnTo>
                  <a:pt x="156210" y="291782"/>
                </a:lnTo>
                <a:lnTo>
                  <a:pt x="151765" y="293546"/>
                </a:lnTo>
                <a:lnTo>
                  <a:pt x="146896" y="295675"/>
                </a:lnTo>
                <a:lnTo>
                  <a:pt x="142698" y="298047"/>
                </a:lnTo>
                <a:lnTo>
                  <a:pt x="138947" y="300581"/>
                </a:lnTo>
                <a:lnTo>
                  <a:pt x="135494" y="303222"/>
                </a:lnTo>
                <a:lnTo>
                  <a:pt x="131286" y="305936"/>
                </a:lnTo>
                <a:lnTo>
                  <a:pt x="126576" y="308698"/>
                </a:lnTo>
                <a:lnTo>
                  <a:pt x="121532" y="311491"/>
                </a:lnTo>
                <a:lnTo>
                  <a:pt x="117216" y="314306"/>
                </a:lnTo>
                <a:lnTo>
                  <a:pt x="113386" y="317135"/>
                </a:lnTo>
                <a:lnTo>
                  <a:pt x="106591" y="322818"/>
                </a:lnTo>
                <a:lnTo>
                  <a:pt x="100395" y="328519"/>
                </a:lnTo>
                <a:lnTo>
                  <a:pt x="94467" y="336768"/>
                </a:lnTo>
                <a:lnTo>
                  <a:pt x="89609" y="345832"/>
                </a:lnTo>
                <a:lnTo>
                  <a:pt x="85923" y="357242"/>
                </a:lnTo>
                <a:lnTo>
                  <a:pt x="80174" y="371312"/>
                </a:lnTo>
                <a:lnTo>
                  <a:pt x="78495" y="378647"/>
                </a:lnTo>
                <a:lnTo>
                  <a:pt x="77550" y="392682"/>
                </a:lnTo>
                <a:lnTo>
                  <a:pt x="79869" y="403385"/>
                </a:lnTo>
                <a:lnTo>
                  <a:pt x="83989" y="417580"/>
                </a:lnTo>
                <a:lnTo>
                  <a:pt x="85211" y="430359"/>
                </a:lnTo>
                <a:lnTo>
                  <a:pt x="85572" y="443670"/>
                </a:lnTo>
                <a:lnTo>
                  <a:pt x="85693" y="456701"/>
                </a:lnTo>
                <a:lnTo>
                  <a:pt x="86656" y="459690"/>
                </a:lnTo>
                <a:lnTo>
                  <a:pt x="90265" y="465551"/>
                </a:lnTo>
                <a:lnTo>
                  <a:pt x="95046" y="471331"/>
                </a:lnTo>
                <a:lnTo>
                  <a:pt x="97653" y="474206"/>
                </a:lnTo>
                <a:lnTo>
                  <a:pt x="100345" y="476123"/>
                </a:lnTo>
                <a:lnTo>
                  <a:pt x="105875" y="478252"/>
                </a:lnTo>
                <a:lnTo>
                  <a:pt x="107730" y="479772"/>
                </a:lnTo>
                <a:lnTo>
                  <a:pt x="108968" y="481738"/>
                </a:lnTo>
                <a:lnTo>
                  <a:pt x="109792" y="484002"/>
                </a:lnTo>
                <a:lnTo>
                  <a:pt x="111294" y="485511"/>
                </a:lnTo>
                <a:lnTo>
                  <a:pt x="113248" y="486516"/>
                </a:lnTo>
                <a:lnTo>
                  <a:pt x="117960" y="487634"/>
                </a:lnTo>
                <a:lnTo>
                  <a:pt x="123228" y="488131"/>
                </a:lnTo>
                <a:lnTo>
                  <a:pt x="125014" y="487311"/>
                </a:lnTo>
                <a:lnTo>
                  <a:pt x="126206" y="485811"/>
                </a:lnTo>
                <a:lnTo>
                  <a:pt x="126999" y="483859"/>
                </a:lnTo>
                <a:lnTo>
                  <a:pt x="128481" y="482558"/>
                </a:lnTo>
                <a:lnTo>
                  <a:pt x="130421" y="481691"/>
                </a:lnTo>
                <a:lnTo>
                  <a:pt x="137159" y="47995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539"/>
          <p:cNvSpPr/>
          <p:nvPr/>
        </p:nvSpPr>
        <p:spPr>
          <a:xfrm>
            <a:off x="7538084" y="1825942"/>
            <a:ext cx="274278" cy="248590"/>
          </a:xfrm>
          <a:custGeom>
            <a:avLst/>
            <a:gdLst/>
            <a:ahLst/>
            <a:cxnLst/>
            <a:rect l="0" t="0" r="0" b="0"/>
            <a:pathLst>
              <a:path w="274278" h="248590">
                <a:moveTo>
                  <a:pt x="0" y="60008"/>
                </a:moveTo>
                <a:lnTo>
                  <a:pt x="0" y="185637"/>
                </a:lnTo>
                <a:lnTo>
                  <a:pt x="953" y="190433"/>
                </a:lnTo>
                <a:lnTo>
                  <a:pt x="2541" y="194583"/>
                </a:lnTo>
                <a:lnTo>
                  <a:pt x="4551" y="198302"/>
                </a:lnTo>
                <a:lnTo>
                  <a:pt x="5892" y="202686"/>
                </a:lnTo>
                <a:lnTo>
                  <a:pt x="6786" y="207514"/>
                </a:lnTo>
                <a:lnTo>
                  <a:pt x="7381" y="212638"/>
                </a:lnTo>
                <a:lnTo>
                  <a:pt x="8732" y="217006"/>
                </a:lnTo>
                <a:lnTo>
                  <a:pt x="12772" y="224400"/>
                </a:lnTo>
                <a:lnTo>
                  <a:pt x="17741" y="230861"/>
                </a:lnTo>
                <a:lnTo>
                  <a:pt x="20401" y="233917"/>
                </a:lnTo>
                <a:lnTo>
                  <a:pt x="23125" y="235955"/>
                </a:lnTo>
                <a:lnTo>
                  <a:pt x="30559" y="238823"/>
                </a:lnTo>
                <a:lnTo>
                  <a:pt x="32632" y="239493"/>
                </a:lnTo>
                <a:lnTo>
                  <a:pt x="38350" y="244422"/>
                </a:lnTo>
                <a:lnTo>
                  <a:pt x="41759" y="244863"/>
                </a:lnTo>
                <a:lnTo>
                  <a:pt x="45938" y="244204"/>
                </a:lnTo>
                <a:lnTo>
                  <a:pt x="57229" y="240855"/>
                </a:lnTo>
                <a:lnTo>
                  <a:pt x="63735" y="235724"/>
                </a:lnTo>
                <a:lnTo>
                  <a:pt x="71696" y="228171"/>
                </a:lnTo>
                <a:lnTo>
                  <a:pt x="73515" y="224504"/>
                </a:lnTo>
                <a:lnTo>
                  <a:pt x="74728" y="220154"/>
                </a:lnTo>
                <a:lnTo>
                  <a:pt x="75536" y="215350"/>
                </a:lnTo>
                <a:lnTo>
                  <a:pt x="77028" y="210241"/>
                </a:lnTo>
                <a:lnTo>
                  <a:pt x="78975" y="204931"/>
                </a:lnTo>
                <a:lnTo>
                  <a:pt x="81225" y="199486"/>
                </a:lnTo>
                <a:lnTo>
                  <a:pt x="83677" y="193950"/>
                </a:lnTo>
                <a:lnTo>
                  <a:pt x="88943" y="182720"/>
                </a:lnTo>
                <a:lnTo>
                  <a:pt x="90728" y="176106"/>
                </a:lnTo>
                <a:lnTo>
                  <a:pt x="91918" y="168839"/>
                </a:lnTo>
                <a:lnTo>
                  <a:pt x="92711" y="161137"/>
                </a:lnTo>
                <a:lnTo>
                  <a:pt x="93240" y="154097"/>
                </a:lnTo>
                <a:lnTo>
                  <a:pt x="93593" y="147499"/>
                </a:lnTo>
                <a:lnTo>
                  <a:pt x="93828" y="141195"/>
                </a:lnTo>
                <a:lnTo>
                  <a:pt x="94937" y="135088"/>
                </a:lnTo>
                <a:lnTo>
                  <a:pt x="96629" y="129111"/>
                </a:lnTo>
                <a:lnTo>
                  <a:pt x="98710" y="123221"/>
                </a:lnTo>
                <a:lnTo>
                  <a:pt x="100097" y="118343"/>
                </a:lnTo>
                <a:lnTo>
                  <a:pt x="101021" y="114138"/>
                </a:lnTo>
                <a:lnTo>
                  <a:pt x="101638" y="110382"/>
                </a:lnTo>
                <a:lnTo>
                  <a:pt x="102048" y="105973"/>
                </a:lnTo>
                <a:lnTo>
                  <a:pt x="102323" y="101129"/>
                </a:lnTo>
                <a:lnTo>
                  <a:pt x="102763" y="88768"/>
                </a:lnTo>
                <a:lnTo>
                  <a:pt x="101846" y="86801"/>
                </a:lnTo>
                <a:lnTo>
                  <a:pt x="96071" y="79341"/>
                </a:lnTo>
                <a:lnTo>
                  <a:pt x="94329" y="77191"/>
                </a:lnTo>
                <a:lnTo>
                  <a:pt x="94308" y="81715"/>
                </a:lnTo>
                <a:lnTo>
                  <a:pt x="95257" y="84004"/>
                </a:lnTo>
                <a:lnTo>
                  <a:pt x="98852" y="89088"/>
                </a:lnTo>
                <a:lnTo>
                  <a:pt x="100191" y="92729"/>
                </a:lnTo>
                <a:lnTo>
                  <a:pt x="101084" y="97062"/>
                </a:lnTo>
                <a:lnTo>
                  <a:pt x="101680" y="101856"/>
                </a:lnTo>
                <a:lnTo>
                  <a:pt x="103030" y="106004"/>
                </a:lnTo>
                <a:lnTo>
                  <a:pt x="107069" y="113153"/>
                </a:lnTo>
                <a:lnTo>
                  <a:pt x="108527" y="117345"/>
                </a:lnTo>
                <a:lnTo>
                  <a:pt x="109499" y="122045"/>
                </a:lnTo>
                <a:lnTo>
                  <a:pt x="110147" y="127083"/>
                </a:lnTo>
                <a:lnTo>
                  <a:pt x="110579" y="132347"/>
                </a:lnTo>
                <a:lnTo>
                  <a:pt x="110867" y="137762"/>
                </a:lnTo>
                <a:lnTo>
                  <a:pt x="111059" y="143276"/>
                </a:lnTo>
                <a:lnTo>
                  <a:pt x="112139" y="148857"/>
                </a:lnTo>
                <a:lnTo>
                  <a:pt x="113813" y="154483"/>
                </a:lnTo>
                <a:lnTo>
                  <a:pt x="115880" y="160139"/>
                </a:lnTo>
                <a:lnTo>
                  <a:pt x="117258" y="165814"/>
                </a:lnTo>
                <a:lnTo>
                  <a:pt x="118178" y="171503"/>
                </a:lnTo>
                <a:lnTo>
                  <a:pt x="118790" y="177200"/>
                </a:lnTo>
                <a:lnTo>
                  <a:pt x="120151" y="182903"/>
                </a:lnTo>
                <a:lnTo>
                  <a:pt x="122011" y="188611"/>
                </a:lnTo>
                <a:lnTo>
                  <a:pt x="124204" y="194320"/>
                </a:lnTo>
                <a:lnTo>
                  <a:pt x="126617" y="199079"/>
                </a:lnTo>
                <a:lnTo>
                  <a:pt x="129179" y="203205"/>
                </a:lnTo>
                <a:lnTo>
                  <a:pt x="131840" y="206907"/>
                </a:lnTo>
                <a:lnTo>
                  <a:pt x="134566" y="211281"/>
                </a:lnTo>
                <a:lnTo>
                  <a:pt x="137336" y="216101"/>
                </a:lnTo>
                <a:lnTo>
                  <a:pt x="140135" y="221220"/>
                </a:lnTo>
                <a:lnTo>
                  <a:pt x="142954" y="225585"/>
                </a:lnTo>
                <a:lnTo>
                  <a:pt x="148625" y="232975"/>
                </a:lnTo>
                <a:lnTo>
                  <a:pt x="154321" y="239435"/>
                </a:lnTo>
                <a:lnTo>
                  <a:pt x="157174" y="242491"/>
                </a:lnTo>
                <a:lnTo>
                  <a:pt x="160028" y="244528"/>
                </a:lnTo>
                <a:lnTo>
                  <a:pt x="165738" y="246792"/>
                </a:lnTo>
                <a:lnTo>
                  <a:pt x="173992" y="247798"/>
                </a:lnTo>
                <a:lnTo>
                  <a:pt x="183057" y="248245"/>
                </a:lnTo>
                <a:lnTo>
                  <a:pt x="190262" y="248444"/>
                </a:lnTo>
                <a:lnTo>
                  <a:pt x="215874" y="248589"/>
                </a:lnTo>
                <a:lnTo>
                  <a:pt x="220116" y="247641"/>
                </a:lnTo>
                <a:lnTo>
                  <a:pt x="224849" y="246056"/>
                </a:lnTo>
                <a:lnTo>
                  <a:pt x="229910" y="244048"/>
                </a:lnTo>
                <a:lnTo>
                  <a:pt x="238073" y="239276"/>
                </a:lnTo>
                <a:lnTo>
                  <a:pt x="244875" y="233980"/>
                </a:lnTo>
                <a:lnTo>
                  <a:pt x="251073" y="228451"/>
                </a:lnTo>
                <a:lnTo>
                  <a:pt x="257004" y="222819"/>
                </a:lnTo>
                <a:lnTo>
                  <a:pt x="259919" y="219983"/>
                </a:lnTo>
                <a:lnTo>
                  <a:pt x="262815" y="216188"/>
                </a:lnTo>
                <a:lnTo>
                  <a:pt x="265697" y="211753"/>
                </a:lnTo>
                <a:lnTo>
                  <a:pt x="268572" y="206891"/>
                </a:lnTo>
                <a:lnTo>
                  <a:pt x="270488" y="201745"/>
                </a:lnTo>
                <a:lnTo>
                  <a:pt x="271766" y="196409"/>
                </a:lnTo>
                <a:lnTo>
                  <a:pt x="272617" y="190947"/>
                </a:lnTo>
                <a:lnTo>
                  <a:pt x="273185" y="185400"/>
                </a:lnTo>
                <a:lnTo>
                  <a:pt x="273563" y="179798"/>
                </a:lnTo>
                <a:lnTo>
                  <a:pt x="273815" y="174158"/>
                </a:lnTo>
                <a:lnTo>
                  <a:pt x="274096" y="160271"/>
                </a:lnTo>
                <a:lnTo>
                  <a:pt x="274277" y="132624"/>
                </a:lnTo>
                <a:lnTo>
                  <a:pt x="273339" y="126516"/>
                </a:lnTo>
                <a:lnTo>
                  <a:pt x="271761" y="120539"/>
                </a:lnTo>
                <a:lnTo>
                  <a:pt x="269757" y="114649"/>
                </a:lnTo>
                <a:lnTo>
                  <a:pt x="267468" y="109770"/>
                </a:lnTo>
                <a:lnTo>
                  <a:pt x="264990" y="105565"/>
                </a:lnTo>
                <a:lnTo>
                  <a:pt x="262385" y="101809"/>
                </a:lnTo>
                <a:lnTo>
                  <a:pt x="259696" y="97400"/>
                </a:lnTo>
                <a:lnTo>
                  <a:pt x="256951" y="92556"/>
                </a:lnTo>
                <a:lnTo>
                  <a:pt x="254169" y="87422"/>
                </a:lnTo>
                <a:lnTo>
                  <a:pt x="251361" y="83046"/>
                </a:lnTo>
                <a:lnTo>
                  <a:pt x="245702" y="75645"/>
                </a:lnTo>
                <a:lnTo>
                  <a:pt x="242858" y="71385"/>
                </a:lnTo>
                <a:lnTo>
                  <a:pt x="240011" y="66640"/>
                </a:lnTo>
                <a:lnTo>
                  <a:pt x="237160" y="61572"/>
                </a:lnTo>
                <a:lnTo>
                  <a:pt x="233354" y="57240"/>
                </a:lnTo>
                <a:lnTo>
                  <a:pt x="228913" y="53400"/>
                </a:lnTo>
                <a:lnTo>
                  <a:pt x="224046" y="49888"/>
                </a:lnTo>
                <a:lnTo>
                  <a:pt x="216099" y="43445"/>
                </a:lnTo>
                <a:lnTo>
                  <a:pt x="209391" y="37406"/>
                </a:lnTo>
                <a:lnTo>
                  <a:pt x="203236" y="31548"/>
                </a:lnTo>
                <a:lnTo>
                  <a:pt x="194416" y="22894"/>
                </a:lnTo>
                <a:lnTo>
                  <a:pt x="186102" y="17160"/>
                </a:lnTo>
                <a:lnTo>
                  <a:pt x="181218" y="14298"/>
                </a:lnTo>
                <a:lnTo>
                  <a:pt x="173252" y="11117"/>
                </a:lnTo>
                <a:lnTo>
                  <a:pt x="169794" y="10269"/>
                </a:lnTo>
                <a:lnTo>
                  <a:pt x="167489" y="8751"/>
                </a:lnTo>
                <a:lnTo>
                  <a:pt x="165952" y="6787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540"/>
          <p:cNvSpPr/>
          <p:nvPr/>
        </p:nvSpPr>
        <p:spPr>
          <a:xfrm>
            <a:off x="7983855" y="1980247"/>
            <a:ext cx="248603" cy="34291"/>
          </a:xfrm>
          <a:custGeom>
            <a:avLst/>
            <a:gdLst/>
            <a:ahLst/>
            <a:cxnLst/>
            <a:rect l="0" t="0" r="0" b="0"/>
            <a:pathLst>
              <a:path w="248603" h="34291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8219" y="7381"/>
                </a:lnTo>
                <a:lnTo>
                  <a:pt x="9289" y="7778"/>
                </a:lnTo>
                <a:lnTo>
                  <a:pt x="15922" y="8468"/>
                </a:lnTo>
                <a:lnTo>
                  <a:pt x="17282" y="9455"/>
                </a:lnTo>
                <a:lnTo>
                  <a:pt x="19141" y="11066"/>
                </a:lnTo>
                <a:lnTo>
                  <a:pt x="21333" y="13092"/>
                </a:lnTo>
                <a:lnTo>
                  <a:pt x="23748" y="14443"/>
                </a:lnTo>
                <a:lnTo>
                  <a:pt x="26309" y="15344"/>
                </a:lnTo>
                <a:lnTo>
                  <a:pt x="31696" y="16345"/>
                </a:lnTo>
                <a:lnTo>
                  <a:pt x="37264" y="16789"/>
                </a:lnTo>
                <a:lnTo>
                  <a:pt x="42914" y="16987"/>
                </a:lnTo>
                <a:lnTo>
                  <a:pt x="54303" y="17114"/>
                </a:lnTo>
                <a:lnTo>
                  <a:pt x="142983" y="17145"/>
                </a:lnTo>
                <a:lnTo>
                  <a:pt x="148662" y="18098"/>
                </a:lnTo>
                <a:lnTo>
                  <a:pt x="154352" y="19685"/>
                </a:lnTo>
                <a:lnTo>
                  <a:pt x="160051" y="21696"/>
                </a:lnTo>
                <a:lnTo>
                  <a:pt x="165756" y="23037"/>
                </a:lnTo>
                <a:lnTo>
                  <a:pt x="171465" y="23930"/>
                </a:lnTo>
                <a:lnTo>
                  <a:pt x="177173" y="24526"/>
                </a:lnTo>
                <a:lnTo>
                  <a:pt x="181933" y="24923"/>
                </a:lnTo>
                <a:lnTo>
                  <a:pt x="186059" y="25188"/>
                </a:lnTo>
                <a:lnTo>
                  <a:pt x="193182" y="25482"/>
                </a:lnTo>
                <a:lnTo>
                  <a:pt x="202548" y="25648"/>
                </a:lnTo>
                <a:lnTo>
                  <a:pt x="234310" y="25717"/>
                </a:lnTo>
                <a:lnTo>
                  <a:pt x="236217" y="26670"/>
                </a:lnTo>
                <a:lnTo>
                  <a:pt x="237488" y="28257"/>
                </a:lnTo>
                <a:lnTo>
                  <a:pt x="239529" y="33098"/>
                </a:lnTo>
                <a:lnTo>
                  <a:pt x="240648" y="33495"/>
                </a:lnTo>
                <a:lnTo>
                  <a:pt x="248358" y="34269"/>
                </a:lnTo>
                <a:lnTo>
                  <a:pt x="248601" y="34290"/>
                </a:lnTo>
                <a:lnTo>
                  <a:pt x="248602" y="2571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541"/>
          <p:cNvSpPr/>
          <p:nvPr/>
        </p:nvSpPr>
        <p:spPr>
          <a:xfrm>
            <a:off x="8421157" y="1663095"/>
            <a:ext cx="282743" cy="497176"/>
          </a:xfrm>
          <a:custGeom>
            <a:avLst/>
            <a:gdLst/>
            <a:ahLst/>
            <a:cxnLst/>
            <a:rect l="0" t="0" r="0" b="0"/>
            <a:pathLst>
              <a:path w="282743" h="497176">
                <a:moveTo>
                  <a:pt x="119910" y="8542"/>
                </a:moveTo>
                <a:lnTo>
                  <a:pt x="119910" y="74"/>
                </a:lnTo>
                <a:lnTo>
                  <a:pt x="115359" y="0"/>
                </a:lnTo>
                <a:lnTo>
                  <a:pt x="114018" y="943"/>
                </a:lnTo>
                <a:lnTo>
                  <a:pt x="113125" y="2523"/>
                </a:lnTo>
                <a:lnTo>
                  <a:pt x="112529" y="4530"/>
                </a:lnTo>
                <a:lnTo>
                  <a:pt x="111180" y="5867"/>
                </a:lnTo>
                <a:lnTo>
                  <a:pt x="109327" y="6759"/>
                </a:lnTo>
                <a:lnTo>
                  <a:pt x="104062" y="8190"/>
                </a:lnTo>
                <a:lnTo>
                  <a:pt x="96178" y="15316"/>
                </a:lnTo>
                <a:lnTo>
                  <a:pt x="65607" y="45702"/>
                </a:lnTo>
                <a:lnTo>
                  <a:pt x="63707" y="48555"/>
                </a:lnTo>
                <a:lnTo>
                  <a:pt x="60078" y="57122"/>
                </a:lnTo>
                <a:lnTo>
                  <a:pt x="54345" y="65693"/>
                </a:lnTo>
                <a:lnTo>
                  <a:pt x="49386" y="79662"/>
                </a:lnTo>
                <a:lnTo>
                  <a:pt x="47177" y="84531"/>
                </a:lnTo>
                <a:lnTo>
                  <a:pt x="44722" y="95020"/>
                </a:lnTo>
                <a:lnTo>
                  <a:pt x="44067" y="100484"/>
                </a:lnTo>
                <a:lnTo>
                  <a:pt x="40800" y="109095"/>
                </a:lnTo>
                <a:lnTo>
                  <a:pt x="33606" y="121838"/>
                </a:lnTo>
                <a:lnTo>
                  <a:pt x="30941" y="126935"/>
                </a:lnTo>
                <a:lnTo>
                  <a:pt x="27981" y="137679"/>
                </a:lnTo>
                <a:lnTo>
                  <a:pt x="25713" y="148804"/>
                </a:lnTo>
                <a:lnTo>
                  <a:pt x="21529" y="160098"/>
                </a:lnTo>
                <a:lnTo>
                  <a:pt x="16496" y="171468"/>
                </a:lnTo>
                <a:lnTo>
                  <a:pt x="12036" y="182871"/>
                </a:lnTo>
                <a:lnTo>
                  <a:pt x="10053" y="194289"/>
                </a:lnTo>
                <a:lnTo>
                  <a:pt x="9173" y="205714"/>
                </a:lnTo>
                <a:lnTo>
                  <a:pt x="8781" y="217141"/>
                </a:lnTo>
                <a:lnTo>
                  <a:pt x="8530" y="240000"/>
                </a:lnTo>
                <a:lnTo>
                  <a:pt x="8509" y="245715"/>
                </a:lnTo>
                <a:lnTo>
                  <a:pt x="5947" y="257145"/>
                </a:lnTo>
                <a:lnTo>
                  <a:pt x="2584" y="268575"/>
                </a:lnTo>
                <a:lnTo>
                  <a:pt x="1090" y="280005"/>
                </a:lnTo>
                <a:lnTo>
                  <a:pt x="427" y="291435"/>
                </a:lnTo>
                <a:lnTo>
                  <a:pt x="132" y="302865"/>
                </a:lnTo>
                <a:lnTo>
                  <a:pt x="0" y="314295"/>
                </a:lnTo>
                <a:lnTo>
                  <a:pt x="2482" y="325725"/>
                </a:lnTo>
                <a:lnTo>
                  <a:pt x="6694" y="340330"/>
                </a:lnTo>
                <a:lnTo>
                  <a:pt x="7942" y="353229"/>
                </a:lnTo>
                <a:lnTo>
                  <a:pt x="8117" y="358349"/>
                </a:lnTo>
                <a:lnTo>
                  <a:pt x="10853" y="369117"/>
                </a:lnTo>
                <a:lnTo>
                  <a:pt x="15242" y="379300"/>
                </a:lnTo>
                <a:lnTo>
                  <a:pt x="23069" y="390388"/>
                </a:lnTo>
                <a:lnTo>
                  <a:pt x="31420" y="400658"/>
                </a:lnTo>
                <a:lnTo>
                  <a:pt x="39928" y="414390"/>
                </a:lnTo>
                <a:lnTo>
                  <a:pt x="48481" y="424915"/>
                </a:lnTo>
                <a:lnTo>
                  <a:pt x="54191" y="431087"/>
                </a:lnTo>
                <a:lnTo>
                  <a:pt x="62444" y="437005"/>
                </a:lnTo>
                <a:lnTo>
                  <a:pt x="67313" y="439916"/>
                </a:lnTo>
                <a:lnTo>
                  <a:pt x="75261" y="443151"/>
                </a:lnTo>
                <a:lnTo>
                  <a:pt x="78714" y="444014"/>
                </a:lnTo>
                <a:lnTo>
                  <a:pt x="85091" y="447513"/>
                </a:lnTo>
                <a:lnTo>
                  <a:pt x="88125" y="449779"/>
                </a:lnTo>
                <a:lnTo>
                  <a:pt x="92052" y="451290"/>
                </a:lnTo>
                <a:lnTo>
                  <a:pt x="96576" y="452297"/>
                </a:lnTo>
                <a:lnTo>
                  <a:pt x="101497" y="452969"/>
                </a:lnTo>
                <a:lnTo>
                  <a:pt x="109504" y="453715"/>
                </a:lnTo>
                <a:lnTo>
                  <a:pt x="117190" y="454047"/>
                </a:lnTo>
                <a:lnTo>
                  <a:pt x="138615" y="454277"/>
                </a:lnTo>
                <a:lnTo>
                  <a:pt x="142856" y="453336"/>
                </a:lnTo>
                <a:lnTo>
                  <a:pt x="147591" y="451757"/>
                </a:lnTo>
                <a:lnTo>
                  <a:pt x="152651" y="449751"/>
                </a:lnTo>
                <a:lnTo>
                  <a:pt x="157930" y="448414"/>
                </a:lnTo>
                <a:lnTo>
                  <a:pt x="163354" y="447522"/>
                </a:lnTo>
                <a:lnTo>
                  <a:pt x="168876" y="446928"/>
                </a:lnTo>
                <a:lnTo>
                  <a:pt x="174461" y="445579"/>
                </a:lnTo>
                <a:lnTo>
                  <a:pt x="180090" y="443728"/>
                </a:lnTo>
                <a:lnTo>
                  <a:pt x="185747" y="441541"/>
                </a:lnTo>
                <a:lnTo>
                  <a:pt x="194574" y="439111"/>
                </a:lnTo>
                <a:lnTo>
                  <a:pt x="202623" y="437078"/>
                </a:lnTo>
                <a:lnTo>
                  <a:pt x="207438" y="435203"/>
                </a:lnTo>
                <a:lnTo>
                  <a:pt x="212552" y="433000"/>
                </a:lnTo>
                <a:lnTo>
                  <a:pt x="220774" y="428013"/>
                </a:lnTo>
                <a:lnTo>
                  <a:pt x="227605" y="422621"/>
                </a:lnTo>
                <a:lnTo>
                  <a:pt x="233813" y="417050"/>
                </a:lnTo>
                <a:lnTo>
                  <a:pt x="242289" y="411399"/>
                </a:lnTo>
                <a:lnTo>
                  <a:pt x="247216" y="408558"/>
                </a:lnTo>
                <a:lnTo>
                  <a:pt x="255231" y="402862"/>
                </a:lnTo>
                <a:lnTo>
                  <a:pt x="258702" y="400010"/>
                </a:lnTo>
                <a:lnTo>
                  <a:pt x="265098" y="391760"/>
                </a:lnTo>
                <a:lnTo>
                  <a:pt x="271116" y="382696"/>
                </a:lnTo>
                <a:lnTo>
                  <a:pt x="278905" y="372238"/>
                </a:lnTo>
                <a:lnTo>
                  <a:pt x="281062" y="366082"/>
                </a:lnTo>
                <a:lnTo>
                  <a:pt x="282448" y="354369"/>
                </a:lnTo>
                <a:lnTo>
                  <a:pt x="282742" y="340021"/>
                </a:lnTo>
                <a:lnTo>
                  <a:pt x="280852" y="337161"/>
                </a:lnTo>
                <a:lnTo>
                  <a:pt x="273673" y="331442"/>
                </a:lnTo>
                <a:lnTo>
                  <a:pt x="270996" y="328584"/>
                </a:lnTo>
                <a:lnTo>
                  <a:pt x="269212" y="325726"/>
                </a:lnTo>
                <a:lnTo>
                  <a:pt x="268022" y="322868"/>
                </a:lnTo>
                <a:lnTo>
                  <a:pt x="266277" y="320962"/>
                </a:lnTo>
                <a:lnTo>
                  <a:pt x="264160" y="319692"/>
                </a:lnTo>
                <a:lnTo>
                  <a:pt x="258317" y="317329"/>
                </a:lnTo>
                <a:lnTo>
                  <a:pt x="249369" y="313103"/>
                </a:lnTo>
                <a:lnTo>
                  <a:pt x="241583" y="310590"/>
                </a:lnTo>
                <a:lnTo>
                  <a:pt x="238172" y="309920"/>
                </a:lnTo>
                <a:lnTo>
                  <a:pt x="234947" y="310426"/>
                </a:lnTo>
                <a:lnTo>
                  <a:pt x="228822" y="313527"/>
                </a:lnTo>
                <a:lnTo>
                  <a:pt x="220386" y="315541"/>
                </a:lnTo>
                <a:lnTo>
                  <a:pt x="215469" y="316078"/>
                </a:lnTo>
                <a:lnTo>
                  <a:pt x="211239" y="317389"/>
                </a:lnTo>
                <a:lnTo>
                  <a:pt x="203998" y="321385"/>
                </a:lnTo>
                <a:lnTo>
                  <a:pt x="199781" y="323784"/>
                </a:lnTo>
                <a:lnTo>
                  <a:pt x="190016" y="328989"/>
                </a:lnTo>
                <a:lnTo>
                  <a:pt x="181866" y="334478"/>
                </a:lnTo>
                <a:lnTo>
                  <a:pt x="175068" y="340092"/>
                </a:lnTo>
                <a:lnTo>
                  <a:pt x="168872" y="345763"/>
                </a:lnTo>
                <a:lnTo>
                  <a:pt x="155478" y="358861"/>
                </a:lnTo>
                <a:lnTo>
                  <a:pt x="147466" y="369344"/>
                </a:lnTo>
                <a:lnTo>
                  <a:pt x="141683" y="379401"/>
                </a:lnTo>
                <a:lnTo>
                  <a:pt x="137474" y="391370"/>
                </a:lnTo>
                <a:lnTo>
                  <a:pt x="130617" y="406558"/>
                </a:lnTo>
                <a:lnTo>
                  <a:pt x="125304" y="417531"/>
                </a:lnTo>
                <a:lnTo>
                  <a:pt x="122308" y="426217"/>
                </a:lnTo>
                <a:lnTo>
                  <a:pt x="120384" y="439555"/>
                </a:lnTo>
                <a:lnTo>
                  <a:pt x="120051" y="453009"/>
                </a:lnTo>
                <a:lnTo>
                  <a:pt x="119914" y="478228"/>
                </a:lnTo>
                <a:lnTo>
                  <a:pt x="122452" y="481769"/>
                </a:lnTo>
                <a:lnTo>
                  <a:pt x="130493" y="490542"/>
                </a:lnTo>
                <a:lnTo>
                  <a:pt x="137055" y="4971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542"/>
          <p:cNvSpPr/>
          <p:nvPr/>
        </p:nvSpPr>
        <p:spPr>
          <a:xfrm>
            <a:off x="4872085" y="2511849"/>
            <a:ext cx="257074" cy="394111"/>
          </a:xfrm>
          <a:custGeom>
            <a:avLst/>
            <a:gdLst/>
            <a:ahLst/>
            <a:cxnLst/>
            <a:rect l="0" t="0" r="0" b="0"/>
            <a:pathLst>
              <a:path w="257074" h="394111">
                <a:moveTo>
                  <a:pt x="171402" y="17038"/>
                </a:moveTo>
                <a:lnTo>
                  <a:pt x="171402" y="12487"/>
                </a:lnTo>
                <a:lnTo>
                  <a:pt x="170450" y="11146"/>
                </a:lnTo>
                <a:lnTo>
                  <a:pt x="168862" y="10253"/>
                </a:lnTo>
                <a:lnTo>
                  <a:pt x="164021" y="8819"/>
                </a:lnTo>
                <a:lnTo>
                  <a:pt x="163624" y="7748"/>
                </a:lnTo>
                <a:lnTo>
                  <a:pt x="163183" y="4019"/>
                </a:lnTo>
                <a:lnTo>
                  <a:pt x="162113" y="2644"/>
                </a:lnTo>
                <a:lnTo>
                  <a:pt x="160447" y="1727"/>
                </a:lnTo>
                <a:lnTo>
                  <a:pt x="156055" y="708"/>
                </a:lnTo>
                <a:lnTo>
                  <a:pt x="148228" y="135"/>
                </a:lnTo>
                <a:lnTo>
                  <a:pt x="142687" y="0"/>
                </a:lnTo>
                <a:lnTo>
                  <a:pt x="139877" y="917"/>
                </a:lnTo>
                <a:lnTo>
                  <a:pt x="134213" y="4476"/>
                </a:lnTo>
                <a:lnTo>
                  <a:pt x="130417" y="6758"/>
                </a:lnTo>
                <a:lnTo>
                  <a:pt x="125982" y="9232"/>
                </a:lnTo>
                <a:lnTo>
                  <a:pt x="115973" y="14521"/>
                </a:lnTo>
                <a:lnTo>
                  <a:pt x="105174" y="20047"/>
                </a:lnTo>
                <a:lnTo>
                  <a:pt x="100580" y="22854"/>
                </a:lnTo>
                <a:lnTo>
                  <a:pt x="74175" y="41605"/>
                </a:lnTo>
                <a:lnTo>
                  <a:pt x="68484" y="45798"/>
                </a:lnTo>
                <a:lnTo>
                  <a:pt x="63738" y="49547"/>
                </a:lnTo>
                <a:lnTo>
                  <a:pt x="59620" y="52998"/>
                </a:lnTo>
                <a:lnTo>
                  <a:pt x="54971" y="56251"/>
                </a:lnTo>
                <a:lnTo>
                  <a:pt x="49966" y="59373"/>
                </a:lnTo>
                <a:lnTo>
                  <a:pt x="44725" y="62406"/>
                </a:lnTo>
                <a:lnTo>
                  <a:pt x="39326" y="66334"/>
                </a:lnTo>
                <a:lnTo>
                  <a:pt x="33821" y="70857"/>
                </a:lnTo>
                <a:lnTo>
                  <a:pt x="23578" y="80010"/>
                </a:lnTo>
                <a:lnTo>
                  <a:pt x="15849" y="87253"/>
                </a:lnTo>
                <a:lnTo>
                  <a:pt x="6144" y="96686"/>
                </a:lnTo>
                <a:lnTo>
                  <a:pt x="4080" y="100616"/>
                </a:lnTo>
                <a:lnTo>
                  <a:pt x="1786" y="110064"/>
                </a:lnTo>
                <a:lnTo>
                  <a:pt x="496" y="121542"/>
                </a:lnTo>
                <a:lnTo>
                  <a:pt x="0" y="132422"/>
                </a:lnTo>
                <a:lnTo>
                  <a:pt x="936" y="134918"/>
                </a:lnTo>
                <a:lnTo>
                  <a:pt x="4517" y="140232"/>
                </a:lnTo>
                <a:lnTo>
                  <a:pt x="6805" y="142030"/>
                </a:lnTo>
                <a:lnTo>
                  <a:pt x="9284" y="143228"/>
                </a:lnTo>
                <a:lnTo>
                  <a:pt x="15529" y="145513"/>
                </a:lnTo>
                <a:lnTo>
                  <a:pt x="19862" y="147455"/>
                </a:lnTo>
                <a:lnTo>
                  <a:pt x="24656" y="149703"/>
                </a:lnTo>
                <a:lnTo>
                  <a:pt x="32521" y="152200"/>
                </a:lnTo>
                <a:lnTo>
                  <a:pt x="40145" y="154263"/>
                </a:lnTo>
                <a:lnTo>
                  <a:pt x="44845" y="156146"/>
                </a:lnTo>
                <a:lnTo>
                  <a:pt x="49883" y="158354"/>
                </a:lnTo>
                <a:lnTo>
                  <a:pt x="56099" y="159826"/>
                </a:lnTo>
                <a:lnTo>
                  <a:pt x="63101" y="160808"/>
                </a:lnTo>
                <a:lnTo>
                  <a:pt x="70626" y="161462"/>
                </a:lnTo>
                <a:lnTo>
                  <a:pt x="77548" y="162851"/>
                </a:lnTo>
                <a:lnTo>
                  <a:pt x="84068" y="164729"/>
                </a:lnTo>
                <a:lnTo>
                  <a:pt x="90319" y="166934"/>
                </a:lnTo>
                <a:lnTo>
                  <a:pt x="97345" y="168404"/>
                </a:lnTo>
                <a:lnTo>
                  <a:pt x="104885" y="169383"/>
                </a:lnTo>
                <a:lnTo>
                  <a:pt x="112770" y="170037"/>
                </a:lnTo>
                <a:lnTo>
                  <a:pt x="119931" y="171425"/>
                </a:lnTo>
                <a:lnTo>
                  <a:pt x="126611" y="173302"/>
                </a:lnTo>
                <a:lnTo>
                  <a:pt x="155570" y="183160"/>
                </a:lnTo>
                <a:lnTo>
                  <a:pt x="162752" y="185889"/>
                </a:lnTo>
                <a:lnTo>
                  <a:pt x="169446" y="188660"/>
                </a:lnTo>
                <a:lnTo>
                  <a:pt x="175813" y="191460"/>
                </a:lnTo>
                <a:lnTo>
                  <a:pt x="187967" y="197112"/>
                </a:lnTo>
                <a:lnTo>
                  <a:pt x="193875" y="199952"/>
                </a:lnTo>
                <a:lnTo>
                  <a:pt x="199719" y="203751"/>
                </a:lnTo>
                <a:lnTo>
                  <a:pt x="205520" y="208188"/>
                </a:lnTo>
                <a:lnTo>
                  <a:pt x="211293" y="213052"/>
                </a:lnTo>
                <a:lnTo>
                  <a:pt x="216093" y="218199"/>
                </a:lnTo>
                <a:lnTo>
                  <a:pt x="228353" y="234544"/>
                </a:lnTo>
                <a:lnTo>
                  <a:pt x="233182" y="240147"/>
                </a:lnTo>
                <a:lnTo>
                  <a:pt x="238306" y="245788"/>
                </a:lnTo>
                <a:lnTo>
                  <a:pt x="242675" y="251453"/>
                </a:lnTo>
                <a:lnTo>
                  <a:pt x="250069" y="262827"/>
                </a:lnTo>
                <a:lnTo>
                  <a:pt x="253990" y="274233"/>
                </a:lnTo>
                <a:lnTo>
                  <a:pt x="255733" y="285652"/>
                </a:lnTo>
                <a:lnTo>
                  <a:pt x="256508" y="297077"/>
                </a:lnTo>
                <a:lnTo>
                  <a:pt x="256852" y="308505"/>
                </a:lnTo>
                <a:lnTo>
                  <a:pt x="257073" y="331364"/>
                </a:lnTo>
                <a:lnTo>
                  <a:pt x="256139" y="336126"/>
                </a:lnTo>
                <a:lnTo>
                  <a:pt x="250272" y="348332"/>
                </a:lnTo>
                <a:lnTo>
                  <a:pt x="245191" y="358272"/>
                </a:lnTo>
                <a:lnTo>
                  <a:pt x="239757" y="366500"/>
                </a:lnTo>
                <a:lnTo>
                  <a:pt x="234167" y="373332"/>
                </a:lnTo>
                <a:lnTo>
                  <a:pt x="228508" y="379544"/>
                </a:lnTo>
                <a:lnTo>
                  <a:pt x="224712" y="381581"/>
                </a:lnTo>
                <a:lnTo>
                  <a:pt x="220277" y="382939"/>
                </a:lnTo>
                <a:lnTo>
                  <a:pt x="215416" y="383845"/>
                </a:lnTo>
                <a:lnTo>
                  <a:pt x="207473" y="387391"/>
                </a:lnTo>
                <a:lnTo>
                  <a:pt x="204022" y="389670"/>
                </a:lnTo>
                <a:lnTo>
                  <a:pt x="199816" y="391189"/>
                </a:lnTo>
                <a:lnTo>
                  <a:pt x="195108" y="392202"/>
                </a:lnTo>
                <a:lnTo>
                  <a:pt x="190063" y="392877"/>
                </a:lnTo>
                <a:lnTo>
                  <a:pt x="185748" y="393328"/>
                </a:lnTo>
                <a:lnTo>
                  <a:pt x="178413" y="393828"/>
                </a:lnTo>
                <a:lnTo>
                  <a:pt x="169438" y="394050"/>
                </a:lnTo>
                <a:lnTo>
                  <a:pt x="164378" y="394110"/>
                </a:lnTo>
                <a:lnTo>
                  <a:pt x="160052" y="393196"/>
                </a:lnTo>
                <a:lnTo>
                  <a:pt x="152705" y="389642"/>
                </a:lnTo>
                <a:lnTo>
                  <a:pt x="148460" y="388313"/>
                </a:lnTo>
                <a:lnTo>
                  <a:pt x="143725" y="387427"/>
                </a:lnTo>
                <a:lnTo>
                  <a:pt x="138663" y="386837"/>
                </a:lnTo>
                <a:lnTo>
                  <a:pt x="134336" y="385491"/>
                </a:lnTo>
                <a:lnTo>
                  <a:pt x="126988" y="381455"/>
                </a:lnTo>
                <a:lnTo>
                  <a:pt x="120548" y="376486"/>
                </a:lnTo>
                <a:lnTo>
                  <a:pt x="117496" y="373827"/>
                </a:lnTo>
                <a:lnTo>
                  <a:pt x="111567" y="365794"/>
                </a:lnTo>
                <a:lnTo>
                  <a:pt x="106709" y="356826"/>
                </a:lnTo>
                <a:lnTo>
                  <a:pt x="104549" y="349665"/>
                </a:lnTo>
                <a:lnTo>
                  <a:pt x="103589" y="340767"/>
                </a:lnTo>
                <a:lnTo>
                  <a:pt x="103163" y="330463"/>
                </a:lnTo>
                <a:lnTo>
                  <a:pt x="102923" y="313951"/>
                </a:lnTo>
                <a:lnTo>
                  <a:pt x="102867" y="302669"/>
                </a:lnTo>
                <a:lnTo>
                  <a:pt x="103805" y="296042"/>
                </a:lnTo>
                <a:lnTo>
                  <a:pt x="105382" y="288765"/>
                </a:lnTo>
                <a:lnTo>
                  <a:pt x="107386" y="281057"/>
                </a:lnTo>
                <a:lnTo>
                  <a:pt x="109675" y="274013"/>
                </a:lnTo>
                <a:lnTo>
                  <a:pt x="112153" y="267412"/>
                </a:lnTo>
                <a:lnTo>
                  <a:pt x="114758" y="261107"/>
                </a:lnTo>
                <a:lnTo>
                  <a:pt x="117447" y="254045"/>
                </a:lnTo>
                <a:lnTo>
                  <a:pt x="122974" y="238580"/>
                </a:lnTo>
                <a:lnTo>
                  <a:pt x="126734" y="231408"/>
                </a:lnTo>
                <a:lnTo>
                  <a:pt x="131146" y="224721"/>
                </a:lnTo>
                <a:lnTo>
                  <a:pt x="135992" y="218358"/>
                </a:lnTo>
                <a:lnTo>
                  <a:pt x="140176" y="211259"/>
                </a:lnTo>
                <a:lnTo>
                  <a:pt x="143917" y="203669"/>
                </a:lnTo>
                <a:lnTo>
                  <a:pt x="147364" y="195751"/>
                </a:lnTo>
                <a:lnTo>
                  <a:pt x="153733" y="181873"/>
                </a:lnTo>
                <a:lnTo>
                  <a:pt x="156765" y="175506"/>
                </a:lnTo>
                <a:lnTo>
                  <a:pt x="159739" y="168403"/>
                </a:lnTo>
                <a:lnTo>
                  <a:pt x="162675" y="160811"/>
                </a:lnTo>
                <a:lnTo>
                  <a:pt x="165583" y="152892"/>
                </a:lnTo>
                <a:lnTo>
                  <a:pt x="168475" y="145707"/>
                </a:lnTo>
                <a:lnTo>
                  <a:pt x="171356" y="139012"/>
                </a:lnTo>
                <a:lnTo>
                  <a:pt x="174229" y="132644"/>
                </a:lnTo>
                <a:lnTo>
                  <a:pt x="178049" y="126494"/>
                </a:lnTo>
                <a:lnTo>
                  <a:pt x="182501" y="120488"/>
                </a:lnTo>
                <a:lnTo>
                  <a:pt x="187374" y="114580"/>
                </a:lnTo>
                <a:lnTo>
                  <a:pt x="192788" y="105475"/>
                </a:lnTo>
                <a:lnTo>
                  <a:pt x="194232" y="101714"/>
                </a:lnTo>
                <a:lnTo>
                  <a:pt x="195836" y="92454"/>
                </a:lnTo>
                <a:lnTo>
                  <a:pt x="196264" y="87318"/>
                </a:lnTo>
                <a:lnTo>
                  <a:pt x="197502" y="82941"/>
                </a:lnTo>
                <a:lnTo>
                  <a:pt x="201417" y="75538"/>
                </a:lnTo>
                <a:lnTo>
                  <a:pt x="201890" y="72231"/>
                </a:lnTo>
                <a:lnTo>
                  <a:pt x="201252" y="69073"/>
                </a:lnTo>
                <a:lnTo>
                  <a:pt x="198956" y="63025"/>
                </a:lnTo>
                <a:lnTo>
                  <a:pt x="197361" y="53057"/>
                </a:lnTo>
                <a:lnTo>
                  <a:pt x="192640" y="47289"/>
                </a:lnTo>
                <a:lnTo>
                  <a:pt x="190323" y="45778"/>
                </a:lnTo>
                <a:lnTo>
                  <a:pt x="182301" y="43352"/>
                </a:lnTo>
                <a:lnTo>
                  <a:pt x="179974" y="427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543"/>
          <p:cNvSpPr/>
          <p:nvPr/>
        </p:nvSpPr>
        <p:spPr>
          <a:xfrm>
            <a:off x="5266372" y="2494597"/>
            <a:ext cx="308611" cy="179989"/>
          </a:xfrm>
          <a:custGeom>
            <a:avLst/>
            <a:gdLst/>
            <a:ahLst/>
            <a:cxnLst/>
            <a:rect l="0" t="0" r="0" b="0"/>
            <a:pathLst>
              <a:path w="308611" h="179989">
                <a:moveTo>
                  <a:pt x="0" y="0"/>
                </a:moveTo>
                <a:lnTo>
                  <a:pt x="8219" y="0"/>
                </a:lnTo>
                <a:lnTo>
                  <a:pt x="13019" y="4551"/>
                </a:lnTo>
                <a:lnTo>
                  <a:pt x="14394" y="6844"/>
                </a:lnTo>
                <a:lnTo>
                  <a:pt x="15922" y="11932"/>
                </a:lnTo>
                <a:lnTo>
                  <a:pt x="16602" y="17368"/>
                </a:lnTo>
                <a:lnTo>
                  <a:pt x="16783" y="20151"/>
                </a:lnTo>
                <a:lnTo>
                  <a:pt x="17856" y="22959"/>
                </a:lnTo>
                <a:lnTo>
                  <a:pt x="19524" y="25784"/>
                </a:lnTo>
                <a:lnTo>
                  <a:pt x="21589" y="28619"/>
                </a:lnTo>
                <a:lnTo>
                  <a:pt x="22965" y="31462"/>
                </a:lnTo>
                <a:lnTo>
                  <a:pt x="23882" y="34310"/>
                </a:lnTo>
                <a:lnTo>
                  <a:pt x="24494" y="37161"/>
                </a:lnTo>
                <a:lnTo>
                  <a:pt x="25854" y="40966"/>
                </a:lnTo>
                <a:lnTo>
                  <a:pt x="27714" y="45408"/>
                </a:lnTo>
                <a:lnTo>
                  <a:pt x="29906" y="50275"/>
                </a:lnTo>
                <a:lnTo>
                  <a:pt x="30415" y="54472"/>
                </a:lnTo>
                <a:lnTo>
                  <a:pt x="29802" y="58222"/>
                </a:lnTo>
                <a:lnTo>
                  <a:pt x="28440" y="61675"/>
                </a:lnTo>
                <a:lnTo>
                  <a:pt x="28485" y="65881"/>
                </a:lnTo>
                <a:lnTo>
                  <a:pt x="29467" y="70591"/>
                </a:lnTo>
                <a:lnTo>
                  <a:pt x="31075" y="75636"/>
                </a:lnTo>
                <a:lnTo>
                  <a:pt x="32147" y="80904"/>
                </a:lnTo>
                <a:lnTo>
                  <a:pt x="32861" y="86321"/>
                </a:lnTo>
                <a:lnTo>
                  <a:pt x="33338" y="91837"/>
                </a:lnTo>
                <a:lnTo>
                  <a:pt x="33655" y="96467"/>
                </a:lnTo>
                <a:lnTo>
                  <a:pt x="34008" y="104152"/>
                </a:lnTo>
                <a:lnTo>
                  <a:pt x="34206" y="118384"/>
                </a:lnTo>
                <a:lnTo>
                  <a:pt x="34290" y="157128"/>
                </a:lnTo>
                <a:lnTo>
                  <a:pt x="35242" y="159997"/>
                </a:lnTo>
                <a:lnTo>
                  <a:pt x="36830" y="162862"/>
                </a:lnTo>
                <a:lnTo>
                  <a:pt x="41671" y="169754"/>
                </a:lnTo>
                <a:lnTo>
                  <a:pt x="44873" y="173236"/>
                </a:lnTo>
                <a:lnTo>
                  <a:pt x="47060" y="175498"/>
                </a:lnTo>
                <a:lnTo>
                  <a:pt x="49471" y="177006"/>
                </a:lnTo>
                <a:lnTo>
                  <a:pt x="54690" y="178682"/>
                </a:lnTo>
                <a:lnTo>
                  <a:pt x="62983" y="179626"/>
                </a:lnTo>
                <a:lnTo>
                  <a:pt x="71472" y="179905"/>
                </a:lnTo>
                <a:lnTo>
                  <a:pt x="84571" y="179988"/>
                </a:lnTo>
                <a:lnTo>
                  <a:pt x="88766" y="179047"/>
                </a:lnTo>
                <a:lnTo>
                  <a:pt x="95966" y="175461"/>
                </a:lnTo>
                <a:lnTo>
                  <a:pt x="104882" y="173233"/>
                </a:lnTo>
                <a:lnTo>
                  <a:pt x="109926" y="172639"/>
                </a:lnTo>
                <a:lnTo>
                  <a:pt x="115194" y="171290"/>
                </a:lnTo>
                <a:lnTo>
                  <a:pt x="120611" y="169438"/>
                </a:lnTo>
                <a:lnTo>
                  <a:pt x="126127" y="167251"/>
                </a:lnTo>
                <a:lnTo>
                  <a:pt x="131710" y="165793"/>
                </a:lnTo>
                <a:lnTo>
                  <a:pt x="137337" y="164822"/>
                </a:lnTo>
                <a:lnTo>
                  <a:pt x="142993" y="164174"/>
                </a:lnTo>
                <a:lnTo>
                  <a:pt x="149621" y="162789"/>
                </a:lnTo>
                <a:lnTo>
                  <a:pt x="156898" y="160914"/>
                </a:lnTo>
                <a:lnTo>
                  <a:pt x="164606" y="158711"/>
                </a:lnTo>
                <a:lnTo>
                  <a:pt x="171650" y="156290"/>
                </a:lnTo>
                <a:lnTo>
                  <a:pt x="178251" y="153723"/>
                </a:lnTo>
                <a:lnTo>
                  <a:pt x="184556" y="151060"/>
                </a:lnTo>
                <a:lnTo>
                  <a:pt x="190665" y="149284"/>
                </a:lnTo>
                <a:lnTo>
                  <a:pt x="196643" y="148100"/>
                </a:lnTo>
                <a:lnTo>
                  <a:pt x="202532" y="147311"/>
                </a:lnTo>
                <a:lnTo>
                  <a:pt x="209317" y="146785"/>
                </a:lnTo>
                <a:lnTo>
                  <a:pt x="216697" y="146434"/>
                </a:lnTo>
                <a:lnTo>
                  <a:pt x="224475" y="146200"/>
                </a:lnTo>
                <a:lnTo>
                  <a:pt x="231565" y="145092"/>
                </a:lnTo>
                <a:lnTo>
                  <a:pt x="238197" y="143401"/>
                </a:lnTo>
                <a:lnTo>
                  <a:pt x="244523" y="141320"/>
                </a:lnTo>
                <a:lnTo>
                  <a:pt x="254092" y="139009"/>
                </a:lnTo>
                <a:lnTo>
                  <a:pt x="262472" y="137029"/>
                </a:lnTo>
                <a:lnTo>
                  <a:pt x="267374" y="135168"/>
                </a:lnTo>
                <a:lnTo>
                  <a:pt x="276948" y="131512"/>
                </a:lnTo>
                <a:lnTo>
                  <a:pt x="284378" y="129887"/>
                </a:lnTo>
                <a:lnTo>
                  <a:pt x="293916" y="128973"/>
                </a:lnTo>
                <a:lnTo>
                  <a:pt x="302774" y="128702"/>
                </a:lnTo>
                <a:lnTo>
                  <a:pt x="304720" y="127711"/>
                </a:lnTo>
                <a:lnTo>
                  <a:pt x="306016" y="126098"/>
                </a:lnTo>
                <a:lnTo>
                  <a:pt x="308610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544"/>
          <p:cNvSpPr/>
          <p:nvPr/>
        </p:nvSpPr>
        <p:spPr>
          <a:xfrm>
            <a:off x="5472112" y="2494597"/>
            <a:ext cx="51436" cy="428626"/>
          </a:xfrm>
          <a:custGeom>
            <a:avLst/>
            <a:gdLst/>
            <a:ahLst/>
            <a:cxnLst/>
            <a:rect l="0" t="0" r="0" b="0"/>
            <a:pathLst>
              <a:path w="51436" h="428626">
                <a:moveTo>
                  <a:pt x="8572" y="0"/>
                </a:moveTo>
                <a:lnTo>
                  <a:pt x="31" y="0"/>
                </a:lnTo>
                <a:lnTo>
                  <a:pt x="0" y="53643"/>
                </a:lnTo>
                <a:lnTo>
                  <a:pt x="953" y="60527"/>
                </a:lnTo>
                <a:lnTo>
                  <a:pt x="2540" y="67021"/>
                </a:lnTo>
                <a:lnTo>
                  <a:pt x="4551" y="73256"/>
                </a:lnTo>
                <a:lnTo>
                  <a:pt x="5892" y="80270"/>
                </a:lnTo>
                <a:lnTo>
                  <a:pt x="6785" y="87803"/>
                </a:lnTo>
                <a:lnTo>
                  <a:pt x="7381" y="95683"/>
                </a:lnTo>
                <a:lnTo>
                  <a:pt x="8730" y="103794"/>
                </a:lnTo>
                <a:lnTo>
                  <a:pt x="10583" y="112058"/>
                </a:lnTo>
                <a:lnTo>
                  <a:pt x="12770" y="120425"/>
                </a:lnTo>
                <a:lnTo>
                  <a:pt x="14229" y="128861"/>
                </a:lnTo>
                <a:lnTo>
                  <a:pt x="15201" y="137343"/>
                </a:lnTo>
                <a:lnTo>
                  <a:pt x="15849" y="145854"/>
                </a:lnTo>
                <a:lnTo>
                  <a:pt x="17233" y="155339"/>
                </a:lnTo>
                <a:lnTo>
                  <a:pt x="19109" y="165472"/>
                </a:lnTo>
                <a:lnTo>
                  <a:pt x="21312" y="176037"/>
                </a:lnTo>
                <a:lnTo>
                  <a:pt x="22781" y="185938"/>
                </a:lnTo>
                <a:lnTo>
                  <a:pt x="23759" y="195396"/>
                </a:lnTo>
                <a:lnTo>
                  <a:pt x="24412" y="204559"/>
                </a:lnTo>
                <a:lnTo>
                  <a:pt x="25800" y="213525"/>
                </a:lnTo>
                <a:lnTo>
                  <a:pt x="27677" y="222360"/>
                </a:lnTo>
                <a:lnTo>
                  <a:pt x="29882" y="231108"/>
                </a:lnTo>
                <a:lnTo>
                  <a:pt x="31351" y="239797"/>
                </a:lnTo>
                <a:lnTo>
                  <a:pt x="32331" y="248447"/>
                </a:lnTo>
                <a:lnTo>
                  <a:pt x="32984" y="257071"/>
                </a:lnTo>
                <a:lnTo>
                  <a:pt x="34372" y="265678"/>
                </a:lnTo>
                <a:lnTo>
                  <a:pt x="36249" y="274274"/>
                </a:lnTo>
                <a:lnTo>
                  <a:pt x="38454" y="282862"/>
                </a:lnTo>
                <a:lnTo>
                  <a:pt x="39924" y="290492"/>
                </a:lnTo>
                <a:lnTo>
                  <a:pt x="40903" y="297484"/>
                </a:lnTo>
                <a:lnTo>
                  <a:pt x="41556" y="304050"/>
                </a:lnTo>
                <a:lnTo>
                  <a:pt x="41992" y="311285"/>
                </a:lnTo>
                <a:lnTo>
                  <a:pt x="42476" y="326944"/>
                </a:lnTo>
                <a:lnTo>
                  <a:pt x="42812" y="359449"/>
                </a:lnTo>
                <a:lnTo>
                  <a:pt x="42863" y="418241"/>
                </a:lnTo>
                <a:lnTo>
                  <a:pt x="43815" y="419797"/>
                </a:lnTo>
                <a:lnTo>
                  <a:pt x="45403" y="421787"/>
                </a:lnTo>
                <a:lnTo>
                  <a:pt x="51435" y="4286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545"/>
          <p:cNvSpPr/>
          <p:nvPr/>
        </p:nvSpPr>
        <p:spPr>
          <a:xfrm>
            <a:off x="5815012" y="2331720"/>
            <a:ext cx="1963104" cy="471485"/>
          </a:xfrm>
          <a:custGeom>
            <a:avLst/>
            <a:gdLst/>
            <a:ahLst/>
            <a:cxnLst/>
            <a:rect l="0" t="0" r="0" b="0"/>
            <a:pathLst>
              <a:path w="1963104" h="471485">
                <a:moveTo>
                  <a:pt x="0" y="437197"/>
                </a:moveTo>
                <a:lnTo>
                  <a:pt x="4551" y="432646"/>
                </a:lnTo>
                <a:lnTo>
                  <a:pt x="6844" y="431306"/>
                </a:lnTo>
                <a:lnTo>
                  <a:pt x="11931" y="429816"/>
                </a:lnTo>
                <a:lnTo>
                  <a:pt x="14622" y="430371"/>
                </a:lnTo>
                <a:lnTo>
                  <a:pt x="23912" y="434751"/>
                </a:lnTo>
                <a:lnTo>
                  <a:pt x="48745" y="437935"/>
                </a:lnTo>
                <a:lnTo>
                  <a:pt x="63761" y="443025"/>
                </a:lnTo>
                <a:lnTo>
                  <a:pt x="128945" y="454429"/>
                </a:lnTo>
                <a:lnTo>
                  <a:pt x="166947" y="461609"/>
                </a:lnTo>
                <a:lnTo>
                  <a:pt x="213061" y="465283"/>
                </a:lnTo>
                <a:lnTo>
                  <a:pt x="242199" y="469649"/>
                </a:lnTo>
                <a:lnTo>
                  <a:pt x="292527" y="471245"/>
                </a:lnTo>
                <a:lnTo>
                  <a:pt x="427391" y="471484"/>
                </a:lnTo>
                <a:lnTo>
                  <a:pt x="497419" y="464702"/>
                </a:lnTo>
                <a:lnTo>
                  <a:pt x="554397" y="463267"/>
                </a:lnTo>
                <a:lnTo>
                  <a:pt x="611513" y="462032"/>
                </a:lnTo>
                <a:lnTo>
                  <a:pt x="668656" y="456143"/>
                </a:lnTo>
                <a:lnTo>
                  <a:pt x="714058" y="454876"/>
                </a:lnTo>
                <a:lnTo>
                  <a:pt x="763705" y="451960"/>
                </a:lnTo>
                <a:lnTo>
                  <a:pt x="812071" y="447604"/>
                </a:lnTo>
                <a:lnTo>
                  <a:pt x="859104" y="443773"/>
                </a:lnTo>
                <a:lnTo>
                  <a:pt x="909234" y="436605"/>
                </a:lnTo>
                <a:lnTo>
                  <a:pt x="960282" y="430989"/>
                </a:lnTo>
                <a:lnTo>
                  <a:pt x="993530" y="427771"/>
                </a:lnTo>
                <a:lnTo>
                  <a:pt x="1056219" y="412722"/>
                </a:lnTo>
                <a:lnTo>
                  <a:pt x="1106387" y="403275"/>
                </a:lnTo>
                <a:lnTo>
                  <a:pt x="1154905" y="394444"/>
                </a:lnTo>
                <a:lnTo>
                  <a:pt x="1201985" y="383254"/>
                </a:lnTo>
                <a:lnTo>
                  <a:pt x="1252129" y="370414"/>
                </a:lnTo>
                <a:lnTo>
                  <a:pt x="1303181" y="358037"/>
                </a:lnTo>
                <a:lnTo>
                  <a:pt x="1351963" y="344845"/>
                </a:lnTo>
                <a:lnTo>
                  <a:pt x="1399119" y="332363"/>
                </a:lnTo>
                <a:lnTo>
                  <a:pt x="1431456" y="322024"/>
                </a:lnTo>
                <a:lnTo>
                  <a:pt x="1461702" y="311079"/>
                </a:lnTo>
                <a:lnTo>
                  <a:pt x="1519926" y="288531"/>
                </a:lnTo>
                <a:lnTo>
                  <a:pt x="1634480" y="242884"/>
                </a:lnTo>
                <a:lnTo>
                  <a:pt x="1660520" y="231456"/>
                </a:lnTo>
                <a:lnTo>
                  <a:pt x="1684794" y="220026"/>
                </a:lnTo>
                <a:lnTo>
                  <a:pt x="1708282" y="208597"/>
                </a:lnTo>
                <a:lnTo>
                  <a:pt x="1728882" y="197167"/>
                </a:lnTo>
                <a:lnTo>
                  <a:pt x="1748514" y="185737"/>
                </a:lnTo>
                <a:lnTo>
                  <a:pt x="1769940" y="174307"/>
                </a:lnTo>
                <a:lnTo>
                  <a:pt x="1789623" y="160337"/>
                </a:lnTo>
                <a:lnTo>
                  <a:pt x="1798872" y="152611"/>
                </a:lnTo>
                <a:lnTo>
                  <a:pt x="1814229" y="138947"/>
                </a:lnTo>
                <a:lnTo>
                  <a:pt x="1828357" y="126524"/>
                </a:lnTo>
                <a:lnTo>
                  <a:pt x="1844160" y="114652"/>
                </a:lnTo>
                <a:lnTo>
                  <a:pt x="1864572" y="101810"/>
                </a:lnTo>
                <a:lnTo>
                  <a:pt x="1882685" y="87422"/>
                </a:lnTo>
                <a:lnTo>
                  <a:pt x="1894342" y="76636"/>
                </a:lnTo>
                <a:lnTo>
                  <a:pt x="1912796" y="58741"/>
                </a:lnTo>
                <a:lnTo>
                  <a:pt x="1922585" y="44498"/>
                </a:lnTo>
                <a:lnTo>
                  <a:pt x="1931518" y="32763"/>
                </a:lnTo>
                <a:lnTo>
                  <a:pt x="1934426" y="30415"/>
                </a:lnTo>
                <a:lnTo>
                  <a:pt x="1937317" y="28849"/>
                </a:lnTo>
                <a:lnTo>
                  <a:pt x="1940197" y="27805"/>
                </a:lnTo>
                <a:lnTo>
                  <a:pt x="1945938" y="24105"/>
                </a:lnTo>
                <a:lnTo>
                  <a:pt x="1948801" y="21785"/>
                </a:lnTo>
                <a:lnTo>
                  <a:pt x="1950711" y="19286"/>
                </a:lnTo>
                <a:lnTo>
                  <a:pt x="1951984" y="16667"/>
                </a:lnTo>
                <a:lnTo>
                  <a:pt x="1952833" y="13968"/>
                </a:lnTo>
                <a:lnTo>
                  <a:pt x="1954351" y="12170"/>
                </a:lnTo>
                <a:lnTo>
                  <a:pt x="1956315" y="10970"/>
                </a:lnTo>
                <a:lnTo>
                  <a:pt x="1958578" y="10171"/>
                </a:lnTo>
                <a:lnTo>
                  <a:pt x="1960086" y="8686"/>
                </a:lnTo>
                <a:lnTo>
                  <a:pt x="1961092" y="6743"/>
                </a:lnTo>
                <a:lnTo>
                  <a:pt x="19631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546"/>
          <p:cNvSpPr/>
          <p:nvPr/>
        </p:nvSpPr>
        <p:spPr>
          <a:xfrm>
            <a:off x="7598092" y="2246392"/>
            <a:ext cx="313478" cy="222101"/>
          </a:xfrm>
          <a:custGeom>
            <a:avLst/>
            <a:gdLst/>
            <a:ahLst/>
            <a:cxnLst/>
            <a:rect l="0" t="0" r="0" b="0"/>
            <a:pathLst>
              <a:path w="313478" h="222101">
                <a:moveTo>
                  <a:pt x="34290" y="128190"/>
                </a:moveTo>
                <a:lnTo>
                  <a:pt x="34290" y="123639"/>
                </a:lnTo>
                <a:lnTo>
                  <a:pt x="33338" y="122299"/>
                </a:lnTo>
                <a:lnTo>
                  <a:pt x="31750" y="121405"/>
                </a:lnTo>
                <a:lnTo>
                  <a:pt x="26910" y="119970"/>
                </a:lnTo>
                <a:lnTo>
                  <a:pt x="26513" y="118901"/>
                </a:lnTo>
                <a:lnTo>
                  <a:pt x="26072" y="115171"/>
                </a:lnTo>
                <a:lnTo>
                  <a:pt x="26906" y="113796"/>
                </a:lnTo>
                <a:lnTo>
                  <a:pt x="28415" y="112879"/>
                </a:lnTo>
                <a:lnTo>
                  <a:pt x="33130" y="111407"/>
                </a:lnTo>
                <a:lnTo>
                  <a:pt x="33517" y="110334"/>
                </a:lnTo>
                <a:lnTo>
                  <a:pt x="33947" y="106601"/>
                </a:lnTo>
                <a:lnTo>
                  <a:pt x="35014" y="105225"/>
                </a:lnTo>
                <a:lnTo>
                  <a:pt x="36677" y="104308"/>
                </a:lnTo>
                <a:lnTo>
                  <a:pt x="38740" y="103696"/>
                </a:lnTo>
                <a:lnTo>
                  <a:pt x="43570" y="100476"/>
                </a:lnTo>
                <a:lnTo>
                  <a:pt x="48892" y="95871"/>
                </a:lnTo>
                <a:lnTo>
                  <a:pt x="54433" y="90648"/>
                </a:lnTo>
                <a:lnTo>
                  <a:pt x="71450" y="73863"/>
                </a:lnTo>
                <a:lnTo>
                  <a:pt x="79698" y="68167"/>
                </a:lnTo>
                <a:lnTo>
                  <a:pt x="84565" y="65315"/>
                </a:lnTo>
                <a:lnTo>
                  <a:pt x="88762" y="61508"/>
                </a:lnTo>
                <a:lnTo>
                  <a:pt x="92512" y="57066"/>
                </a:lnTo>
                <a:lnTo>
                  <a:pt x="95964" y="52199"/>
                </a:lnTo>
                <a:lnTo>
                  <a:pt x="100171" y="48002"/>
                </a:lnTo>
                <a:lnTo>
                  <a:pt x="104881" y="44251"/>
                </a:lnTo>
                <a:lnTo>
                  <a:pt x="109925" y="40798"/>
                </a:lnTo>
                <a:lnTo>
                  <a:pt x="115194" y="37544"/>
                </a:lnTo>
                <a:lnTo>
                  <a:pt x="120611" y="34422"/>
                </a:lnTo>
                <a:lnTo>
                  <a:pt x="131710" y="28413"/>
                </a:lnTo>
                <a:lnTo>
                  <a:pt x="142993" y="22567"/>
                </a:lnTo>
                <a:lnTo>
                  <a:pt x="151817" y="16794"/>
                </a:lnTo>
                <a:lnTo>
                  <a:pt x="155504" y="13921"/>
                </a:lnTo>
                <a:lnTo>
                  <a:pt x="159867" y="12006"/>
                </a:lnTo>
                <a:lnTo>
                  <a:pt x="164680" y="10729"/>
                </a:lnTo>
                <a:lnTo>
                  <a:pt x="169795" y="9878"/>
                </a:lnTo>
                <a:lnTo>
                  <a:pt x="178017" y="6392"/>
                </a:lnTo>
                <a:lnTo>
                  <a:pt x="184846" y="2620"/>
                </a:lnTo>
                <a:lnTo>
                  <a:pt x="191056" y="944"/>
                </a:lnTo>
                <a:lnTo>
                  <a:pt x="199907" y="0"/>
                </a:lnTo>
                <a:lnTo>
                  <a:pt x="202804" y="820"/>
                </a:lnTo>
                <a:lnTo>
                  <a:pt x="208563" y="4271"/>
                </a:lnTo>
                <a:lnTo>
                  <a:pt x="214297" y="8980"/>
                </a:lnTo>
                <a:lnTo>
                  <a:pt x="220020" y="14248"/>
                </a:lnTo>
                <a:lnTo>
                  <a:pt x="225740" y="19764"/>
                </a:lnTo>
                <a:lnTo>
                  <a:pt x="227645" y="22569"/>
                </a:lnTo>
                <a:lnTo>
                  <a:pt x="229763" y="28225"/>
                </a:lnTo>
                <a:lnTo>
                  <a:pt x="233245" y="33913"/>
                </a:lnTo>
                <a:lnTo>
                  <a:pt x="237967" y="40569"/>
                </a:lnTo>
                <a:lnTo>
                  <a:pt x="240559" y="45011"/>
                </a:lnTo>
                <a:lnTo>
                  <a:pt x="243241" y="49878"/>
                </a:lnTo>
                <a:lnTo>
                  <a:pt x="245028" y="55027"/>
                </a:lnTo>
                <a:lnTo>
                  <a:pt x="246219" y="60365"/>
                </a:lnTo>
                <a:lnTo>
                  <a:pt x="247014" y="65828"/>
                </a:lnTo>
                <a:lnTo>
                  <a:pt x="248496" y="71375"/>
                </a:lnTo>
                <a:lnTo>
                  <a:pt x="250436" y="76979"/>
                </a:lnTo>
                <a:lnTo>
                  <a:pt x="252683" y="82619"/>
                </a:lnTo>
                <a:lnTo>
                  <a:pt x="254180" y="88284"/>
                </a:lnTo>
                <a:lnTo>
                  <a:pt x="255179" y="93966"/>
                </a:lnTo>
                <a:lnTo>
                  <a:pt x="255844" y="99659"/>
                </a:lnTo>
                <a:lnTo>
                  <a:pt x="257240" y="104407"/>
                </a:lnTo>
                <a:lnTo>
                  <a:pt x="259123" y="108525"/>
                </a:lnTo>
                <a:lnTo>
                  <a:pt x="261332" y="112222"/>
                </a:lnTo>
                <a:lnTo>
                  <a:pt x="263756" y="116593"/>
                </a:lnTo>
                <a:lnTo>
                  <a:pt x="268990" y="126528"/>
                </a:lnTo>
                <a:lnTo>
                  <a:pt x="270768" y="131845"/>
                </a:lnTo>
                <a:lnTo>
                  <a:pt x="271951" y="137294"/>
                </a:lnTo>
                <a:lnTo>
                  <a:pt x="272741" y="142832"/>
                </a:lnTo>
                <a:lnTo>
                  <a:pt x="274219" y="147476"/>
                </a:lnTo>
                <a:lnTo>
                  <a:pt x="276159" y="151525"/>
                </a:lnTo>
                <a:lnTo>
                  <a:pt x="278403" y="155177"/>
                </a:lnTo>
                <a:lnTo>
                  <a:pt x="280852" y="159516"/>
                </a:lnTo>
                <a:lnTo>
                  <a:pt x="286114" y="169418"/>
                </a:lnTo>
                <a:lnTo>
                  <a:pt x="287897" y="173773"/>
                </a:lnTo>
                <a:lnTo>
                  <a:pt x="289087" y="177628"/>
                </a:lnTo>
                <a:lnTo>
                  <a:pt x="289880" y="181152"/>
                </a:lnTo>
                <a:lnTo>
                  <a:pt x="293300" y="187606"/>
                </a:lnTo>
                <a:lnTo>
                  <a:pt x="295546" y="190661"/>
                </a:lnTo>
                <a:lnTo>
                  <a:pt x="298042" y="196595"/>
                </a:lnTo>
                <a:lnTo>
                  <a:pt x="299643" y="203615"/>
                </a:lnTo>
                <a:lnTo>
                  <a:pt x="304472" y="209381"/>
                </a:lnTo>
                <a:lnTo>
                  <a:pt x="307385" y="212572"/>
                </a:lnTo>
                <a:lnTo>
                  <a:pt x="308064" y="215858"/>
                </a:lnTo>
                <a:lnTo>
                  <a:pt x="308247" y="218068"/>
                </a:lnTo>
                <a:lnTo>
                  <a:pt x="309320" y="219541"/>
                </a:lnTo>
                <a:lnTo>
                  <a:pt x="310988" y="220523"/>
                </a:lnTo>
                <a:lnTo>
                  <a:pt x="313053" y="221178"/>
                </a:lnTo>
                <a:lnTo>
                  <a:pt x="313477" y="221615"/>
                </a:lnTo>
                <a:lnTo>
                  <a:pt x="312808" y="221905"/>
                </a:lnTo>
                <a:lnTo>
                  <a:pt x="311408" y="222100"/>
                </a:lnTo>
                <a:lnTo>
                  <a:pt x="310476" y="221276"/>
                </a:lnTo>
                <a:lnTo>
                  <a:pt x="309853" y="219775"/>
                </a:lnTo>
                <a:lnTo>
                  <a:pt x="308856" y="215073"/>
                </a:lnTo>
                <a:lnTo>
                  <a:pt x="307821" y="214687"/>
                </a:lnTo>
                <a:lnTo>
                  <a:pt x="304132" y="214258"/>
                </a:lnTo>
                <a:lnTo>
                  <a:pt x="301814" y="213191"/>
                </a:lnTo>
                <a:lnTo>
                  <a:pt x="294003" y="207139"/>
                </a:lnTo>
                <a:lnTo>
                  <a:pt x="288466" y="202013"/>
                </a:lnTo>
                <a:lnTo>
                  <a:pt x="285655" y="200266"/>
                </a:lnTo>
                <a:lnTo>
                  <a:pt x="276197" y="196853"/>
                </a:lnTo>
                <a:lnTo>
                  <a:pt x="266900" y="192680"/>
                </a:lnTo>
                <a:lnTo>
                  <a:pt x="250955" y="184975"/>
                </a:lnTo>
                <a:lnTo>
                  <a:pt x="245409" y="183192"/>
                </a:lnTo>
                <a:lnTo>
                  <a:pt x="239806" y="182003"/>
                </a:lnTo>
                <a:lnTo>
                  <a:pt x="234166" y="181210"/>
                </a:lnTo>
                <a:lnTo>
                  <a:pt x="228500" y="179729"/>
                </a:lnTo>
                <a:lnTo>
                  <a:pt x="222818" y="177790"/>
                </a:lnTo>
                <a:lnTo>
                  <a:pt x="217126" y="175544"/>
                </a:lnTo>
                <a:lnTo>
                  <a:pt x="203180" y="170509"/>
                </a:lnTo>
                <a:lnTo>
                  <a:pt x="195460" y="167832"/>
                </a:lnTo>
                <a:lnTo>
                  <a:pt x="188410" y="165096"/>
                </a:lnTo>
                <a:lnTo>
                  <a:pt x="181804" y="162319"/>
                </a:lnTo>
                <a:lnTo>
                  <a:pt x="175495" y="159515"/>
                </a:lnTo>
                <a:lnTo>
                  <a:pt x="168432" y="157646"/>
                </a:lnTo>
                <a:lnTo>
                  <a:pt x="160865" y="156400"/>
                </a:lnTo>
                <a:lnTo>
                  <a:pt x="152964" y="155569"/>
                </a:lnTo>
                <a:lnTo>
                  <a:pt x="145791" y="154063"/>
                </a:lnTo>
                <a:lnTo>
                  <a:pt x="139103" y="152106"/>
                </a:lnTo>
                <a:lnTo>
                  <a:pt x="132741" y="149849"/>
                </a:lnTo>
                <a:lnTo>
                  <a:pt x="126594" y="147392"/>
                </a:lnTo>
                <a:lnTo>
                  <a:pt x="120591" y="144801"/>
                </a:lnTo>
                <a:lnTo>
                  <a:pt x="114684" y="142122"/>
                </a:lnTo>
                <a:lnTo>
                  <a:pt x="108841" y="140335"/>
                </a:lnTo>
                <a:lnTo>
                  <a:pt x="103041" y="139144"/>
                </a:lnTo>
                <a:lnTo>
                  <a:pt x="97268" y="138351"/>
                </a:lnTo>
                <a:lnTo>
                  <a:pt x="91516" y="136869"/>
                </a:lnTo>
                <a:lnTo>
                  <a:pt x="85776" y="134928"/>
                </a:lnTo>
                <a:lnTo>
                  <a:pt x="80043" y="132682"/>
                </a:lnTo>
                <a:lnTo>
                  <a:pt x="71135" y="130187"/>
                </a:lnTo>
                <a:lnTo>
                  <a:pt x="63048" y="128125"/>
                </a:lnTo>
                <a:lnTo>
                  <a:pt x="58225" y="126242"/>
                </a:lnTo>
                <a:lnTo>
                  <a:pt x="48738" y="122562"/>
                </a:lnTo>
                <a:lnTo>
                  <a:pt x="41346" y="120926"/>
                </a:lnTo>
                <a:lnTo>
                  <a:pt x="32346" y="120199"/>
                </a:lnTo>
                <a:lnTo>
                  <a:pt x="22949" y="119876"/>
                </a:lnTo>
                <a:lnTo>
                  <a:pt x="12303" y="119694"/>
                </a:lnTo>
                <a:lnTo>
                  <a:pt x="0" y="1196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547"/>
          <p:cNvSpPr/>
          <p:nvPr/>
        </p:nvSpPr>
        <p:spPr>
          <a:xfrm>
            <a:off x="7589519" y="2366010"/>
            <a:ext cx="2542" cy="1"/>
          </a:xfrm>
          <a:custGeom>
            <a:avLst/>
            <a:gdLst/>
            <a:ahLst/>
            <a:cxnLst/>
            <a:rect l="0" t="0" r="0" b="0"/>
            <a:pathLst>
              <a:path w="2542" h="1">
                <a:moveTo>
                  <a:pt x="0" y="0"/>
                </a:moveTo>
                <a:lnTo>
                  <a:pt x="2541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548"/>
          <p:cNvSpPr/>
          <p:nvPr/>
        </p:nvSpPr>
        <p:spPr>
          <a:xfrm>
            <a:off x="4821012" y="3249330"/>
            <a:ext cx="179600" cy="316785"/>
          </a:xfrm>
          <a:custGeom>
            <a:avLst/>
            <a:gdLst/>
            <a:ahLst/>
            <a:cxnLst/>
            <a:rect l="0" t="0" r="0" b="0"/>
            <a:pathLst>
              <a:path w="179600" h="316785">
                <a:moveTo>
                  <a:pt x="128178" y="8220"/>
                </a:moveTo>
                <a:lnTo>
                  <a:pt x="120796" y="8220"/>
                </a:lnTo>
                <a:lnTo>
                  <a:pt x="115407" y="3669"/>
                </a:lnTo>
                <a:lnTo>
                  <a:pt x="111417" y="0"/>
                </a:lnTo>
                <a:lnTo>
                  <a:pt x="106596" y="4302"/>
                </a:lnTo>
                <a:lnTo>
                  <a:pt x="90892" y="19808"/>
                </a:lnTo>
                <a:lnTo>
                  <a:pt x="77865" y="32820"/>
                </a:lnTo>
                <a:lnTo>
                  <a:pt x="72729" y="37002"/>
                </a:lnTo>
                <a:lnTo>
                  <a:pt x="67399" y="40743"/>
                </a:lnTo>
                <a:lnTo>
                  <a:pt x="61941" y="44189"/>
                </a:lnTo>
                <a:lnTo>
                  <a:pt x="56398" y="48392"/>
                </a:lnTo>
                <a:lnTo>
                  <a:pt x="50797" y="53099"/>
                </a:lnTo>
                <a:lnTo>
                  <a:pt x="45158" y="58141"/>
                </a:lnTo>
                <a:lnTo>
                  <a:pt x="39494" y="62456"/>
                </a:lnTo>
                <a:lnTo>
                  <a:pt x="33812" y="66285"/>
                </a:lnTo>
                <a:lnTo>
                  <a:pt x="28120" y="69790"/>
                </a:lnTo>
                <a:lnTo>
                  <a:pt x="23372" y="74031"/>
                </a:lnTo>
                <a:lnTo>
                  <a:pt x="19255" y="78764"/>
                </a:lnTo>
                <a:lnTo>
                  <a:pt x="15557" y="83824"/>
                </a:lnTo>
                <a:lnTo>
                  <a:pt x="11450" y="91986"/>
                </a:lnTo>
                <a:lnTo>
                  <a:pt x="10354" y="95497"/>
                </a:lnTo>
                <a:lnTo>
                  <a:pt x="8671" y="97837"/>
                </a:lnTo>
                <a:lnTo>
                  <a:pt x="6596" y="99397"/>
                </a:lnTo>
                <a:lnTo>
                  <a:pt x="4261" y="100437"/>
                </a:lnTo>
                <a:lnTo>
                  <a:pt x="2704" y="102083"/>
                </a:lnTo>
                <a:lnTo>
                  <a:pt x="1666" y="104133"/>
                </a:lnTo>
                <a:lnTo>
                  <a:pt x="513" y="108950"/>
                </a:lnTo>
                <a:lnTo>
                  <a:pt x="0" y="114266"/>
                </a:lnTo>
                <a:lnTo>
                  <a:pt x="816" y="117017"/>
                </a:lnTo>
                <a:lnTo>
                  <a:pt x="5563" y="124488"/>
                </a:lnTo>
                <a:lnTo>
                  <a:pt x="7007" y="126569"/>
                </a:lnTo>
                <a:lnTo>
                  <a:pt x="8345" y="127124"/>
                </a:lnTo>
                <a:lnTo>
                  <a:pt x="12371" y="127741"/>
                </a:lnTo>
                <a:lnTo>
                  <a:pt x="14778" y="128858"/>
                </a:lnTo>
                <a:lnTo>
                  <a:pt x="19992" y="132639"/>
                </a:lnTo>
                <a:lnTo>
                  <a:pt x="23669" y="134028"/>
                </a:lnTo>
                <a:lnTo>
                  <a:pt x="28026" y="134955"/>
                </a:lnTo>
                <a:lnTo>
                  <a:pt x="32835" y="135572"/>
                </a:lnTo>
                <a:lnTo>
                  <a:pt x="37946" y="136936"/>
                </a:lnTo>
                <a:lnTo>
                  <a:pt x="43258" y="138798"/>
                </a:lnTo>
                <a:lnTo>
                  <a:pt x="48705" y="140992"/>
                </a:lnTo>
                <a:lnTo>
                  <a:pt x="54241" y="142454"/>
                </a:lnTo>
                <a:lnTo>
                  <a:pt x="59836" y="143429"/>
                </a:lnTo>
                <a:lnTo>
                  <a:pt x="65472" y="144079"/>
                </a:lnTo>
                <a:lnTo>
                  <a:pt x="71133" y="144513"/>
                </a:lnTo>
                <a:lnTo>
                  <a:pt x="76813" y="144802"/>
                </a:lnTo>
                <a:lnTo>
                  <a:pt x="82505" y="144994"/>
                </a:lnTo>
                <a:lnTo>
                  <a:pt x="88204" y="146075"/>
                </a:lnTo>
                <a:lnTo>
                  <a:pt x="93908" y="147749"/>
                </a:lnTo>
                <a:lnTo>
                  <a:pt x="99616" y="149816"/>
                </a:lnTo>
                <a:lnTo>
                  <a:pt x="106279" y="151195"/>
                </a:lnTo>
                <a:lnTo>
                  <a:pt x="113579" y="152114"/>
                </a:lnTo>
                <a:lnTo>
                  <a:pt x="121303" y="152727"/>
                </a:lnTo>
                <a:lnTo>
                  <a:pt x="128357" y="154088"/>
                </a:lnTo>
                <a:lnTo>
                  <a:pt x="134965" y="155948"/>
                </a:lnTo>
                <a:lnTo>
                  <a:pt x="141275" y="158140"/>
                </a:lnTo>
                <a:lnTo>
                  <a:pt x="147387" y="160554"/>
                </a:lnTo>
                <a:lnTo>
                  <a:pt x="153366" y="163116"/>
                </a:lnTo>
                <a:lnTo>
                  <a:pt x="159258" y="165777"/>
                </a:lnTo>
                <a:lnTo>
                  <a:pt x="161280" y="169455"/>
                </a:lnTo>
                <a:lnTo>
                  <a:pt x="160724" y="173812"/>
                </a:lnTo>
                <a:lnTo>
                  <a:pt x="158448" y="178622"/>
                </a:lnTo>
                <a:lnTo>
                  <a:pt x="158835" y="182781"/>
                </a:lnTo>
                <a:lnTo>
                  <a:pt x="160998" y="186507"/>
                </a:lnTo>
                <a:lnTo>
                  <a:pt x="164345" y="189943"/>
                </a:lnTo>
                <a:lnTo>
                  <a:pt x="167530" y="194138"/>
                </a:lnTo>
                <a:lnTo>
                  <a:pt x="170605" y="198840"/>
                </a:lnTo>
                <a:lnTo>
                  <a:pt x="175609" y="208193"/>
                </a:lnTo>
                <a:lnTo>
                  <a:pt x="177833" y="215524"/>
                </a:lnTo>
                <a:lnTo>
                  <a:pt x="178822" y="224497"/>
                </a:lnTo>
                <a:lnTo>
                  <a:pt x="179261" y="233883"/>
                </a:lnTo>
                <a:lnTo>
                  <a:pt x="179456" y="241229"/>
                </a:lnTo>
                <a:lnTo>
                  <a:pt x="179599" y="266946"/>
                </a:lnTo>
                <a:lnTo>
                  <a:pt x="177067" y="275926"/>
                </a:lnTo>
                <a:lnTo>
                  <a:pt x="172766" y="285315"/>
                </a:lnTo>
                <a:lnTo>
                  <a:pt x="167680" y="292663"/>
                </a:lnTo>
                <a:lnTo>
                  <a:pt x="162244" y="299104"/>
                </a:lnTo>
                <a:lnTo>
                  <a:pt x="159461" y="302155"/>
                </a:lnTo>
                <a:lnTo>
                  <a:pt x="155701" y="305142"/>
                </a:lnTo>
                <a:lnTo>
                  <a:pt x="151289" y="308085"/>
                </a:lnTo>
                <a:lnTo>
                  <a:pt x="146443" y="311000"/>
                </a:lnTo>
                <a:lnTo>
                  <a:pt x="142259" y="312943"/>
                </a:lnTo>
                <a:lnTo>
                  <a:pt x="138518" y="314239"/>
                </a:lnTo>
                <a:lnTo>
                  <a:pt x="135071" y="315102"/>
                </a:lnTo>
                <a:lnTo>
                  <a:pt x="130869" y="315678"/>
                </a:lnTo>
                <a:lnTo>
                  <a:pt x="126161" y="316062"/>
                </a:lnTo>
                <a:lnTo>
                  <a:pt x="121119" y="316318"/>
                </a:lnTo>
                <a:lnTo>
                  <a:pt x="110435" y="316602"/>
                </a:lnTo>
                <a:lnTo>
                  <a:pt x="92605" y="316784"/>
                </a:lnTo>
                <a:lnTo>
                  <a:pt x="88270" y="315847"/>
                </a:lnTo>
                <a:lnTo>
                  <a:pt x="83475" y="314270"/>
                </a:lnTo>
                <a:lnTo>
                  <a:pt x="78373" y="312266"/>
                </a:lnTo>
                <a:lnTo>
                  <a:pt x="74020" y="309977"/>
                </a:lnTo>
                <a:lnTo>
                  <a:pt x="70165" y="307499"/>
                </a:lnTo>
                <a:lnTo>
                  <a:pt x="66642" y="304894"/>
                </a:lnTo>
                <a:lnTo>
                  <a:pt x="63342" y="302205"/>
                </a:lnTo>
                <a:lnTo>
                  <a:pt x="60189" y="299460"/>
                </a:lnTo>
                <a:lnTo>
                  <a:pt x="57134" y="296677"/>
                </a:lnTo>
                <a:lnTo>
                  <a:pt x="54145" y="292917"/>
                </a:lnTo>
                <a:lnTo>
                  <a:pt x="51200" y="288505"/>
                </a:lnTo>
                <a:lnTo>
                  <a:pt x="48284" y="283659"/>
                </a:lnTo>
                <a:lnTo>
                  <a:pt x="45388" y="279476"/>
                </a:lnTo>
                <a:lnTo>
                  <a:pt x="42504" y="275735"/>
                </a:lnTo>
                <a:lnTo>
                  <a:pt x="39630" y="272288"/>
                </a:lnTo>
                <a:lnTo>
                  <a:pt x="36761" y="268085"/>
                </a:lnTo>
                <a:lnTo>
                  <a:pt x="33896" y="263378"/>
                </a:lnTo>
                <a:lnTo>
                  <a:pt x="29124" y="254021"/>
                </a:lnTo>
                <a:lnTo>
                  <a:pt x="27004" y="246687"/>
                </a:lnTo>
                <a:lnTo>
                  <a:pt x="26061" y="237712"/>
                </a:lnTo>
                <a:lnTo>
                  <a:pt x="25810" y="232653"/>
                </a:lnTo>
                <a:lnTo>
                  <a:pt x="26595" y="227374"/>
                </a:lnTo>
                <a:lnTo>
                  <a:pt x="28071" y="221950"/>
                </a:lnTo>
                <a:lnTo>
                  <a:pt x="30008" y="216429"/>
                </a:lnTo>
                <a:lnTo>
                  <a:pt x="32251" y="210844"/>
                </a:lnTo>
                <a:lnTo>
                  <a:pt x="34699" y="205215"/>
                </a:lnTo>
                <a:lnTo>
                  <a:pt x="37284" y="199557"/>
                </a:lnTo>
                <a:lnTo>
                  <a:pt x="41864" y="193880"/>
                </a:lnTo>
                <a:lnTo>
                  <a:pt x="47775" y="188191"/>
                </a:lnTo>
                <a:lnTo>
                  <a:pt x="54574" y="182493"/>
                </a:lnTo>
                <a:lnTo>
                  <a:pt x="60059" y="176789"/>
                </a:lnTo>
                <a:lnTo>
                  <a:pt x="64667" y="171082"/>
                </a:lnTo>
                <a:lnTo>
                  <a:pt x="68693" y="165372"/>
                </a:lnTo>
                <a:lnTo>
                  <a:pt x="73281" y="159660"/>
                </a:lnTo>
                <a:lnTo>
                  <a:pt x="78245" y="153947"/>
                </a:lnTo>
                <a:lnTo>
                  <a:pt x="83459" y="148234"/>
                </a:lnTo>
                <a:lnTo>
                  <a:pt x="87887" y="142520"/>
                </a:lnTo>
                <a:lnTo>
                  <a:pt x="91793" y="136806"/>
                </a:lnTo>
                <a:lnTo>
                  <a:pt x="95348" y="131091"/>
                </a:lnTo>
                <a:lnTo>
                  <a:pt x="98671" y="126329"/>
                </a:lnTo>
                <a:lnTo>
                  <a:pt x="101839" y="122202"/>
                </a:lnTo>
                <a:lnTo>
                  <a:pt x="104904" y="118498"/>
                </a:lnTo>
                <a:lnTo>
                  <a:pt x="108852" y="115076"/>
                </a:lnTo>
                <a:lnTo>
                  <a:pt x="113389" y="111842"/>
                </a:lnTo>
                <a:lnTo>
                  <a:pt x="118318" y="108734"/>
                </a:lnTo>
                <a:lnTo>
                  <a:pt x="122557" y="105709"/>
                </a:lnTo>
                <a:lnTo>
                  <a:pt x="126336" y="102740"/>
                </a:lnTo>
                <a:lnTo>
                  <a:pt x="136750" y="939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549"/>
          <p:cNvSpPr/>
          <p:nvPr/>
        </p:nvSpPr>
        <p:spPr>
          <a:xfrm>
            <a:off x="5137784" y="3188970"/>
            <a:ext cx="300039" cy="171450"/>
          </a:xfrm>
          <a:custGeom>
            <a:avLst/>
            <a:gdLst/>
            <a:ahLst/>
            <a:cxnLst/>
            <a:rect l="0" t="0" r="0" b="0"/>
            <a:pathLst>
              <a:path w="300039" h="171450">
                <a:moveTo>
                  <a:pt x="0" y="0"/>
                </a:moveTo>
                <a:lnTo>
                  <a:pt x="0" y="12770"/>
                </a:lnTo>
                <a:lnTo>
                  <a:pt x="953" y="15181"/>
                </a:lnTo>
                <a:lnTo>
                  <a:pt x="4552" y="20399"/>
                </a:lnTo>
                <a:lnTo>
                  <a:pt x="6844" y="22172"/>
                </a:lnTo>
                <a:lnTo>
                  <a:pt x="9325" y="23354"/>
                </a:lnTo>
                <a:lnTo>
                  <a:pt x="11932" y="24142"/>
                </a:lnTo>
                <a:lnTo>
                  <a:pt x="13670" y="25619"/>
                </a:lnTo>
                <a:lnTo>
                  <a:pt x="14829" y="27557"/>
                </a:lnTo>
                <a:lnTo>
                  <a:pt x="15601" y="29801"/>
                </a:lnTo>
                <a:lnTo>
                  <a:pt x="16116" y="33202"/>
                </a:lnTo>
                <a:lnTo>
                  <a:pt x="16459" y="37375"/>
                </a:lnTo>
                <a:lnTo>
                  <a:pt x="16840" y="46138"/>
                </a:lnTo>
                <a:lnTo>
                  <a:pt x="17010" y="53208"/>
                </a:lnTo>
                <a:lnTo>
                  <a:pt x="18008" y="57379"/>
                </a:lnTo>
                <a:lnTo>
                  <a:pt x="19626" y="62065"/>
                </a:lnTo>
                <a:lnTo>
                  <a:pt x="21656" y="67094"/>
                </a:lnTo>
                <a:lnTo>
                  <a:pt x="23010" y="71399"/>
                </a:lnTo>
                <a:lnTo>
                  <a:pt x="23913" y="75222"/>
                </a:lnTo>
                <a:lnTo>
                  <a:pt x="24515" y="78723"/>
                </a:lnTo>
                <a:lnTo>
                  <a:pt x="24916" y="82962"/>
                </a:lnTo>
                <a:lnTo>
                  <a:pt x="25183" y="87693"/>
                </a:lnTo>
                <a:lnTo>
                  <a:pt x="25481" y="97077"/>
                </a:lnTo>
                <a:lnTo>
                  <a:pt x="25671" y="110862"/>
                </a:lnTo>
                <a:lnTo>
                  <a:pt x="25708" y="122758"/>
                </a:lnTo>
                <a:lnTo>
                  <a:pt x="26665" y="125653"/>
                </a:lnTo>
                <a:lnTo>
                  <a:pt x="28254" y="128536"/>
                </a:lnTo>
                <a:lnTo>
                  <a:pt x="30266" y="131411"/>
                </a:lnTo>
                <a:lnTo>
                  <a:pt x="31608" y="134279"/>
                </a:lnTo>
                <a:lnTo>
                  <a:pt x="32502" y="137145"/>
                </a:lnTo>
                <a:lnTo>
                  <a:pt x="33098" y="140007"/>
                </a:lnTo>
                <a:lnTo>
                  <a:pt x="33496" y="142868"/>
                </a:lnTo>
                <a:lnTo>
                  <a:pt x="33760" y="145728"/>
                </a:lnTo>
                <a:lnTo>
                  <a:pt x="33937" y="148587"/>
                </a:lnTo>
                <a:lnTo>
                  <a:pt x="34134" y="154303"/>
                </a:lnTo>
                <a:lnTo>
                  <a:pt x="34186" y="157161"/>
                </a:lnTo>
                <a:lnTo>
                  <a:pt x="35173" y="159067"/>
                </a:lnTo>
                <a:lnTo>
                  <a:pt x="36784" y="160337"/>
                </a:lnTo>
                <a:lnTo>
                  <a:pt x="38811" y="161184"/>
                </a:lnTo>
                <a:lnTo>
                  <a:pt x="40161" y="162700"/>
                </a:lnTo>
                <a:lnTo>
                  <a:pt x="41062" y="164664"/>
                </a:lnTo>
                <a:lnTo>
                  <a:pt x="41663" y="166926"/>
                </a:lnTo>
                <a:lnTo>
                  <a:pt x="43015" y="168434"/>
                </a:lnTo>
                <a:lnTo>
                  <a:pt x="44870" y="169439"/>
                </a:lnTo>
                <a:lnTo>
                  <a:pt x="49470" y="170556"/>
                </a:lnTo>
                <a:lnTo>
                  <a:pt x="57415" y="171185"/>
                </a:lnTo>
                <a:lnTo>
                  <a:pt x="65801" y="171371"/>
                </a:lnTo>
                <a:lnTo>
                  <a:pt x="104537" y="171449"/>
                </a:lnTo>
                <a:lnTo>
                  <a:pt x="113454" y="168909"/>
                </a:lnTo>
                <a:lnTo>
                  <a:pt x="118499" y="166899"/>
                </a:lnTo>
                <a:lnTo>
                  <a:pt x="123767" y="165558"/>
                </a:lnTo>
                <a:lnTo>
                  <a:pt x="129184" y="164664"/>
                </a:lnTo>
                <a:lnTo>
                  <a:pt x="134700" y="164069"/>
                </a:lnTo>
                <a:lnTo>
                  <a:pt x="140282" y="163672"/>
                </a:lnTo>
                <a:lnTo>
                  <a:pt x="145910" y="163407"/>
                </a:lnTo>
                <a:lnTo>
                  <a:pt x="151566" y="163230"/>
                </a:lnTo>
                <a:lnTo>
                  <a:pt x="157242" y="162160"/>
                </a:lnTo>
                <a:lnTo>
                  <a:pt x="162930" y="160494"/>
                </a:lnTo>
                <a:lnTo>
                  <a:pt x="168628" y="158431"/>
                </a:lnTo>
                <a:lnTo>
                  <a:pt x="174331" y="157055"/>
                </a:lnTo>
                <a:lnTo>
                  <a:pt x="180039" y="156138"/>
                </a:lnTo>
                <a:lnTo>
                  <a:pt x="185749" y="155527"/>
                </a:lnTo>
                <a:lnTo>
                  <a:pt x="194633" y="154848"/>
                </a:lnTo>
                <a:lnTo>
                  <a:pt x="202709" y="154546"/>
                </a:lnTo>
                <a:lnTo>
                  <a:pt x="228954" y="154337"/>
                </a:lnTo>
                <a:lnTo>
                  <a:pt x="268113" y="154305"/>
                </a:lnTo>
                <a:lnTo>
                  <a:pt x="271135" y="153353"/>
                </a:lnTo>
                <a:lnTo>
                  <a:pt x="279938" y="148413"/>
                </a:lnTo>
                <a:lnTo>
                  <a:pt x="285707" y="146924"/>
                </a:lnTo>
                <a:lnTo>
                  <a:pt x="294310" y="146085"/>
                </a:lnTo>
                <a:lnTo>
                  <a:pt x="300038" y="1457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550"/>
          <p:cNvSpPr/>
          <p:nvPr/>
        </p:nvSpPr>
        <p:spPr>
          <a:xfrm>
            <a:off x="5369245" y="3171825"/>
            <a:ext cx="38476" cy="342901"/>
          </a:xfrm>
          <a:custGeom>
            <a:avLst/>
            <a:gdLst/>
            <a:ahLst/>
            <a:cxnLst/>
            <a:rect l="0" t="0" r="0" b="0"/>
            <a:pathLst>
              <a:path w="38476" h="342901">
                <a:moveTo>
                  <a:pt x="8570" y="0"/>
                </a:moveTo>
                <a:lnTo>
                  <a:pt x="28" y="0"/>
                </a:lnTo>
                <a:lnTo>
                  <a:pt x="0" y="11931"/>
                </a:lnTo>
                <a:lnTo>
                  <a:pt x="952" y="15574"/>
                </a:lnTo>
                <a:lnTo>
                  <a:pt x="2538" y="19908"/>
                </a:lnTo>
                <a:lnTo>
                  <a:pt x="4549" y="24702"/>
                </a:lnTo>
                <a:lnTo>
                  <a:pt x="5889" y="29803"/>
                </a:lnTo>
                <a:lnTo>
                  <a:pt x="6783" y="35108"/>
                </a:lnTo>
                <a:lnTo>
                  <a:pt x="7378" y="40551"/>
                </a:lnTo>
                <a:lnTo>
                  <a:pt x="7775" y="46084"/>
                </a:lnTo>
                <a:lnTo>
                  <a:pt x="8040" y="51677"/>
                </a:lnTo>
                <a:lnTo>
                  <a:pt x="8217" y="57311"/>
                </a:lnTo>
                <a:lnTo>
                  <a:pt x="9287" y="63925"/>
                </a:lnTo>
                <a:lnTo>
                  <a:pt x="10953" y="71191"/>
                </a:lnTo>
                <a:lnTo>
                  <a:pt x="13016" y="78893"/>
                </a:lnTo>
                <a:lnTo>
                  <a:pt x="14391" y="85933"/>
                </a:lnTo>
                <a:lnTo>
                  <a:pt x="15308" y="92531"/>
                </a:lnTo>
                <a:lnTo>
                  <a:pt x="15919" y="98835"/>
                </a:lnTo>
                <a:lnTo>
                  <a:pt x="17280" y="105895"/>
                </a:lnTo>
                <a:lnTo>
                  <a:pt x="19139" y="113459"/>
                </a:lnTo>
                <a:lnTo>
                  <a:pt x="21331" y="121359"/>
                </a:lnTo>
                <a:lnTo>
                  <a:pt x="22792" y="129483"/>
                </a:lnTo>
                <a:lnTo>
                  <a:pt x="23766" y="137757"/>
                </a:lnTo>
                <a:lnTo>
                  <a:pt x="24416" y="146131"/>
                </a:lnTo>
                <a:lnTo>
                  <a:pt x="24849" y="153618"/>
                </a:lnTo>
                <a:lnTo>
                  <a:pt x="25330" y="167017"/>
                </a:lnTo>
                <a:lnTo>
                  <a:pt x="26410" y="174209"/>
                </a:lnTo>
                <a:lnTo>
                  <a:pt x="28084" y="181862"/>
                </a:lnTo>
                <a:lnTo>
                  <a:pt x="30151" y="189821"/>
                </a:lnTo>
                <a:lnTo>
                  <a:pt x="31530" y="197032"/>
                </a:lnTo>
                <a:lnTo>
                  <a:pt x="32449" y="203745"/>
                </a:lnTo>
                <a:lnTo>
                  <a:pt x="33062" y="210125"/>
                </a:lnTo>
                <a:lnTo>
                  <a:pt x="34422" y="216283"/>
                </a:lnTo>
                <a:lnTo>
                  <a:pt x="36283" y="222294"/>
                </a:lnTo>
                <a:lnTo>
                  <a:pt x="38475" y="228205"/>
                </a:lnTo>
                <a:lnTo>
                  <a:pt x="35174" y="235004"/>
                </a:lnTo>
                <a:lnTo>
                  <a:pt x="28211" y="242394"/>
                </a:lnTo>
                <a:lnTo>
                  <a:pt x="18806" y="250179"/>
                </a:lnTo>
                <a:lnTo>
                  <a:pt x="12536" y="257273"/>
                </a:lnTo>
                <a:lnTo>
                  <a:pt x="8356" y="263908"/>
                </a:lnTo>
                <a:lnTo>
                  <a:pt x="5570" y="270236"/>
                </a:lnTo>
                <a:lnTo>
                  <a:pt x="3713" y="276360"/>
                </a:lnTo>
                <a:lnTo>
                  <a:pt x="2474" y="282347"/>
                </a:lnTo>
                <a:lnTo>
                  <a:pt x="1648" y="288244"/>
                </a:lnTo>
                <a:lnTo>
                  <a:pt x="731" y="297336"/>
                </a:lnTo>
                <a:lnTo>
                  <a:pt x="215" y="307809"/>
                </a:lnTo>
                <a:lnTo>
                  <a:pt x="142" y="310934"/>
                </a:lnTo>
                <a:lnTo>
                  <a:pt x="1046" y="313969"/>
                </a:lnTo>
                <a:lnTo>
                  <a:pt x="2601" y="316945"/>
                </a:lnTo>
                <a:lnTo>
                  <a:pt x="4591" y="319882"/>
                </a:lnTo>
                <a:lnTo>
                  <a:pt x="5917" y="322791"/>
                </a:lnTo>
                <a:lnTo>
                  <a:pt x="6802" y="325684"/>
                </a:lnTo>
                <a:lnTo>
                  <a:pt x="8220" y="332620"/>
                </a:lnTo>
                <a:lnTo>
                  <a:pt x="9289" y="334142"/>
                </a:lnTo>
                <a:lnTo>
                  <a:pt x="10954" y="336108"/>
                </a:lnTo>
                <a:lnTo>
                  <a:pt x="17142" y="3429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551"/>
          <p:cNvSpPr/>
          <p:nvPr/>
        </p:nvSpPr>
        <p:spPr>
          <a:xfrm>
            <a:off x="5617845" y="3248977"/>
            <a:ext cx="265748" cy="51436"/>
          </a:xfrm>
          <a:custGeom>
            <a:avLst/>
            <a:gdLst/>
            <a:ahLst/>
            <a:cxnLst/>
            <a:rect l="0" t="0" r="0" b="0"/>
            <a:pathLst>
              <a:path w="265748" h="51436">
                <a:moveTo>
                  <a:pt x="0" y="51435"/>
                </a:moveTo>
                <a:lnTo>
                  <a:pt x="4550" y="46885"/>
                </a:lnTo>
                <a:lnTo>
                  <a:pt x="6843" y="45543"/>
                </a:lnTo>
                <a:lnTo>
                  <a:pt x="11931" y="44054"/>
                </a:lnTo>
                <a:lnTo>
                  <a:pt x="20151" y="43215"/>
                </a:lnTo>
                <a:lnTo>
                  <a:pt x="25783" y="43020"/>
                </a:lnTo>
                <a:lnTo>
                  <a:pt x="36849" y="42909"/>
                </a:lnTo>
                <a:lnTo>
                  <a:pt x="41711" y="42894"/>
                </a:lnTo>
                <a:lnTo>
                  <a:pt x="46857" y="41931"/>
                </a:lnTo>
                <a:lnTo>
                  <a:pt x="52193" y="40336"/>
                </a:lnTo>
                <a:lnTo>
                  <a:pt x="57655" y="38321"/>
                </a:lnTo>
                <a:lnTo>
                  <a:pt x="63202" y="36977"/>
                </a:lnTo>
                <a:lnTo>
                  <a:pt x="68804" y="36082"/>
                </a:lnTo>
                <a:lnTo>
                  <a:pt x="74444" y="35484"/>
                </a:lnTo>
                <a:lnTo>
                  <a:pt x="81062" y="35086"/>
                </a:lnTo>
                <a:lnTo>
                  <a:pt x="96035" y="34644"/>
                </a:lnTo>
                <a:lnTo>
                  <a:pt x="103075" y="33574"/>
                </a:lnTo>
                <a:lnTo>
                  <a:pt x="109675" y="31907"/>
                </a:lnTo>
                <a:lnTo>
                  <a:pt x="115979" y="29844"/>
                </a:lnTo>
                <a:lnTo>
                  <a:pt x="122086" y="27516"/>
                </a:lnTo>
                <a:lnTo>
                  <a:pt x="128063" y="25012"/>
                </a:lnTo>
                <a:lnTo>
                  <a:pt x="133953" y="22389"/>
                </a:lnTo>
                <a:lnTo>
                  <a:pt x="140737" y="20641"/>
                </a:lnTo>
                <a:lnTo>
                  <a:pt x="148117" y="19476"/>
                </a:lnTo>
                <a:lnTo>
                  <a:pt x="155895" y="18699"/>
                </a:lnTo>
                <a:lnTo>
                  <a:pt x="162985" y="17229"/>
                </a:lnTo>
                <a:lnTo>
                  <a:pt x="169616" y="15296"/>
                </a:lnTo>
                <a:lnTo>
                  <a:pt x="175942" y="13055"/>
                </a:lnTo>
                <a:lnTo>
                  <a:pt x="182065" y="11561"/>
                </a:lnTo>
                <a:lnTo>
                  <a:pt x="188051" y="10565"/>
                </a:lnTo>
                <a:lnTo>
                  <a:pt x="193947" y="9900"/>
                </a:lnTo>
                <a:lnTo>
                  <a:pt x="200735" y="9458"/>
                </a:lnTo>
                <a:lnTo>
                  <a:pt x="208119" y="9163"/>
                </a:lnTo>
                <a:lnTo>
                  <a:pt x="215898" y="8966"/>
                </a:lnTo>
                <a:lnTo>
                  <a:pt x="222989" y="7882"/>
                </a:lnTo>
                <a:lnTo>
                  <a:pt x="229622" y="6208"/>
                </a:lnTo>
                <a:lnTo>
                  <a:pt x="235948" y="4138"/>
                </a:lnTo>
                <a:lnTo>
                  <a:pt x="241119" y="2759"/>
                </a:lnTo>
                <a:lnTo>
                  <a:pt x="249404" y="1226"/>
                </a:lnTo>
                <a:lnTo>
                  <a:pt x="256261" y="545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552"/>
          <p:cNvSpPr/>
          <p:nvPr/>
        </p:nvSpPr>
        <p:spPr>
          <a:xfrm>
            <a:off x="5677852" y="3344467"/>
            <a:ext cx="291466" cy="24526"/>
          </a:xfrm>
          <a:custGeom>
            <a:avLst/>
            <a:gdLst/>
            <a:ahLst/>
            <a:cxnLst/>
            <a:rect l="0" t="0" r="0" b="0"/>
            <a:pathLst>
              <a:path w="291466" h="24526">
                <a:moveTo>
                  <a:pt x="0" y="24525"/>
                </a:moveTo>
                <a:lnTo>
                  <a:pt x="52857" y="24525"/>
                </a:lnTo>
                <a:lnTo>
                  <a:pt x="57145" y="23573"/>
                </a:lnTo>
                <a:lnTo>
                  <a:pt x="61910" y="21985"/>
                </a:lnTo>
                <a:lnTo>
                  <a:pt x="66990" y="19974"/>
                </a:lnTo>
                <a:lnTo>
                  <a:pt x="72283" y="18633"/>
                </a:lnTo>
                <a:lnTo>
                  <a:pt x="77716" y="17740"/>
                </a:lnTo>
                <a:lnTo>
                  <a:pt x="83244" y="17144"/>
                </a:lnTo>
                <a:lnTo>
                  <a:pt x="89786" y="16747"/>
                </a:lnTo>
                <a:lnTo>
                  <a:pt x="104675" y="16306"/>
                </a:lnTo>
                <a:lnTo>
                  <a:pt x="111693" y="15236"/>
                </a:lnTo>
                <a:lnTo>
                  <a:pt x="118277" y="13569"/>
                </a:lnTo>
                <a:lnTo>
                  <a:pt x="124572" y="11506"/>
                </a:lnTo>
                <a:lnTo>
                  <a:pt x="131625" y="10131"/>
                </a:lnTo>
                <a:lnTo>
                  <a:pt x="139185" y="9214"/>
                </a:lnTo>
                <a:lnTo>
                  <a:pt x="147082" y="8603"/>
                </a:lnTo>
                <a:lnTo>
                  <a:pt x="154253" y="8195"/>
                </a:lnTo>
                <a:lnTo>
                  <a:pt x="167299" y="7742"/>
                </a:lnTo>
                <a:lnTo>
                  <a:pt x="203783" y="7428"/>
                </a:lnTo>
                <a:lnTo>
                  <a:pt x="228213" y="7390"/>
                </a:lnTo>
                <a:lnTo>
                  <a:pt x="235010" y="6434"/>
                </a:lnTo>
                <a:lnTo>
                  <a:pt x="242398" y="4844"/>
                </a:lnTo>
                <a:lnTo>
                  <a:pt x="250181" y="2832"/>
                </a:lnTo>
                <a:lnTo>
                  <a:pt x="257275" y="1491"/>
                </a:lnTo>
                <a:lnTo>
                  <a:pt x="263909" y="596"/>
                </a:lnTo>
                <a:lnTo>
                  <a:pt x="270237" y="0"/>
                </a:lnTo>
                <a:lnTo>
                  <a:pt x="275408" y="555"/>
                </a:lnTo>
                <a:lnTo>
                  <a:pt x="279808" y="1877"/>
                </a:lnTo>
                <a:lnTo>
                  <a:pt x="291465" y="73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553"/>
          <p:cNvSpPr/>
          <p:nvPr/>
        </p:nvSpPr>
        <p:spPr>
          <a:xfrm>
            <a:off x="6067213" y="3103245"/>
            <a:ext cx="295913" cy="401564"/>
          </a:xfrm>
          <a:custGeom>
            <a:avLst/>
            <a:gdLst/>
            <a:ahLst/>
            <a:cxnLst/>
            <a:rect l="0" t="0" r="0" b="0"/>
            <a:pathLst>
              <a:path w="295913" h="401564">
                <a:moveTo>
                  <a:pt x="142134" y="0"/>
                </a:moveTo>
                <a:lnTo>
                  <a:pt x="137583" y="0"/>
                </a:lnTo>
                <a:lnTo>
                  <a:pt x="136242" y="952"/>
                </a:lnTo>
                <a:lnTo>
                  <a:pt x="135349" y="2540"/>
                </a:lnTo>
                <a:lnTo>
                  <a:pt x="134356" y="6844"/>
                </a:lnTo>
                <a:lnTo>
                  <a:pt x="133915" y="11931"/>
                </a:lnTo>
                <a:lnTo>
                  <a:pt x="131179" y="19908"/>
                </a:lnTo>
                <a:lnTo>
                  <a:pt x="129115" y="24702"/>
                </a:lnTo>
                <a:lnTo>
                  <a:pt x="121743" y="35108"/>
                </a:lnTo>
                <a:lnTo>
                  <a:pt x="113069" y="46084"/>
                </a:lnTo>
                <a:lnTo>
                  <a:pt x="106039" y="57311"/>
                </a:lnTo>
                <a:lnTo>
                  <a:pt x="102830" y="63925"/>
                </a:lnTo>
                <a:lnTo>
                  <a:pt x="99739" y="71192"/>
                </a:lnTo>
                <a:lnTo>
                  <a:pt x="96726" y="78893"/>
                </a:lnTo>
                <a:lnTo>
                  <a:pt x="92812" y="85933"/>
                </a:lnTo>
                <a:lnTo>
                  <a:pt x="88298" y="92531"/>
                </a:lnTo>
                <a:lnTo>
                  <a:pt x="83383" y="98835"/>
                </a:lnTo>
                <a:lnTo>
                  <a:pt x="79155" y="105895"/>
                </a:lnTo>
                <a:lnTo>
                  <a:pt x="75382" y="113459"/>
                </a:lnTo>
                <a:lnTo>
                  <a:pt x="71916" y="121359"/>
                </a:lnTo>
                <a:lnTo>
                  <a:pt x="67699" y="129483"/>
                </a:lnTo>
                <a:lnTo>
                  <a:pt x="62983" y="137757"/>
                </a:lnTo>
                <a:lnTo>
                  <a:pt x="57935" y="146131"/>
                </a:lnTo>
                <a:lnTo>
                  <a:pt x="54568" y="153618"/>
                </a:lnTo>
                <a:lnTo>
                  <a:pt x="52325" y="160514"/>
                </a:lnTo>
                <a:lnTo>
                  <a:pt x="50829" y="167017"/>
                </a:lnTo>
                <a:lnTo>
                  <a:pt x="49831" y="174209"/>
                </a:lnTo>
                <a:lnTo>
                  <a:pt x="49167" y="181862"/>
                </a:lnTo>
                <a:lnTo>
                  <a:pt x="48723" y="189821"/>
                </a:lnTo>
                <a:lnTo>
                  <a:pt x="47475" y="197033"/>
                </a:lnTo>
                <a:lnTo>
                  <a:pt x="45691" y="203745"/>
                </a:lnTo>
                <a:lnTo>
                  <a:pt x="43549" y="210125"/>
                </a:lnTo>
                <a:lnTo>
                  <a:pt x="42120" y="217236"/>
                </a:lnTo>
                <a:lnTo>
                  <a:pt x="41169" y="224834"/>
                </a:lnTo>
                <a:lnTo>
                  <a:pt x="40533" y="232756"/>
                </a:lnTo>
                <a:lnTo>
                  <a:pt x="40110" y="239943"/>
                </a:lnTo>
                <a:lnTo>
                  <a:pt x="39640" y="253009"/>
                </a:lnTo>
                <a:lnTo>
                  <a:pt x="39375" y="275625"/>
                </a:lnTo>
                <a:lnTo>
                  <a:pt x="40291" y="282810"/>
                </a:lnTo>
                <a:lnTo>
                  <a:pt x="41854" y="289505"/>
                </a:lnTo>
                <a:lnTo>
                  <a:pt x="43848" y="295873"/>
                </a:lnTo>
                <a:lnTo>
                  <a:pt x="38510" y="302976"/>
                </a:lnTo>
                <a:lnTo>
                  <a:pt x="28284" y="310569"/>
                </a:lnTo>
                <a:lnTo>
                  <a:pt x="14799" y="318488"/>
                </a:lnTo>
                <a:lnTo>
                  <a:pt x="6761" y="325673"/>
                </a:lnTo>
                <a:lnTo>
                  <a:pt x="2356" y="332368"/>
                </a:lnTo>
                <a:lnTo>
                  <a:pt x="371" y="338736"/>
                </a:lnTo>
                <a:lnTo>
                  <a:pt x="0" y="344886"/>
                </a:lnTo>
                <a:lnTo>
                  <a:pt x="2129" y="356800"/>
                </a:lnTo>
                <a:lnTo>
                  <a:pt x="6250" y="365905"/>
                </a:lnTo>
                <a:lnTo>
                  <a:pt x="8682" y="369667"/>
                </a:lnTo>
                <a:lnTo>
                  <a:pt x="16464" y="376386"/>
                </a:lnTo>
                <a:lnTo>
                  <a:pt x="25321" y="382548"/>
                </a:lnTo>
                <a:lnTo>
                  <a:pt x="32432" y="388461"/>
                </a:lnTo>
                <a:lnTo>
                  <a:pt x="36614" y="390419"/>
                </a:lnTo>
                <a:lnTo>
                  <a:pt x="41308" y="391724"/>
                </a:lnTo>
                <a:lnTo>
                  <a:pt x="46342" y="392594"/>
                </a:lnTo>
                <a:lnTo>
                  <a:pt x="51602" y="394127"/>
                </a:lnTo>
                <a:lnTo>
                  <a:pt x="57014" y="396101"/>
                </a:lnTo>
                <a:lnTo>
                  <a:pt x="62527" y="398370"/>
                </a:lnTo>
                <a:lnTo>
                  <a:pt x="68108" y="399882"/>
                </a:lnTo>
                <a:lnTo>
                  <a:pt x="73733" y="400891"/>
                </a:lnTo>
                <a:lnTo>
                  <a:pt x="79389" y="401563"/>
                </a:lnTo>
                <a:lnTo>
                  <a:pt x="84111" y="401058"/>
                </a:lnTo>
                <a:lnTo>
                  <a:pt x="88212" y="399769"/>
                </a:lnTo>
                <a:lnTo>
                  <a:pt x="122488" y="382721"/>
                </a:lnTo>
                <a:lnTo>
                  <a:pt x="127132" y="378972"/>
                </a:lnTo>
                <a:lnTo>
                  <a:pt x="134831" y="369727"/>
                </a:lnTo>
                <a:lnTo>
                  <a:pt x="143969" y="359268"/>
                </a:lnTo>
                <a:lnTo>
                  <a:pt x="154380" y="348269"/>
                </a:lnTo>
                <a:lnTo>
                  <a:pt x="165357" y="337031"/>
                </a:lnTo>
                <a:lnTo>
                  <a:pt x="178571" y="331367"/>
                </a:lnTo>
                <a:lnTo>
                  <a:pt x="196905" y="325686"/>
                </a:lnTo>
                <a:lnTo>
                  <a:pt x="218653" y="319994"/>
                </a:lnTo>
                <a:lnTo>
                  <a:pt x="234104" y="314294"/>
                </a:lnTo>
                <a:lnTo>
                  <a:pt x="245358" y="308589"/>
                </a:lnTo>
                <a:lnTo>
                  <a:pt x="253812" y="302881"/>
                </a:lnTo>
                <a:lnTo>
                  <a:pt x="260401" y="296218"/>
                </a:lnTo>
                <a:lnTo>
                  <a:pt x="265746" y="288918"/>
                </a:lnTo>
                <a:lnTo>
                  <a:pt x="270262" y="281195"/>
                </a:lnTo>
                <a:lnTo>
                  <a:pt x="277820" y="267533"/>
                </a:lnTo>
                <a:lnTo>
                  <a:pt x="287430" y="249131"/>
                </a:lnTo>
                <a:lnTo>
                  <a:pt x="292435" y="238360"/>
                </a:lnTo>
                <a:lnTo>
                  <a:pt x="294659" y="230398"/>
                </a:lnTo>
                <a:lnTo>
                  <a:pt x="295649" y="221144"/>
                </a:lnTo>
                <a:lnTo>
                  <a:pt x="295912" y="216009"/>
                </a:lnTo>
                <a:lnTo>
                  <a:pt x="295135" y="211634"/>
                </a:lnTo>
                <a:lnTo>
                  <a:pt x="291732" y="204232"/>
                </a:lnTo>
                <a:lnTo>
                  <a:pt x="289491" y="201877"/>
                </a:lnTo>
                <a:lnTo>
                  <a:pt x="287044" y="200307"/>
                </a:lnTo>
                <a:lnTo>
                  <a:pt x="284461" y="199260"/>
                </a:lnTo>
                <a:lnTo>
                  <a:pt x="276274" y="193237"/>
                </a:lnTo>
                <a:lnTo>
                  <a:pt x="273471" y="192642"/>
                </a:lnTo>
                <a:lnTo>
                  <a:pt x="270649" y="193197"/>
                </a:lnTo>
                <a:lnTo>
                  <a:pt x="267816" y="194521"/>
                </a:lnTo>
                <a:lnTo>
                  <a:pt x="259588" y="195991"/>
                </a:lnTo>
                <a:lnTo>
                  <a:pt x="254727" y="196383"/>
                </a:lnTo>
                <a:lnTo>
                  <a:pt x="249581" y="198549"/>
                </a:lnTo>
                <a:lnTo>
                  <a:pt x="244245" y="201898"/>
                </a:lnTo>
                <a:lnTo>
                  <a:pt x="238783" y="206037"/>
                </a:lnTo>
                <a:lnTo>
                  <a:pt x="233237" y="209748"/>
                </a:lnTo>
                <a:lnTo>
                  <a:pt x="227634" y="213174"/>
                </a:lnTo>
                <a:lnTo>
                  <a:pt x="221994" y="216411"/>
                </a:lnTo>
                <a:lnTo>
                  <a:pt x="210647" y="222547"/>
                </a:lnTo>
                <a:lnTo>
                  <a:pt x="204955" y="225518"/>
                </a:lnTo>
                <a:lnTo>
                  <a:pt x="199254" y="229402"/>
                </a:lnTo>
                <a:lnTo>
                  <a:pt x="193550" y="233897"/>
                </a:lnTo>
                <a:lnTo>
                  <a:pt x="187841" y="238799"/>
                </a:lnTo>
                <a:lnTo>
                  <a:pt x="182130" y="243972"/>
                </a:lnTo>
                <a:lnTo>
                  <a:pt x="170705" y="254799"/>
                </a:lnTo>
                <a:lnTo>
                  <a:pt x="153563" y="271605"/>
                </a:lnTo>
                <a:lnTo>
                  <a:pt x="144674" y="282956"/>
                </a:lnTo>
                <a:lnTo>
                  <a:pt x="137548" y="294350"/>
                </a:lnTo>
                <a:lnTo>
                  <a:pt x="131206" y="305765"/>
                </a:lnTo>
                <a:lnTo>
                  <a:pt x="121514" y="311476"/>
                </a:lnTo>
                <a:lnTo>
                  <a:pt x="107432" y="317188"/>
                </a:lnTo>
                <a:lnTo>
                  <a:pt x="90424" y="322901"/>
                </a:lnTo>
                <a:lnTo>
                  <a:pt x="79086" y="328614"/>
                </a:lnTo>
                <a:lnTo>
                  <a:pt x="71527" y="334329"/>
                </a:lnTo>
                <a:lnTo>
                  <a:pt x="63128" y="344805"/>
                </a:lnTo>
                <a:lnTo>
                  <a:pt x="59395" y="352637"/>
                </a:lnTo>
                <a:lnTo>
                  <a:pt x="57736" y="361832"/>
                </a:lnTo>
                <a:lnTo>
                  <a:pt x="57294" y="366951"/>
                </a:lnTo>
                <a:lnTo>
                  <a:pt x="57951" y="371316"/>
                </a:lnTo>
                <a:lnTo>
                  <a:pt x="61222" y="378707"/>
                </a:lnTo>
                <a:lnTo>
                  <a:pt x="68419" y="388222"/>
                </a:lnTo>
                <a:lnTo>
                  <a:pt x="72035" y="390260"/>
                </a:lnTo>
                <a:lnTo>
                  <a:pt x="81134" y="392524"/>
                </a:lnTo>
                <a:lnTo>
                  <a:pt x="88988" y="393530"/>
                </a:lnTo>
                <a:lnTo>
                  <a:pt x="99271" y="3943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554"/>
          <p:cNvSpPr/>
          <p:nvPr/>
        </p:nvSpPr>
        <p:spPr>
          <a:xfrm>
            <a:off x="6464026" y="3188970"/>
            <a:ext cx="396444" cy="265598"/>
          </a:xfrm>
          <a:custGeom>
            <a:avLst/>
            <a:gdLst/>
            <a:ahLst/>
            <a:cxnLst/>
            <a:rect l="0" t="0" r="0" b="0"/>
            <a:pathLst>
              <a:path w="396444" h="265598">
                <a:moveTo>
                  <a:pt x="36786" y="102870"/>
                </a:moveTo>
                <a:lnTo>
                  <a:pt x="36786" y="161290"/>
                </a:lnTo>
                <a:lnTo>
                  <a:pt x="37739" y="167534"/>
                </a:lnTo>
                <a:lnTo>
                  <a:pt x="39326" y="174554"/>
                </a:lnTo>
                <a:lnTo>
                  <a:pt x="41337" y="182092"/>
                </a:lnTo>
                <a:lnTo>
                  <a:pt x="42678" y="189022"/>
                </a:lnTo>
                <a:lnTo>
                  <a:pt x="43571" y="195547"/>
                </a:lnTo>
                <a:lnTo>
                  <a:pt x="44167" y="201802"/>
                </a:lnTo>
                <a:lnTo>
                  <a:pt x="45516" y="207877"/>
                </a:lnTo>
                <a:lnTo>
                  <a:pt x="47369" y="213832"/>
                </a:lnTo>
                <a:lnTo>
                  <a:pt x="49557" y="219707"/>
                </a:lnTo>
                <a:lnTo>
                  <a:pt x="44347" y="224576"/>
                </a:lnTo>
                <a:lnTo>
                  <a:pt x="34207" y="228775"/>
                </a:lnTo>
                <a:lnTo>
                  <a:pt x="20779" y="232526"/>
                </a:lnTo>
                <a:lnTo>
                  <a:pt x="11827" y="235980"/>
                </a:lnTo>
                <a:lnTo>
                  <a:pt x="5859" y="239235"/>
                </a:lnTo>
                <a:lnTo>
                  <a:pt x="1881" y="242357"/>
                </a:lnTo>
                <a:lnTo>
                  <a:pt x="181" y="245392"/>
                </a:lnTo>
                <a:lnTo>
                  <a:pt x="0" y="248367"/>
                </a:lnTo>
                <a:lnTo>
                  <a:pt x="832" y="251303"/>
                </a:lnTo>
                <a:lnTo>
                  <a:pt x="4297" y="257105"/>
                </a:lnTo>
                <a:lnTo>
                  <a:pt x="6554" y="259986"/>
                </a:lnTo>
                <a:lnTo>
                  <a:pt x="9011" y="261906"/>
                </a:lnTo>
                <a:lnTo>
                  <a:pt x="11602" y="263186"/>
                </a:lnTo>
                <a:lnTo>
                  <a:pt x="14282" y="264040"/>
                </a:lnTo>
                <a:lnTo>
                  <a:pt x="22339" y="264988"/>
                </a:lnTo>
                <a:lnTo>
                  <a:pt x="33932" y="265597"/>
                </a:lnTo>
                <a:lnTo>
                  <a:pt x="45043" y="261152"/>
                </a:lnTo>
                <a:lnTo>
                  <a:pt x="55848" y="253802"/>
                </a:lnTo>
                <a:lnTo>
                  <a:pt x="58067" y="251116"/>
                </a:lnTo>
                <a:lnTo>
                  <a:pt x="59546" y="248374"/>
                </a:lnTo>
                <a:lnTo>
                  <a:pt x="60532" y="245592"/>
                </a:lnTo>
                <a:lnTo>
                  <a:pt x="70714" y="241833"/>
                </a:lnTo>
                <a:lnTo>
                  <a:pt x="87027" y="237422"/>
                </a:lnTo>
                <a:lnTo>
                  <a:pt x="107427" y="232576"/>
                </a:lnTo>
                <a:lnTo>
                  <a:pt x="121981" y="226488"/>
                </a:lnTo>
                <a:lnTo>
                  <a:pt x="132635" y="219572"/>
                </a:lnTo>
                <a:lnTo>
                  <a:pt x="140691" y="212104"/>
                </a:lnTo>
                <a:lnTo>
                  <a:pt x="147013" y="205220"/>
                </a:lnTo>
                <a:lnTo>
                  <a:pt x="152181" y="198725"/>
                </a:lnTo>
                <a:lnTo>
                  <a:pt x="161416" y="185477"/>
                </a:lnTo>
                <a:lnTo>
                  <a:pt x="171869" y="170064"/>
                </a:lnTo>
                <a:lnTo>
                  <a:pt x="176372" y="161953"/>
                </a:lnTo>
                <a:lnTo>
                  <a:pt x="180325" y="153689"/>
                </a:lnTo>
                <a:lnTo>
                  <a:pt x="183914" y="145322"/>
                </a:lnTo>
                <a:lnTo>
                  <a:pt x="186306" y="137838"/>
                </a:lnTo>
                <a:lnTo>
                  <a:pt x="187902" y="130945"/>
                </a:lnTo>
                <a:lnTo>
                  <a:pt x="188964" y="124444"/>
                </a:lnTo>
                <a:lnTo>
                  <a:pt x="190626" y="118205"/>
                </a:lnTo>
                <a:lnTo>
                  <a:pt x="192687" y="112140"/>
                </a:lnTo>
                <a:lnTo>
                  <a:pt x="195011" y="106193"/>
                </a:lnTo>
                <a:lnTo>
                  <a:pt x="196562" y="101275"/>
                </a:lnTo>
                <a:lnTo>
                  <a:pt x="198285" y="93271"/>
                </a:lnTo>
                <a:lnTo>
                  <a:pt x="199051" y="86538"/>
                </a:lnTo>
                <a:lnTo>
                  <a:pt x="199653" y="77315"/>
                </a:lnTo>
                <a:lnTo>
                  <a:pt x="199661" y="81751"/>
                </a:lnTo>
                <a:lnTo>
                  <a:pt x="200614" y="84028"/>
                </a:lnTo>
                <a:lnTo>
                  <a:pt x="204214" y="89098"/>
                </a:lnTo>
                <a:lnTo>
                  <a:pt x="205555" y="92736"/>
                </a:lnTo>
                <a:lnTo>
                  <a:pt x="206449" y="97067"/>
                </a:lnTo>
                <a:lnTo>
                  <a:pt x="207044" y="101858"/>
                </a:lnTo>
                <a:lnTo>
                  <a:pt x="207441" y="106958"/>
                </a:lnTo>
                <a:lnTo>
                  <a:pt x="207707" y="112263"/>
                </a:lnTo>
                <a:lnTo>
                  <a:pt x="208000" y="123237"/>
                </a:lnTo>
                <a:lnTo>
                  <a:pt x="208227" y="175987"/>
                </a:lnTo>
                <a:lnTo>
                  <a:pt x="210135" y="182095"/>
                </a:lnTo>
                <a:lnTo>
                  <a:pt x="213312" y="188071"/>
                </a:lnTo>
                <a:lnTo>
                  <a:pt x="217335" y="193961"/>
                </a:lnTo>
                <a:lnTo>
                  <a:pt x="220017" y="199792"/>
                </a:lnTo>
                <a:lnTo>
                  <a:pt x="221805" y="205585"/>
                </a:lnTo>
                <a:lnTo>
                  <a:pt x="222997" y="211351"/>
                </a:lnTo>
                <a:lnTo>
                  <a:pt x="224744" y="216148"/>
                </a:lnTo>
                <a:lnTo>
                  <a:pt x="229225" y="224018"/>
                </a:lnTo>
                <a:lnTo>
                  <a:pt x="224134" y="227450"/>
                </a:lnTo>
                <a:lnTo>
                  <a:pt x="214072" y="230691"/>
                </a:lnTo>
                <a:lnTo>
                  <a:pt x="200697" y="233804"/>
                </a:lnTo>
                <a:lnTo>
                  <a:pt x="192732" y="236832"/>
                </a:lnTo>
                <a:lnTo>
                  <a:pt x="188375" y="239802"/>
                </a:lnTo>
                <a:lnTo>
                  <a:pt x="186423" y="242736"/>
                </a:lnTo>
                <a:lnTo>
                  <a:pt x="187026" y="245644"/>
                </a:lnTo>
                <a:lnTo>
                  <a:pt x="189334" y="248535"/>
                </a:lnTo>
                <a:lnTo>
                  <a:pt x="192777" y="251415"/>
                </a:lnTo>
                <a:lnTo>
                  <a:pt x="196978" y="253335"/>
                </a:lnTo>
                <a:lnTo>
                  <a:pt x="206725" y="255468"/>
                </a:lnTo>
                <a:lnTo>
                  <a:pt x="218371" y="256669"/>
                </a:lnTo>
                <a:lnTo>
                  <a:pt x="227346" y="256950"/>
                </a:lnTo>
                <a:lnTo>
                  <a:pt x="244079" y="257130"/>
                </a:lnTo>
                <a:lnTo>
                  <a:pt x="247371" y="256192"/>
                </a:lnTo>
                <a:lnTo>
                  <a:pt x="253569" y="252611"/>
                </a:lnTo>
                <a:lnTo>
                  <a:pt x="262414" y="245239"/>
                </a:lnTo>
                <a:lnTo>
                  <a:pt x="273882" y="242550"/>
                </a:lnTo>
                <a:lnTo>
                  <a:pt x="291053" y="239805"/>
                </a:lnTo>
                <a:lnTo>
                  <a:pt x="312025" y="237022"/>
                </a:lnTo>
                <a:lnTo>
                  <a:pt x="326959" y="233262"/>
                </a:lnTo>
                <a:lnTo>
                  <a:pt x="337867" y="228851"/>
                </a:lnTo>
                <a:lnTo>
                  <a:pt x="346091" y="224004"/>
                </a:lnTo>
                <a:lnTo>
                  <a:pt x="352527" y="218868"/>
                </a:lnTo>
                <a:lnTo>
                  <a:pt x="357770" y="213540"/>
                </a:lnTo>
                <a:lnTo>
                  <a:pt x="362218" y="208082"/>
                </a:lnTo>
                <a:lnTo>
                  <a:pt x="366136" y="201586"/>
                </a:lnTo>
                <a:lnTo>
                  <a:pt x="369701" y="194398"/>
                </a:lnTo>
                <a:lnTo>
                  <a:pt x="373029" y="186749"/>
                </a:lnTo>
                <a:lnTo>
                  <a:pt x="375248" y="179744"/>
                </a:lnTo>
                <a:lnTo>
                  <a:pt x="376727" y="173169"/>
                </a:lnTo>
                <a:lnTo>
                  <a:pt x="377713" y="166881"/>
                </a:lnTo>
                <a:lnTo>
                  <a:pt x="379323" y="159831"/>
                </a:lnTo>
                <a:lnTo>
                  <a:pt x="381349" y="152274"/>
                </a:lnTo>
                <a:lnTo>
                  <a:pt x="383652" y="144378"/>
                </a:lnTo>
                <a:lnTo>
                  <a:pt x="385188" y="136257"/>
                </a:lnTo>
                <a:lnTo>
                  <a:pt x="386212" y="127986"/>
                </a:lnTo>
                <a:lnTo>
                  <a:pt x="386894" y="119614"/>
                </a:lnTo>
                <a:lnTo>
                  <a:pt x="388301" y="112127"/>
                </a:lnTo>
                <a:lnTo>
                  <a:pt x="390192" y="105232"/>
                </a:lnTo>
                <a:lnTo>
                  <a:pt x="392405" y="98729"/>
                </a:lnTo>
                <a:lnTo>
                  <a:pt x="393880" y="91537"/>
                </a:lnTo>
                <a:lnTo>
                  <a:pt x="394864" y="83884"/>
                </a:lnTo>
                <a:lnTo>
                  <a:pt x="395519" y="75925"/>
                </a:lnTo>
                <a:lnTo>
                  <a:pt x="395956" y="68714"/>
                </a:lnTo>
                <a:lnTo>
                  <a:pt x="396443" y="55622"/>
                </a:lnTo>
                <a:lnTo>
                  <a:pt x="395620" y="49464"/>
                </a:lnTo>
                <a:lnTo>
                  <a:pt x="394118" y="43453"/>
                </a:lnTo>
                <a:lnTo>
                  <a:pt x="392165" y="37541"/>
                </a:lnTo>
                <a:lnTo>
                  <a:pt x="390863" y="32647"/>
                </a:lnTo>
                <a:lnTo>
                  <a:pt x="389416" y="24670"/>
                </a:lnTo>
                <a:lnTo>
                  <a:pt x="386233" y="17949"/>
                </a:lnTo>
                <a:lnTo>
                  <a:pt x="384051" y="14823"/>
                </a:lnTo>
                <a:lnTo>
                  <a:pt x="381626" y="8810"/>
                </a:lnTo>
                <a:lnTo>
                  <a:pt x="379799" y="515"/>
                </a:lnTo>
                <a:lnTo>
                  <a:pt x="37111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555"/>
          <p:cNvSpPr/>
          <p:nvPr/>
        </p:nvSpPr>
        <p:spPr>
          <a:xfrm>
            <a:off x="6980872" y="3257550"/>
            <a:ext cx="248604" cy="24527"/>
          </a:xfrm>
          <a:custGeom>
            <a:avLst/>
            <a:gdLst/>
            <a:ahLst/>
            <a:cxnLst/>
            <a:rect l="0" t="0" r="0" b="0"/>
            <a:pathLst>
              <a:path w="248604" h="24527">
                <a:moveTo>
                  <a:pt x="0" y="17145"/>
                </a:moveTo>
                <a:lnTo>
                  <a:pt x="4551" y="17145"/>
                </a:lnTo>
                <a:lnTo>
                  <a:pt x="6844" y="18097"/>
                </a:lnTo>
                <a:lnTo>
                  <a:pt x="9326" y="19685"/>
                </a:lnTo>
                <a:lnTo>
                  <a:pt x="11932" y="21695"/>
                </a:lnTo>
                <a:lnTo>
                  <a:pt x="14622" y="23036"/>
                </a:lnTo>
                <a:lnTo>
                  <a:pt x="17368" y="23930"/>
                </a:lnTo>
                <a:lnTo>
                  <a:pt x="20151" y="24526"/>
                </a:lnTo>
                <a:lnTo>
                  <a:pt x="23912" y="23970"/>
                </a:lnTo>
                <a:lnTo>
                  <a:pt x="28324" y="22648"/>
                </a:lnTo>
                <a:lnTo>
                  <a:pt x="33171" y="20813"/>
                </a:lnTo>
                <a:lnTo>
                  <a:pt x="38306" y="19591"/>
                </a:lnTo>
                <a:lnTo>
                  <a:pt x="43635" y="18775"/>
                </a:lnTo>
                <a:lnTo>
                  <a:pt x="49092" y="18232"/>
                </a:lnTo>
                <a:lnTo>
                  <a:pt x="54635" y="17869"/>
                </a:lnTo>
                <a:lnTo>
                  <a:pt x="60236" y="17628"/>
                </a:lnTo>
                <a:lnTo>
                  <a:pt x="65875" y="17467"/>
                </a:lnTo>
                <a:lnTo>
                  <a:pt x="71540" y="16407"/>
                </a:lnTo>
                <a:lnTo>
                  <a:pt x="77221" y="14748"/>
                </a:lnTo>
                <a:lnTo>
                  <a:pt x="82913" y="12689"/>
                </a:lnTo>
                <a:lnTo>
                  <a:pt x="89566" y="11317"/>
                </a:lnTo>
                <a:lnTo>
                  <a:pt x="96857" y="10402"/>
                </a:lnTo>
                <a:lnTo>
                  <a:pt x="104576" y="9792"/>
                </a:lnTo>
                <a:lnTo>
                  <a:pt x="112581" y="9385"/>
                </a:lnTo>
                <a:lnTo>
                  <a:pt x="129093" y="8933"/>
                </a:lnTo>
                <a:lnTo>
                  <a:pt x="136545" y="7861"/>
                </a:lnTo>
                <a:lnTo>
                  <a:pt x="143417" y="6193"/>
                </a:lnTo>
                <a:lnTo>
                  <a:pt x="149904" y="4128"/>
                </a:lnTo>
                <a:lnTo>
                  <a:pt x="156134" y="2752"/>
                </a:lnTo>
                <a:lnTo>
                  <a:pt x="162191" y="1835"/>
                </a:lnTo>
                <a:lnTo>
                  <a:pt x="168135" y="1223"/>
                </a:lnTo>
                <a:lnTo>
                  <a:pt x="174956" y="815"/>
                </a:lnTo>
                <a:lnTo>
                  <a:pt x="190153" y="362"/>
                </a:lnTo>
                <a:lnTo>
                  <a:pt x="210458" y="71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556"/>
          <p:cNvSpPr/>
          <p:nvPr/>
        </p:nvSpPr>
        <p:spPr>
          <a:xfrm>
            <a:off x="7392468" y="3043246"/>
            <a:ext cx="290950" cy="420045"/>
          </a:xfrm>
          <a:custGeom>
            <a:avLst/>
            <a:gdLst/>
            <a:ahLst/>
            <a:cxnLst/>
            <a:rect l="0" t="0" r="0" b="0"/>
            <a:pathLst>
              <a:path w="290950" h="420045">
                <a:moveTo>
                  <a:pt x="137044" y="8564"/>
                </a:moveTo>
                <a:lnTo>
                  <a:pt x="129663" y="8564"/>
                </a:lnTo>
                <a:lnTo>
                  <a:pt x="129266" y="7611"/>
                </a:lnTo>
                <a:lnTo>
                  <a:pt x="128825" y="4013"/>
                </a:lnTo>
                <a:lnTo>
                  <a:pt x="127755" y="2672"/>
                </a:lnTo>
                <a:lnTo>
                  <a:pt x="126089" y="1778"/>
                </a:lnTo>
                <a:lnTo>
                  <a:pt x="119931" y="0"/>
                </a:lnTo>
                <a:lnTo>
                  <a:pt x="119900" y="12762"/>
                </a:lnTo>
                <a:lnTo>
                  <a:pt x="118947" y="14220"/>
                </a:lnTo>
                <a:lnTo>
                  <a:pt x="117360" y="15192"/>
                </a:lnTo>
                <a:lnTo>
                  <a:pt x="115348" y="15840"/>
                </a:lnTo>
                <a:lnTo>
                  <a:pt x="114008" y="17224"/>
                </a:lnTo>
                <a:lnTo>
                  <a:pt x="113114" y="19100"/>
                </a:lnTo>
                <a:lnTo>
                  <a:pt x="112518" y="21303"/>
                </a:lnTo>
                <a:lnTo>
                  <a:pt x="111169" y="22771"/>
                </a:lnTo>
                <a:lnTo>
                  <a:pt x="109316" y="23751"/>
                </a:lnTo>
                <a:lnTo>
                  <a:pt x="107130" y="24403"/>
                </a:lnTo>
                <a:lnTo>
                  <a:pt x="105671" y="25791"/>
                </a:lnTo>
                <a:lnTo>
                  <a:pt x="104699" y="27669"/>
                </a:lnTo>
                <a:lnTo>
                  <a:pt x="104050" y="29873"/>
                </a:lnTo>
                <a:lnTo>
                  <a:pt x="100790" y="34862"/>
                </a:lnTo>
                <a:lnTo>
                  <a:pt x="98587" y="37526"/>
                </a:lnTo>
                <a:lnTo>
                  <a:pt x="97119" y="40254"/>
                </a:lnTo>
                <a:lnTo>
                  <a:pt x="94099" y="48645"/>
                </a:lnTo>
                <a:lnTo>
                  <a:pt x="87596" y="57164"/>
                </a:lnTo>
                <a:lnTo>
                  <a:pt x="79636" y="65720"/>
                </a:lnTo>
                <a:lnTo>
                  <a:pt x="71245" y="75241"/>
                </a:lnTo>
                <a:lnTo>
                  <a:pt x="65572" y="84553"/>
                </a:lnTo>
                <a:lnTo>
                  <a:pt x="57024" y="95955"/>
                </a:lnTo>
                <a:lnTo>
                  <a:pt x="48459" y="105365"/>
                </a:lnTo>
                <a:lnTo>
                  <a:pt x="42745" y="113817"/>
                </a:lnTo>
                <a:lnTo>
                  <a:pt x="37032" y="123923"/>
                </a:lnTo>
                <a:lnTo>
                  <a:pt x="31316" y="134764"/>
                </a:lnTo>
                <a:lnTo>
                  <a:pt x="22744" y="147027"/>
                </a:lnTo>
                <a:lnTo>
                  <a:pt x="20839" y="151355"/>
                </a:lnTo>
                <a:lnTo>
                  <a:pt x="18723" y="161244"/>
                </a:lnTo>
                <a:lnTo>
                  <a:pt x="15241" y="171989"/>
                </a:lnTo>
                <a:lnTo>
                  <a:pt x="11473" y="182162"/>
                </a:lnTo>
                <a:lnTo>
                  <a:pt x="8398" y="194197"/>
                </a:lnTo>
                <a:lnTo>
                  <a:pt x="4303" y="204097"/>
                </a:lnTo>
                <a:lnTo>
                  <a:pt x="1848" y="214847"/>
                </a:lnTo>
                <a:lnTo>
                  <a:pt x="757" y="225975"/>
                </a:lnTo>
                <a:lnTo>
                  <a:pt x="273" y="237271"/>
                </a:lnTo>
                <a:lnTo>
                  <a:pt x="0" y="254340"/>
                </a:lnTo>
                <a:lnTo>
                  <a:pt x="914" y="259092"/>
                </a:lnTo>
                <a:lnTo>
                  <a:pt x="5799" y="271283"/>
                </a:lnTo>
                <a:lnTo>
                  <a:pt x="7275" y="281220"/>
                </a:lnTo>
                <a:lnTo>
                  <a:pt x="10471" y="291987"/>
                </a:lnTo>
                <a:lnTo>
                  <a:pt x="15067" y="302169"/>
                </a:lnTo>
                <a:lnTo>
                  <a:pt x="23009" y="314210"/>
                </a:lnTo>
                <a:lnTo>
                  <a:pt x="28577" y="324111"/>
                </a:lnTo>
                <a:lnTo>
                  <a:pt x="37066" y="335845"/>
                </a:lnTo>
                <a:lnTo>
                  <a:pt x="45302" y="342300"/>
                </a:lnTo>
                <a:lnTo>
                  <a:pt x="54359" y="348343"/>
                </a:lnTo>
                <a:lnTo>
                  <a:pt x="61560" y="354204"/>
                </a:lnTo>
                <a:lnTo>
                  <a:pt x="70476" y="362524"/>
                </a:lnTo>
                <a:lnTo>
                  <a:pt x="75520" y="367410"/>
                </a:lnTo>
                <a:lnTo>
                  <a:pt x="80788" y="370667"/>
                </a:lnTo>
                <a:lnTo>
                  <a:pt x="86205" y="372838"/>
                </a:lnTo>
                <a:lnTo>
                  <a:pt x="91721" y="374286"/>
                </a:lnTo>
                <a:lnTo>
                  <a:pt x="89684" y="376203"/>
                </a:lnTo>
                <a:lnTo>
                  <a:pt x="82611" y="378435"/>
                </a:lnTo>
                <a:lnTo>
                  <a:pt x="72181" y="380874"/>
                </a:lnTo>
                <a:lnTo>
                  <a:pt x="67132" y="382501"/>
                </a:lnTo>
                <a:lnTo>
                  <a:pt x="65671" y="383585"/>
                </a:lnTo>
                <a:lnTo>
                  <a:pt x="66602" y="384308"/>
                </a:lnTo>
                <a:lnTo>
                  <a:pt x="72716" y="385111"/>
                </a:lnTo>
                <a:lnTo>
                  <a:pt x="77014" y="385325"/>
                </a:lnTo>
                <a:lnTo>
                  <a:pt x="89404" y="384516"/>
                </a:lnTo>
                <a:lnTo>
                  <a:pt x="154868" y="378912"/>
                </a:lnTo>
                <a:lnTo>
                  <a:pt x="163214" y="378335"/>
                </a:lnTo>
                <a:lnTo>
                  <a:pt x="171636" y="376998"/>
                </a:lnTo>
                <a:lnTo>
                  <a:pt x="180108" y="375154"/>
                </a:lnTo>
                <a:lnTo>
                  <a:pt x="188613" y="372972"/>
                </a:lnTo>
                <a:lnTo>
                  <a:pt x="196188" y="369613"/>
                </a:lnTo>
                <a:lnTo>
                  <a:pt x="203144" y="365468"/>
                </a:lnTo>
                <a:lnTo>
                  <a:pt x="209685" y="360800"/>
                </a:lnTo>
                <a:lnTo>
                  <a:pt x="214999" y="356735"/>
                </a:lnTo>
                <a:lnTo>
                  <a:pt x="223443" y="349679"/>
                </a:lnTo>
                <a:lnTo>
                  <a:pt x="227981" y="346464"/>
                </a:lnTo>
                <a:lnTo>
                  <a:pt x="232911" y="343368"/>
                </a:lnTo>
                <a:lnTo>
                  <a:pt x="238103" y="340352"/>
                </a:lnTo>
                <a:lnTo>
                  <a:pt x="243469" y="336436"/>
                </a:lnTo>
                <a:lnTo>
                  <a:pt x="248952" y="331920"/>
                </a:lnTo>
                <a:lnTo>
                  <a:pt x="259171" y="322775"/>
                </a:lnTo>
                <a:lnTo>
                  <a:pt x="266888" y="315536"/>
                </a:lnTo>
                <a:lnTo>
                  <a:pt x="273492" y="306603"/>
                </a:lnTo>
                <a:lnTo>
                  <a:pt x="278650" y="297236"/>
                </a:lnTo>
                <a:lnTo>
                  <a:pt x="282506" y="285654"/>
                </a:lnTo>
                <a:lnTo>
                  <a:pt x="286784" y="275860"/>
                </a:lnTo>
                <a:lnTo>
                  <a:pt x="289321" y="267697"/>
                </a:lnTo>
                <a:lnTo>
                  <a:pt x="290949" y="254696"/>
                </a:lnTo>
                <a:lnTo>
                  <a:pt x="290129" y="251709"/>
                </a:lnTo>
                <a:lnTo>
                  <a:pt x="286680" y="245851"/>
                </a:lnTo>
                <a:lnTo>
                  <a:pt x="284426" y="243908"/>
                </a:lnTo>
                <a:lnTo>
                  <a:pt x="281972" y="242612"/>
                </a:lnTo>
                <a:lnTo>
                  <a:pt x="276704" y="241173"/>
                </a:lnTo>
                <a:lnTo>
                  <a:pt x="268382" y="240362"/>
                </a:lnTo>
                <a:lnTo>
                  <a:pt x="262727" y="240173"/>
                </a:lnTo>
                <a:lnTo>
                  <a:pt x="259885" y="241075"/>
                </a:lnTo>
                <a:lnTo>
                  <a:pt x="254188" y="244617"/>
                </a:lnTo>
                <a:lnTo>
                  <a:pt x="245940" y="246826"/>
                </a:lnTo>
                <a:lnTo>
                  <a:pt x="241075" y="247415"/>
                </a:lnTo>
                <a:lnTo>
                  <a:pt x="235925" y="249713"/>
                </a:lnTo>
                <a:lnTo>
                  <a:pt x="230588" y="253150"/>
                </a:lnTo>
                <a:lnTo>
                  <a:pt x="225124" y="257346"/>
                </a:lnTo>
                <a:lnTo>
                  <a:pt x="218624" y="262049"/>
                </a:lnTo>
                <a:lnTo>
                  <a:pt x="203782" y="272354"/>
                </a:lnTo>
                <a:lnTo>
                  <a:pt x="196776" y="277769"/>
                </a:lnTo>
                <a:lnTo>
                  <a:pt x="190200" y="283283"/>
                </a:lnTo>
                <a:lnTo>
                  <a:pt x="183911" y="288865"/>
                </a:lnTo>
                <a:lnTo>
                  <a:pt x="177814" y="293539"/>
                </a:lnTo>
                <a:lnTo>
                  <a:pt x="171844" y="297607"/>
                </a:lnTo>
                <a:lnTo>
                  <a:pt x="165959" y="301272"/>
                </a:lnTo>
                <a:lnTo>
                  <a:pt x="160131" y="306572"/>
                </a:lnTo>
                <a:lnTo>
                  <a:pt x="154341" y="312964"/>
                </a:lnTo>
                <a:lnTo>
                  <a:pt x="148574" y="320082"/>
                </a:lnTo>
                <a:lnTo>
                  <a:pt x="139629" y="333071"/>
                </a:lnTo>
                <a:lnTo>
                  <a:pt x="131526" y="345194"/>
                </a:lnTo>
                <a:lnTo>
                  <a:pt x="126698" y="351094"/>
                </a:lnTo>
                <a:lnTo>
                  <a:pt x="121574" y="356932"/>
                </a:lnTo>
                <a:lnTo>
                  <a:pt x="109586" y="362729"/>
                </a:lnTo>
                <a:lnTo>
                  <a:pt x="93021" y="368499"/>
                </a:lnTo>
                <a:lnTo>
                  <a:pt x="73405" y="374250"/>
                </a:lnTo>
                <a:lnTo>
                  <a:pt x="60328" y="379038"/>
                </a:lnTo>
                <a:lnTo>
                  <a:pt x="51610" y="383181"/>
                </a:lnTo>
                <a:lnTo>
                  <a:pt x="45798" y="386896"/>
                </a:lnTo>
                <a:lnTo>
                  <a:pt x="41923" y="390325"/>
                </a:lnTo>
                <a:lnTo>
                  <a:pt x="39341" y="393564"/>
                </a:lnTo>
                <a:lnTo>
                  <a:pt x="36470" y="399702"/>
                </a:lnTo>
                <a:lnTo>
                  <a:pt x="35195" y="405605"/>
                </a:lnTo>
                <a:lnTo>
                  <a:pt x="35807" y="408513"/>
                </a:lnTo>
                <a:lnTo>
                  <a:pt x="42747" y="4200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557"/>
          <p:cNvSpPr/>
          <p:nvPr/>
        </p:nvSpPr>
        <p:spPr>
          <a:xfrm>
            <a:off x="7040889" y="3549015"/>
            <a:ext cx="17137" cy="282893"/>
          </a:xfrm>
          <a:custGeom>
            <a:avLst/>
            <a:gdLst/>
            <a:ahLst/>
            <a:cxnLst/>
            <a:rect l="0" t="0" r="0" b="0"/>
            <a:pathLst>
              <a:path w="17137" h="282893">
                <a:moveTo>
                  <a:pt x="17136" y="0"/>
                </a:moveTo>
                <a:lnTo>
                  <a:pt x="17136" y="117161"/>
                </a:lnTo>
                <a:lnTo>
                  <a:pt x="16184" y="123827"/>
                </a:lnTo>
                <a:lnTo>
                  <a:pt x="14596" y="131129"/>
                </a:lnTo>
                <a:lnTo>
                  <a:pt x="12585" y="138854"/>
                </a:lnTo>
                <a:lnTo>
                  <a:pt x="11244" y="145909"/>
                </a:lnTo>
                <a:lnTo>
                  <a:pt x="10351" y="152518"/>
                </a:lnTo>
                <a:lnTo>
                  <a:pt x="9755" y="158828"/>
                </a:lnTo>
                <a:lnTo>
                  <a:pt x="8405" y="164940"/>
                </a:lnTo>
                <a:lnTo>
                  <a:pt x="6552" y="170920"/>
                </a:lnTo>
                <a:lnTo>
                  <a:pt x="4366" y="176812"/>
                </a:lnTo>
                <a:lnTo>
                  <a:pt x="2907" y="182644"/>
                </a:lnTo>
                <a:lnTo>
                  <a:pt x="1935" y="188438"/>
                </a:lnTo>
                <a:lnTo>
                  <a:pt x="1287" y="194205"/>
                </a:lnTo>
                <a:lnTo>
                  <a:pt x="854" y="199955"/>
                </a:lnTo>
                <a:lnTo>
                  <a:pt x="567" y="205693"/>
                </a:lnTo>
                <a:lnTo>
                  <a:pt x="247" y="217149"/>
                </a:lnTo>
                <a:lnTo>
                  <a:pt x="0" y="250957"/>
                </a:lnTo>
                <a:lnTo>
                  <a:pt x="950" y="254934"/>
                </a:lnTo>
                <a:lnTo>
                  <a:pt x="2535" y="259492"/>
                </a:lnTo>
                <a:lnTo>
                  <a:pt x="7373" y="271390"/>
                </a:lnTo>
                <a:lnTo>
                  <a:pt x="7769" y="273319"/>
                </a:lnTo>
                <a:lnTo>
                  <a:pt x="8210" y="278002"/>
                </a:lnTo>
                <a:lnTo>
                  <a:pt x="9280" y="279632"/>
                </a:lnTo>
                <a:lnTo>
                  <a:pt x="10946" y="280719"/>
                </a:lnTo>
                <a:lnTo>
                  <a:pt x="17136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558"/>
          <p:cNvSpPr/>
          <p:nvPr/>
        </p:nvSpPr>
        <p:spPr>
          <a:xfrm>
            <a:off x="6852284" y="3660457"/>
            <a:ext cx="385764" cy="25719"/>
          </a:xfrm>
          <a:custGeom>
            <a:avLst/>
            <a:gdLst/>
            <a:ahLst/>
            <a:cxnLst/>
            <a:rect l="0" t="0" r="0" b="0"/>
            <a:pathLst>
              <a:path w="385764" h="25719">
                <a:moveTo>
                  <a:pt x="0" y="25718"/>
                </a:moveTo>
                <a:lnTo>
                  <a:pt x="41638" y="25718"/>
                </a:lnTo>
                <a:lnTo>
                  <a:pt x="47762" y="24765"/>
                </a:lnTo>
                <a:lnTo>
                  <a:pt x="54702" y="23178"/>
                </a:lnTo>
                <a:lnTo>
                  <a:pt x="62185" y="21167"/>
                </a:lnTo>
                <a:lnTo>
                  <a:pt x="69080" y="19826"/>
                </a:lnTo>
                <a:lnTo>
                  <a:pt x="75581" y="18932"/>
                </a:lnTo>
                <a:lnTo>
                  <a:pt x="81820" y="18337"/>
                </a:lnTo>
                <a:lnTo>
                  <a:pt x="88837" y="17940"/>
                </a:lnTo>
                <a:lnTo>
                  <a:pt x="104254" y="17498"/>
                </a:lnTo>
                <a:lnTo>
                  <a:pt x="128998" y="17250"/>
                </a:lnTo>
                <a:lnTo>
                  <a:pt x="136481" y="16262"/>
                </a:lnTo>
                <a:lnTo>
                  <a:pt x="143375" y="14652"/>
                </a:lnTo>
                <a:lnTo>
                  <a:pt x="149876" y="12625"/>
                </a:lnTo>
                <a:lnTo>
                  <a:pt x="157068" y="11274"/>
                </a:lnTo>
                <a:lnTo>
                  <a:pt x="164719" y="10374"/>
                </a:lnTo>
                <a:lnTo>
                  <a:pt x="172678" y="9774"/>
                </a:lnTo>
                <a:lnTo>
                  <a:pt x="181794" y="9373"/>
                </a:lnTo>
                <a:lnTo>
                  <a:pt x="202083" y="8928"/>
                </a:lnTo>
                <a:lnTo>
                  <a:pt x="275417" y="8582"/>
                </a:lnTo>
                <a:lnTo>
                  <a:pt x="283624" y="7626"/>
                </a:lnTo>
                <a:lnTo>
                  <a:pt x="291953" y="6037"/>
                </a:lnTo>
                <a:lnTo>
                  <a:pt x="300363" y="4024"/>
                </a:lnTo>
                <a:lnTo>
                  <a:pt x="307875" y="2683"/>
                </a:lnTo>
                <a:lnTo>
                  <a:pt x="314787" y="1789"/>
                </a:lnTo>
                <a:lnTo>
                  <a:pt x="321302" y="1193"/>
                </a:lnTo>
                <a:lnTo>
                  <a:pt x="327549" y="795"/>
                </a:lnTo>
                <a:lnTo>
                  <a:pt x="339570" y="354"/>
                </a:lnTo>
                <a:lnTo>
                  <a:pt x="362810" y="70"/>
                </a:lnTo>
                <a:lnTo>
                  <a:pt x="3857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559"/>
          <p:cNvSpPr/>
          <p:nvPr/>
        </p:nvSpPr>
        <p:spPr>
          <a:xfrm>
            <a:off x="7238047" y="3515947"/>
            <a:ext cx="222842" cy="281671"/>
          </a:xfrm>
          <a:custGeom>
            <a:avLst/>
            <a:gdLst/>
            <a:ahLst/>
            <a:cxnLst/>
            <a:rect l="0" t="0" r="0" b="0"/>
            <a:pathLst>
              <a:path w="222842" h="281671">
                <a:moveTo>
                  <a:pt x="102870" y="15923"/>
                </a:moveTo>
                <a:lnTo>
                  <a:pt x="102870" y="8542"/>
                </a:lnTo>
                <a:lnTo>
                  <a:pt x="103823" y="8145"/>
                </a:lnTo>
                <a:lnTo>
                  <a:pt x="107421" y="7703"/>
                </a:lnTo>
                <a:lnTo>
                  <a:pt x="108761" y="6633"/>
                </a:lnTo>
                <a:lnTo>
                  <a:pt x="109655" y="4967"/>
                </a:lnTo>
                <a:lnTo>
                  <a:pt x="111090" y="0"/>
                </a:lnTo>
                <a:lnTo>
                  <a:pt x="111208" y="545"/>
                </a:lnTo>
                <a:lnTo>
                  <a:pt x="111423" y="7580"/>
                </a:lnTo>
                <a:lnTo>
                  <a:pt x="111433" y="11579"/>
                </a:lnTo>
                <a:lnTo>
                  <a:pt x="110484" y="13980"/>
                </a:lnTo>
                <a:lnTo>
                  <a:pt x="104597" y="21909"/>
                </a:lnTo>
                <a:lnTo>
                  <a:pt x="99510" y="27473"/>
                </a:lnTo>
                <a:lnTo>
                  <a:pt x="97773" y="31243"/>
                </a:lnTo>
                <a:lnTo>
                  <a:pt x="96614" y="35661"/>
                </a:lnTo>
                <a:lnTo>
                  <a:pt x="95842" y="40512"/>
                </a:lnTo>
                <a:lnTo>
                  <a:pt x="92445" y="48441"/>
                </a:lnTo>
                <a:lnTo>
                  <a:pt x="90204" y="51889"/>
                </a:lnTo>
                <a:lnTo>
                  <a:pt x="88711" y="56093"/>
                </a:lnTo>
                <a:lnTo>
                  <a:pt x="87716" y="60800"/>
                </a:lnTo>
                <a:lnTo>
                  <a:pt x="87052" y="65844"/>
                </a:lnTo>
                <a:lnTo>
                  <a:pt x="85657" y="71111"/>
                </a:lnTo>
                <a:lnTo>
                  <a:pt x="83775" y="76527"/>
                </a:lnTo>
                <a:lnTo>
                  <a:pt x="81567" y="82043"/>
                </a:lnTo>
                <a:lnTo>
                  <a:pt x="80096" y="87626"/>
                </a:lnTo>
                <a:lnTo>
                  <a:pt x="79114" y="93252"/>
                </a:lnTo>
                <a:lnTo>
                  <a:pt x="78461" y="98908"/>
                </a:lnTo>
                <a:lnTo>
                  <a:pt x="77072" y="104583"/>
                </a:lnTo>
                <a:lnTo>
                  <a:pt x="75194" y="110273"/>
                </a:lnTo>
                <a:lnTo>
                  <a:pt x="72989" y="115970"/>
                </a:lnTo>
                <a:lnTo>
                  <a:pt x="71520" y="121673"/>
                </a:lnTo>
                <a:lnTo>
                  <a:pt x="70540" y="127381"/>
                </a:lnTo>
                <a:lnTo>
                  <a:pt x="69886" y="133091"/>
                </a:lnTo>
                <a:lnTo>
                  <a:pt x="69451" y="138802"/>
                </a:lnTo>
                <a:lnTo>
                  <a:pt x="69161" y="144515"/>
                </a:lnTo>
                <a:lnTo>
                  <a:pt x="68838" y="155942"/>
                </a:lnTo>
                <a:lnTo>
                  <a:pt x="68590" y="201660"/>
                </a:lnTo>
                <a:lnTo>
                  <a:pt x="69539" y="206423"/>
                </a:lnTo>
                <a:lnTo>
                  <a:pt x="73133" y="214254"/>
                </a:lnTo>
                <a:lnTo>
                  <a:pt x="74473" y="218629"/>
                </a:lnTo>
                <a:lnTo>
                  <a:pt x="75367" y="223450"/>
                </a:lnTo>
                <a:lnTo>
                  <a:pt x="75962" y="228569"/>
                </a:lnTo>
                <a:lnTo>
                  <a:pt x="79163" y="236797"/>
                </a:lnTo>
                <a:lnTo>
                  <a:pt x="83761" y="243629"/>
                </a:lnTo>
                <a:lnTo>
                  <a:pt x="88980" y="249840"/>
                </a:lnTo>
                <a:lnTo>
                  <a:pt x="92658" y="252831"/>
                </a:lnTo>
                <a:lnTo>
                  <a:pt x="97014" y="255776"/>
                </a:lnTo>
                <a:lnTo>
                  <a:pt x="101824" y="258692"/>
                </a:lnTo>
                <a:lnTo>
                  <a:pt x="105983" y="260637"/>
                </a:lnTo>
                <a:lnTo>
                  <a:pt x="109708" y="261933"/>
                </a:lnTo>
                <a:lnTo>
                  <a:pt x="113143" y="262797"/>
                </a:lnTo>
                <a:lnTo>
                  <a:pt x="117339" y="263373"/>
                </a:lnTo>
                <a:lnTo>
                  <a:pt x="122041" y="263757"/>
                </a:lnTo>
                <a:lnTo>
                  <a:pt x="131393" y="264184"/>
                </a:lnTo>
                <a:lnTo>
                  <a:pt x="138725" y="264373"/>
                </a:lnTo>
                <a:lnTo>
                  <a:pt x="142966" y="263471"/>
                </a:lnTo>
                <a:lnTo>
                  <a:pt x="147698" y="261918"/>
                </a:lnTo>
                <a:lnTo>
                  <a:pt x="152758" y="259929"/>
                </a:lnTo>
                <a:lnTo>
                  <a:pt x="157084" y="258604"/>
                </a:lnTo>
                <a:lnTo>
                  <a:pt x="160920" y="257720"/>
                </a:lnTo>
                <a:lnTo>
                  <a:pt x="164430" y="257131"/>
                </a:lnTo>
                <a:lnTo>
                  <a:pt x="170870" y="253936"/>
                </a:lnTo>
                <a:lnTo>
                  <a:pt x="173921" y="251751"/>
                </a:lnTo>
                <a:lnTo>
                  <a:pt x="177860" y="248389"/>
                </a:lnTo>
                <a:lnTo>
                  <a:pt x="182390" y="244242"/>
                </a:lnTo>
                <a:lnTo>
                  <a:pt x="195330" y="231845"/>
                </a:lnTo>
                <a:lnTo>
                  <a:pt x="202066" y="224284"/>
                </a:lnTo>
                <a:lnTo>
                  <a:pt x="205195" y="219600"/>
                </a:lnTo>
                <a:lnTo>
                  <a:pt x="208234" y="214572"/>
                </a:lnTo>
                <a:lnTo>
                  <a:pt x="214151" y="206447"/>
                </a:lnTo>
                <a:lnTo>
                  <a:pt x="217063" y="202946"/>
                </a:lnTo>
                <a:lnTo>
                  <a:pt x="220298" y="196517"/>
                </a:lnTo>
                <a:lnTo>
                  <a:pt x="221735" y="190484"/>
                </a:lnTo>
                <a:lnTo>
                  <a:pt x="222544" y="181733"/>
                </a:lnTo>
                <a:lnTo>
                  <a:pt x="222841" y="171931"/>
                </a:lnTo>
                <a:lnTo>
                  <a:pt x="220325" y="168445"/>
                </a:lnTo>
                <a:lnTo>
                  <a:pt x="218321" y="166182"/>
                </a:lnTo>
                <a:lnTo>
                  <a:pt x="216032" y="164673"/>
                </a:lnTo>
                <a:lnTo>
                  <a:pt x="210950" y="162996"/>
                </a:lnTo>
                <a:lnTo>
                  <a:pt x="207308" y="163502"/>
                </a:lnTo>
                <a:lnTo>
                  <a:pt x="202975" y="164791"/>
                </a:lnTo>
                <a:lnTo>
                  <a:pt x="198182" y="166603"/>
                </a:lnTo>
                <a:lnTo>
                  <a:pt x="194034" y="167811"/>
                </a:lnTo>
                <a:lnTo>
                  <a:pt x="190316" y="168617"/>
                </a:lnTo>
                <a:lnTo>
                  <a:pt x="186885" y="169154"/>
                </a:lnTo>
                <a:lnTo>
                  <a:pt x="182693" y="170464"/>
                </a:lnTo>
                <a:lnTo>
                  <a:pt x="177992" y="172291"/>
                </a:lnTo>
                <a:lnTo>
                  <a:pt x="172954" y="174460"/>
                </a:lnTo>
                <a:lnTo>
                  <a:pt x="162276" y="179411"/>
                </a:lnTo>
                <a:lnTo>
                  <a:pt x="156762" y="182065"/>
                </a:lnTo>
                <a:lnTo>
                  <a:pt x="150228" y="184787"/>
                </a:lnTo>
                <a:lnTo>
                  <a:pt x="143014" y="187554"/>
                </a:lnTo>
                <a:lnTo>
                  <a:pt x="135348" y="190351"/>
                </a:lnTo>
                <a:lnTo>
                  <a:pt x="128332" y="194121"/>
                </a:lnTo>
                <a:lnTo>
                  <a:pt x="121750" y="198539"/>
                </a:lnTo>
                <a:lnTo>
                  <a:pt x="115456" y="203389"/>
                </a:lnTo>
                <a:lnTo>
                  <a:pt x="109356" y="207575"/>
                </a:lnTo>
                <a:lnTo>
                  <a:pt x="103384" y="211319"/>
                </a:lnTo>
                <a:lnTo>
                  <a:pt x="97498" y="214767"/>
                </a:lnTo>
                <a:lnTo>
                  <a:pt x="91669" y="218970"/>
                </a:lnTo>
                <a:lnTo>
                  <a:pt x="85878" y="223678"/>
                </a:lnTo>
                <a:lnTo>
                  <a:pt x="75315" y="233036"/>
                </a:lnTo>
                <a:lnTo>
                  <a:pt x="67445" y="240370"/>
                </a:lnTo>
                <a:lnTo>
                  <a:pt x="63062" y="243659"/>
                </a:lnTo>
                <a:lnTo>
                  <a:pt x="58233" y="246805"/>
                </a:lnTo>
                <a:lnTo>
                  <a:pt x="53110" y="249854"/>
                </a:lnTo>
                <a:lnTo>
                  <a:pt x="48742" y="252840"/>
                </a:lnTo>
                <a:lnTo>
                  <a:pt x="44877" y="255782"/>
                </a:lnTo>
                <a:lnTo>
                  <a:pt x="38043" y="261592"/>
                </a:lnTo>
                <a:lnTo>
                  <a:pt x="31831" y="267349"/>
                </a:lnTo>
                <a:lnTo>
                  <a:pt x="28841" y="269265"/>
                </a:lnTo>
                <a:lnTo>
                  <a:pt x="22978" y="271394"/>
                </a:lnTo>
                <a:lnTo>
                  <a:pt x="17197" y="274881"/>
                </a:lnTo>
                <a:lnTo>
                  <a:pt x="10276" y="280329"/>
                </a:lnTo>
                <a:lnTo>
                  <a:pt x="6790" y="281074"/>
                </a:lnTo>
                <a:lnTo>
                  <a:pt x="0" y="2816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560"/>
          <p:cNvSpPr/>
          <p:nvPr/>
        </p:nvSpPr>
        <p:spPr>
          <a:xfrm>
            <a:off x="5009197" y="3840479"/>
            <a:ext cx="308611" cy="17147"/>
          </a:xfrm>
          <a:custGeom>
            <a:avLst/>
            <a:gdLst/>
            <a:ahLst/>
            <a:cxnLst/>
            <a:rect l="0" t="0" r="0" b="0"/>
            <a:pathLst>
              <a:path w="308611" h="17147">
                <a:moveTo>
                  <a:pt x="0" y="0"/>
                </a:moveTo>
                <a:lnTo>
                  <a:pt x="151448" y="0"/>
                </a:lnTo>
                <a:lnTo>
                  <a:pt x="158115" y="953"/>
                </a:lnTo>
                <a:lnTo>
                  <a:pt x="165418" y="2541"/>
                </a:lnTo>
                <a:lnTo>
                  <a:pt x="173144" y="4552"/>
                </a:lnTo>
                <a:lnTo>
                  <a:pt x="180199" y="5892"/>
                </a:lnTo>
                <a:lnTo>
                  <a:pt x="186808" y="6786"/>
                </a:lnTo>
                <a:lnTo>
                  <a:pt x="193118" y="7381"/>
                </a:lnTo>
                <a:lnTo>
                  <a:pt x="199231" y="7779"/>
                </a:lnTo>
                <a:lnTo>
                  <a:pt x="205211" y="8044"/>
                </a:lnTo>
                <a:lnTo>
                  <a:pt x="216934" y="8338"/>
                </a:lnTo>
                <a:lnTo>
                  <a:pt x="228496" y="8469"/>
                </a:lnTo>
                <a:lnTo>
                  <a:pt x="233293" y="9456"/>
                </a:lnTo>
                <a:lnTo>
                  <a:pt x="237444" y="11066"/>
                </a:lnTo>
                <a:lnTo>
                  <a:pt x="241163" y="13093"/>
                </a:lnTo>
                <a:lnTo>
                  <a:pt x="245548" y="14444"/>
                </a:lnTo>
                <a:lnTo>
                  <a:pt x="250376" y="15344"/>
                </a:lnTo>
                <a:lnTo>
                  <a:pt x="255500" y="15945"/>
                </a:lnTo>
                <a:lnTo>
                  <a:pt x="259868" y="16345"/>
                </a:lnTo>
                <a:lnTo>
                  <a:pt x="267262" y="16790"/>
                </a:lnTo>
                <a:lnTo>
                  <a:pt x="276263" y="16987"/>
                </a:lnTo>
                <a:lnTo>
                  <a:pt x="308610" y="171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561"/>
          <p:cNvSpPr/>
          <p:nvPr/>
        </p:nvSpPr>
        <p:spPr>
          <a:xfrm>
            <a:off x="5094922" y="3729037"/>
            <a:ext cx="25719" cy="300039"/>
          </a:xfrm>
          <a:custGeom>
            <a:avLst/>
            <a:gdLst/>
            <a:ahLst/>
            <a:cxnLst/>
            <a:rect l="0" t="0" r="0" b="0"/>
            <a:pathLst>
              <a:path w="25719" h="300039">
                <a:moveTo>
                  <a:pt x="25718" y="0"/>
                </a:moveTo>
                <a:lnTo>
                  <a:pt x="1554" y="0"/>
                </a:lnTo>
                <a:lnTo>
                  <a:pt x="1036" y="953"/>
                </a:lnTo>
                <a:lnTo>
                  <a:pt x="460" y="4551"/>
                </a:lnTo>
                <a:lnTo>
                  <a:pt x="137" y="11932"/>
                </a:lnTo>
                <a:lnTo>
                  <a:pt x="18" y="25784"/>
                </a:lnTo>
                <a:lnTo>
                  <a:pt x="0" y="275482"/>
                </a:lnTo>
                <a:lnTo>
                  <a:pt x="953" y="278904"/>
                </a:lnTo>
                <a:lnTo>
                  <a:pt x="2540" y="282139"/>
                </a:lnTo>
                <a:lnTo>
                  <a:pt x="4551" y="285248"/>
                </a:lnTo>
                <a:lnTo>
                  <a:pt x="5891" y="288273"/>
                </a:lnTo>
                <a:lnTo>
                  <a:pt x="6785" y="291242"/>
                </a:lnTo>
                <a:lnTo>
                  <a:pt x="8573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62"/>
          <p:cNvSpPr/>
          <p:nvPr/>
        </p:nvSpPr>
        <p:spPr>
          <a:xfrm>
            <a:off x="5326412" y="3600450"/>
            <a:ext cx="238732" cy="351473"/>
          </a:xfrm>
          <a:custGeom>
            <a:avLst/>
            <a:gdLst/>
            <a:ahLst/>
            <a:cxnLst/>
            <a:rect l="0" t="0" r="0" b="0"/>
            <a:pathLst>
              <a:path w="238732" h="351473">
                <a:moveTo>
                  <a:pt x="68547" y="0"/>
                </a:moveTo>
                <a:lnTo>
                  <a:pt x="68547" y="20151"/>
                </a:lnTo>
                <a:lnTo>
                  <a:pt x="67595" y="22959"/>
                </a:lnTo>
                <a:lnTo>
                  <a:pt x="63997" y="28619"/>
                </a:lnTo>
                <a:lnTo>
                  <a:pt x="61762" y="36849"/>
                </a:lnTo>
                <a:lnTo>
                  <a:pt x="59817" y="46857"/>
                </a:lnTo>
                <a:lnTo>
                  <a:pt x="55777" y="57655"/>
                </a:lnTo>
                <a:lnTo>
                  <a:pt x="50807" y="66264"/>
                </a:lnTo>
                <a:lnTo>
                  <a:pt x="45422" y="74218"/>
                </a:lnTo>
                <a:lnTo>
                  <a:pt x="39855" y="84103"/>
                </a:lnTo>
                <a:lnTo>
                  <a:pt x="31365" y="100378"/>
                </a:lnTo>
                <a:lnTo>
                  <a:pt x="22817" y="117266"/>
                </a:lnTo>
                <a:lnTo>
                  <a:pt x="20916" y="122944"/>
                </a:lnTo>
                <a:lnTo>
                  <a:pt x="19648" y="128635"/>
                </a:lnTo>
                <a:lnTo>
                  <a:pt x="18803" y="134334"/>
                </a:lnTo>
                <a:lnTo>
                  <a:pt x="17287" y="140039"/>
                </a:lnTo>
                <a:lnTo>
                  <a:pt x="15324" y="145746"/>
                </a:lnTo>
                <a:lnTo>
                  <a:pt x="11555" y="156216"/>
                </a:lnTo>
                <a:lnTo>
                  <a:pt x="9880" y="164044"/>
                </a:lnTo>
                <a:lnTo>
                  <a:pt x="8937" y="173806"/>
                </a:lnTo>
                <a:lnTo>
                  <a:pt x="6177" y="182340"/>
                </a:lnTo>
                <a:lnTo>
                  <a:pt x="2727" y="191530"/>
                </a:lnTo>
                <a:lnTo>
                  <a:pt x="1194" y="198789"/>
                </a:lnTo>
                <a:lnTo>
                  <a:pt x="513" y="207731"/>
                </a:lnTo>
                <a:lnTo>
                  <a:pt x="210" y="217102"/>
                </a:lnTo>
                <a:lnTo>
                  <a:pt x="39" y="228685"/>
                </a:lnTo>
                <a:lnTo>
                  <a:pt x="0" y="238480"/>
                </a:lnTo>
                <a:lnTo>
                  <a:pt x="941" y="242807"/>
                </a:lnTo>
                <a:lnTo>
                  <a:pt x="4528" y="250154"/>
                </a:lnTo>
                <a:lnTo>
                  <a:pt x="11902" y="259645"/>
                </a:lnTo>
                <a:lnTo>
                  <a:pt x="13639" y="262632"/>
                </a:lnTo>
                <a:lnTo>
                  <a:pt x="17036" y="271386"/>
                </a:lnTo>
                <a:lnTo>
                  <a:pt x="23651" y="280012"/>
                </a:lnTo>
                <a:lnTo>
                  <a:pt x="28909" y="285739"/>
                </a:lnTo>
                <a:lnTo>
                  <a:pt x="37224" y="294319"/>
                </a:lnTo>
                <a:lnTo>
                  <a:pt x="45720" y="302894"/>
                </a:lnTo>
                <a:lnTo>
                  <a:pt x="48567" y="304799"/>
                </a:lnTo>
                <a:lnTo>
                  <a:pt x="54270" y="306916"/>
                </a:lnTo>
                <a:lnTo>
                  <a:pt x="58076" y="308433"/>
                </a:lnTo>
                <a:lnTo>
                  <a:pt x="62519" y="310397"/>
                </a:lnTo>
                <a:lnTo>
                  <a:pt x="67387" y="312659"/>
                </a:lnTo>
                <a:lnTo>
                  <a:pt x="71583" y="314166"/>
                </a:lnTo>
                <a:lnTo>
                  <a:pt x="78787" y="315842"/>
                </a:lnTo>
                <a:lnTo>
                  <a:pt x="82994" y="316288"/>
                </a:lnTo>
                <a:lnTo>
                  <a:pt x="87703" y="316586"/>
                </a:lnTo>
                <a:lnTo>
                  <a:pt x="92748" y="316785"/>
                </a:lnTo>
                <a:lnTo>
                  <a:pt x="103434" y="317005"/>
                </a:lnTo>
                <a:lnTo>
                  <a:pt x="135497" y="317172"/>
                </a:lnTo>
                <a:lnTo>
                  <a:pt x="140803" y="316223"/>
                </a:lnTo>
                <a:lnTo>
                  <a:pt x="146245" y="314638"/>
                </a:lnTo>
                <a:lnTo>
                  <a:pt x="151778" y="312628"/>
                </a:lnTo>
                <a:lnTo>
                  <a:pt x="157372" y="311289"/>
                </a:lnTo>
                <a:lnTo>
                  <a:pt x="163007" y="310396"/>
                </a:lnTo>
                <a:lnTo>
                  <a:pt x="168668" y="309800"/>
                </a:lnTo>
                <a:lnTo>
                  <a:pt x="173394" y="308451"/>
                </a:lnTo>
                <a:lnTo>
                  <a:pt x="177498" y="306599"/>
                </a:lnTo>
                <a:lnTo>
                  <a:pt x="184598" y="302001"/>
                </a:lnTo>
                <a:lnTo>
                  <a:pt x="190928" y="296783"/>
                </a:lnTo>
                <a:lnTo>
                  <a:pt x="196916" y="291288"/>
                </a:lnTo>
                <a:lnTo>
                  <a:pt x="199847" y="288490"/>
                </a:lnTo>
                <a:lnTo>
                  <a:pt x="205642" y="280300"/>
                </a:lnTo>
                <a:lnTo>
                  <a:pt x="208522" y="275449"/>
                </a:lnTo>
                <a:lnTo>
                  <a:pt x="212346" y="271263"/>
                </a:lnTo>
                <a:lnTo>
                  <a:pt x="216801" y="267519"/>
                </a:lnTo>
                <a:lnTo>
                  <a:pt x="221676" y="264071"/>
                </a:lnTo>
                <a:lnTo>
                  <a:pt x="224925" y="260820"/>
                </a:lnTo>
                <a:lnTo>
                  <a:pt x="227092" y="257700"/>
                </a:lnTo>
                <a:lnTo>
                  <a:pt x="228536" y="254667"/>
                </a:lnTo>
                <a:lnTo>
                  <a:pt x="230141" y="246218"/>
                </a:lnTo>
                <a:lnTo>
                  <a:pt x="230570" y="241297"/>
                </a:lnTo>
                <a:lnTo>
                  <a:pt x="231807" y="237065"/>
                </a:lnTo>
                <a:lnTo>
                  <a:pt x="237148" y="226557"/>
                </a:lnTo>
                <a:lnTo>
                  <a:pt x="238731" y="220389"/>
                </a:lnTo>
                <a:lnTo>
                  <a:pt x="238201" y="217411"/>
                </a:lnTo>
                <a:lnTo>
                  <a:pt x="232506" y="207465"/>
                </a:lnTo>
                <a:lnTo>
                  <a:pt x="227194" y="201700"/>
                </a:lnTo>
                <a:lnTo>
                  <a:pt x="223842" y="200189"/>
                </a:lnTo>
                <a:lnTo>
                  <a:pt x="219702" y="199182"/>
                </a:lnTo>
                <a:lnTo>
                  <a:pt x="215037" y="198510"/>
                </a:lnTo>
                <a:lnTo>
                  <a:pt x="210975" y="198063"/>
                </a:lnTo>
                <a:lnTo>
                  <a:pt x="203921" y="197565"/>
                </a:lnTo>
                <a:lnTo>
                  <a:pt x="200706" y="198385"/>
                </a:lnTo>
                <a:lnTo>
                  <a:pt x="194595" y="201836"/>
                </a:lnTo>
                <a:lnTo>
                  <a:pt x="190679" y="204090"/>
                </a:lnTo>
                <a:lnTo>
                  <a:pt x="181248" y="209134"/>
                </a:lnTo>
                <a:lnTo>
                  <a:pt x="165229" y="217329"/>
                </a:lnTo>
                <a:lnTo>
                  <a:pt x="159672" y="221086"/>
                </a:lnTo>
                <a:lnTo>
                  <a:pt x="154062" y="225495"/>
                </a:lnTo>
                <a:lnTo>
                  <a:pt x="148417" y="230340"/>
                </a:lnTo>
                <a:lnTo>
                  <a:pt x="142749" y="235475"/>
                </a:lnTo>
                <a:lnTo>
                  <a:pt x="131371" y="246260"/>
                </a:lnTo>
                <a:lnTo>
                  <a:pt x="118806" y="258491"/>
                </a:lnTo>
                <a:lnTo>
                  <a:pt x="112157" y="267603"/>
                </a:lnTo>
                <a:lnTo>
                  <a:pt x="105075" y="278002"/>
                </a:lnTo>
                <a:lnTo>
                  <a:pt x="100519" y="283442"/>
                </a:lnTo>
                <a:lnTo>
                  <a:pt x="95577" y="288973"/>
                </a:lnTo>
                <a:lnTo>
                  <a:pt x="91330" y="294566"/>
                </a:lnTo>
                <a:lnTo>
                  <a:pt x="87546" y="300200"/>
                </a:lnTo>
                <a:lnTo>
                  <a:pt x="80801" y="310587"/>
                </a:lnTo>
                <a:lnTo>
                  <a:pt x="74629" y="318379"/>
                </a:lnTo>
                <a:lnTo>
                  <a:pt x="71250" y="325016"/>
                </a:lnTo>
                <a:lnTo>
                  <a:pt x="70350" y="328120"/>
                </a:lnTo>
                <a:lnTo>
                  <a:pt x="68796" y="330189"/>
                </a:lnTo>
                <a:lnTo>
                  <a:pt x="66808" y="331568"/>
                </a:lnTo>
                <a:lnTo>
                  <a:pt x="64531" y="332488"/>
                </a:lnTo>
                <a:lnTo>
                  <a:pt x="63012" y="334054"/>
                </a:lnTo>
                <a:lnTo>
                  <a:pt x="62000" y="336050"/>
                </a:lnTo>
                <a:lnTo>
                  <a:pt x="60093" y="342499"/>
                </a:lnTo>
                <a:lnTo>
                  <a:pt x="59975" y="3514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63"/>
          <p:cNvSpPr/>
          <p:nvPr/>
        </p:nvSpPr>
        <p:spPr>
          <a:xfrm>
            <a:off x="4953166" y="4217818"/>
            <a:ext cx="287489" cy="351325"/>
          </a:xfrm>
          <a:custGeom>
            <a:avLst/>
            <a:gdLst/>
            <a:ahLst/>
            <a:cxnLst/>
            <a:rect l="0" t="0" r="0" b="0"/>
            <a:pathLst>
              <a:path w="287489" h="351325">
                <a:moveTo>
                  <a:pt x="236054" y="85577"/>
                </a:moveTo>
                <a:lnTo>
                  <a:pt x="231503" y="85577"/>
                </a:lnTo>
                <a:lnTo>
                  <a:pt x="230162" y="83672"/>
                </a:lnTo>
                <a:lnTo>
                  <a:pt x="228275" y="73794"/>
                </a:lnTo>
                <a:lnTo>
                  <a:pt x="227834" y="70815"/>
                </a:lnTo>
                <a:lnTo>
                  <a:pt x="225098" y="66951"/>
                </a:lnTo>
                <a:lnTo>
                  <a:pt x="223035" y="64587"/>
                </a:lnTo>
                <a:lnTo>
                  <a:pt x="221659" y="61106"/>
                </a:lnTo>
                <a:lnTo>
                  <a:pt x="220131" y="52158"/>
                </a:lnTo>
                <a:lnTo>
                  <a:pt x="216912" y="44371"/>
                </a:lnTo>
                <a:lnTo>
                  <a:pt x="209745" y="34633"/>
                </a:lnTo>
                <a:lnTo>
                  <a:pt x="201588" y="25714"/>
                </a:lnTo>
                <a:lnTo>
                  <a:pt x="190299" y="14168"/>
                </a:lnTo>
                <a:lnTo>
                  <a:pt x="181751" y="5575"/>
                </a:lnTo>
                <a:lnTo>
                  <a:pt x="177944" y="3668"/>
                </a:lnTo>
                <a:lnTo>
                  <a:pt x="173502" y="2396"/>
                </a:lnTo>
                <a:lnTo>
                  <a:pt x="168634" y="1548"/>
                </a:lnTo>
                <a:lnTo>
                  <a:pt x="163485" y="982"/>
                </a:lnTo>
                <a:lnTo>
                  <a:pt x="158147" y="605"/>
                </a:lnTo>
                <a:lnTo>
                  <a:pt x="152683" y="354"/>
                </a:lnTo>
                <a:lnTo>
                  <a:pt x="141533" y="75"/>
                </a:lnTo>
                <a:lnTo>
                  <a:pt x="135892" y="0"/>
                </a:lnTo>
                <a:lnTo>
                  <a:pt x="130227" y="903"/>
                </a:lnTo>
                <a:lnTo>
                  <a:pt x="124545" y="2458"/>
                </a:lnTo>
                <a:lnTo>
                  <a:pt x="118852" y="4447"/>
                </a:lnTo>
                <a:lnTo>
                  <a:pt x="113152" y="6725"/>
                </a:lnTo>
                <a:lnTo>
                  <a:pt x="107447" y="9196"/>
                </a:lnTo>
                <a:lnTo>
                  <a:pt x="101738" y="11797"/>
                </a:lnTo>
                <a:lnTo>
                  <a:pt x="92855" y="17225"/>
                </a:lnTo>
                <a:lnTo>
                  <a:pt x="84780" y="23766"/>
                </a:lnTo>
                <a:lnTo>
                  <a:pt x="79960" y="28177"/>
                </a:lnTo>
                <a:lnTo>
                  <a:pt x="74841" y="33023"/>
                </a:lnTo>
                <a:lnTo>
                  <a:pt x="69523" y="37205"/>
                </a:lnTo>
                <a:lnTo>
                  <a:pt x="64073" y="40947"/>
                </a:lnTo>
                <a:lnTo>
                  <a:pt x="58535" y="44393"/>
                </a:lnTo>
                <a:lnTo>
                  <a:pt x="52938" y="48596"/>
                </a:lnTo>
                <a:lnTo>
                  <a:pt x="47302" y="53303"/>
                </a:lnTo>
                <a:lnTo>
                  <a:pt x="41639" y="58346"/>
                </a:lnTo>
                <a:lnTo>
                  <a:pt x="32807" y="69029"/>
                </a:lnTo>
                <a:lnTo>
                  <a:pt x="29119" y="74545"/>
                </a:lnTo>
                <a:lnTo>
                  <a:pt x="25706" y="80127"/>
                </a:lnTo>
                <a:lnTo>
                  <a:pt x="22480" y="85754"/>
                </a:lnTo>
                <a:lnTo>
                  <a:pt x="19376" y="91410"/>
                </a:lnTo>
                <a:lnTo>
                  <a:pt x="16354" y="98038"/>
                </a:lnTo>
                <a:lnTo>
                  <a:pt x="13388" y="105314"/>
                </a:lnTo>
                <a:lnTo>
                  <a:pt x="10457" y="113022"/>
                </a:lnTo>
                <a:lnTo>
                  <a:pt x="8504" y="119114"/>
                </a:lnTo>
                <a:lnTo>
                  <a:pt x="6333" y="128422"/>
                </a:lnTo>
                <a:lnTo>
                  <a:pt x="2828" y="138274"/>
                </a:lnTo>
                <a:lnTo>
                  <a:pt x="560" y="143568"/>
                </a:lnTo>
                <a:lnTo>
                  <a:pt x="0" y="148050"/>
                </a:lnTo>
                <a:lnTo>
                  <a:pt x="580" y="151991"/>
                </a:lnTo>
                <a:lnTo>
                  <a:pt x="2811" y="158909"/>
                </a:lnTo>
                <a:lnTo>
                  <a:pt x="3803" y="165159"/>
                </a:lnTo>
                <a:lnTo>
                  <a:pt x="5020" y="168159"/>
                </a:lnTo>
                <a:lnTo>
                  <a:pt x="8912" y="174032"/>
                </a:lnTo>
                <a:lnTo>
                  <a:pt x="16357" y="179818"/>
                </a:lnTo>
                <a:lnTo>
                  <a:pt x="25063" y="184611"/>
                </a:lnTo>
                <a:lnTo>
                  <a:pt x="32107" y="186742"/>
                </a:lnTo>
                <a:lnTo>
                  <a:pt x="38413" y="190229"/>
                </a:lnTo>
                <a:lnTo>
                  <a:pt x="41428" y="192493"/>
                </a:lnTo>
                <a:lnTo>
                  <a:pt x="45344" y="194002"/>
                </a:lnTo>
                <a:lnTo>
                  <a:pt x="49858" y="195007"/>
                </a:lnTo>
                <a:lnTo>
                  <a:pt x="54774" y="195678"/>
                </a:lnTo>
                <a:lnTo>
                  <a:pt x="59955" y="195173"/>
                </a:lnTo>
                <a:lnTo>
                  <a:pt x="65314" y="193883"/>
                </a:lnTo>
                <a:lnTo>
                  <a:pt x="70793" y="192071"/>
                </a:lnTo>
                <a:lnTo>
                  <a:pt x="76349" y="189910"/>
                </a:lnTo>
                <a:lnTo>
                  <a:pt x="81959" y="187517"/>
                </a:lnTo>
                <a:lnTo>
                  <a:pt x="93272" y="182319"/>
                </a:lnTo>
                <a:lnTo>
                  <a:pt x="121766" y="168390"/>
                </a:lnTo>
                <a:lnTo>
                  <a:pt x="127477" y="164598"/>
                </a:lnTo>
                <a:lnTo>
                  <a:pt x="133189" y="160165"/>
                </a:lnTo>
                <a:lnTo>
                  <a:pt x="138902" y="155305"/>
                </a:lnTo>
                <a:lnTo>
                  <a:pt x="144616" y="151112"/>
                </a:lnTo>
                <a:lnTo>
                  <a:pt x="150330" y="147364"/>
                </a:lnTo>
                <a:lnTo>
                  <a:pt x="156045" y="143913"/>
                </a:lnTo>
                <a:lnTo>
                  <a:pt x="164934" y="134999"/>
                </a:lnTo>
                <a:lnTo>
                  <a:pt x="173012" y="124687"/>
                </a:lnTo>
                <a:lnTo>
                  <a:pt x="177834" y="119270"/>
                </a:lnTo>
                <a:lnTo>
                  <a:pt x="188270" y="108172"/>
                </a:lnTo>
                <a:lnTo>
                  <a:pt x="211605" y="84377"/>
                </a:lnTo>
                <a:lnTo>
                  <a:pt x="214039" y="80015"/>
                </a:lnTo>
                <a:lnTo>
                  <a:pt x="216744" y="70087"/>
                </a:lnTo>
                <a:lnTo>
                  <a:pt x="220487" y="61865"/>
                </a:lnTo>
                <a:lnTo>
                  <a:pt x="224373" y="55036"/>
                </a:lnTo>
                <a:lnTo>
                  <a:pt x="226099" y="48825"/>
                </a:lnTo>
                <a:lnTo>
                  <a:pt x="227072" y="39974"/>
                </a:lnTo>
                <a:lnTo>
                  <a:pt x="227400" y="29402"/>
                </a:lnTo>
                <a:lnTo>
                  <a:pt x="227480" y="25614"/>
                </a:lnTo>
                <a:lnTo>
                  <a:pt x="227481" y="74340"/>
                </a:lnTo>
                <a:lnTo>
                  <a:pt x="228434" y="80943"/>
                </a:lnTo>
                <a:lnTo>
                  <a:pt x="230021" y="88202"/>
                </a:lnTo>
                <a:lnTo>
                  <a:pt x="232032" y="95900"/>
                </a:lnTo>
                <a:lnTo>
                  <a:pt x="233372" y="102936"/>
                </a:lnTo>
                <a:lnTo>
                  <a:pt x="234266" y="109532"/>
                </a:lnTo>
                <a:lnTo>
                  <a:pt x="234862" y="115834"/>
                </a:lnTo>
                <a:lnTo>
                  <a:pt x="235259" y="122894"/>
                </a:lnTo>
                <a:lnTo>
                  <a:pt x="235700" y="138357"/>
                </a:lnTo>
                <a:lnTo>
                  <a:pt x="236771" y="146481"/>
                </a:lnTo>
                <a:lnTo>
                  <a:pt x="238437" y="154755"/>
                </a:lnTo>
                <a:lnTo>
                  <a:pt x="240500" y="163128"/>
                </a:lnTo>
                <a:lnTo>
                  <a:pt x="241875" y="171567"/>
                </a:lnTo>
                <a:lnTo>
                  <a:pt x="242792" y="180051"/>
                </a:lnTo>
                <a:lnTo>
                  <a:pt x="243403" y="188565"/>
                </a:lnTo>
                <a:lnTo>
                  <a:pt x="243811" y="197098"/>
                </a:lnTo>
                <a:lnTo>
                  <a:pt x="244264" y="214199"/>
                </a:lnTo>
                <a:lnTo>
                  <a:pt x="245337" y="222760"/>
                </a:lnTo>
                <a:lnTo>
                  <a:pt x="247005" y="231325"/>
                </a:lnTo>
                <a:lnTo>
                  <a:pt x="249070" y="239892"/>
                </a:lnTo>
                <a:lnTo>
                  <a:pt x="250446" y="247509"/>
                </a:lnTo>
                <a:lnTo>
                  <a:pt x="251363" y="254491"/>
                </a:lnTo>
                <a:lnTo>
                  <a:pt x="251975" y="261052"/>
                </a:lnTo>
                <a:lnTo>
                  <a:pt x="252383" y="268282"/>
                </a:lnTo>
                <a:lnTo>
                  <a:pt x="252836" y="283937"/>
                </a:lnTo>
                <a:lnTo>
                  <a:pt x="253909" y="291159"/>
                </a:lnTo>
                <a:lnTo>
                  <a:pt x="255578" y="297880"/>
                </a:lnTo>
                <a:lnTo>
                  <a:pt x="257642" y="304264"/>
                </a:lnTo>
                <a:lnTo>
                  <a:pt x="259936" y="313898"/>
                </a:lnTo>
                <a:lnTo>
                  <a:pt x="260955" y="322308"/>
                </a:lnTo>
                <a:lnTo>
                  <a:pt x="261408" y="332395"/>
                </a:lnTo>
                <a:lnTo>
                  <a:pt x="262482" y="336800"/>
                </a:lnTo>
                <a:lnTo>
                  <a:pt x="267591" y="346597"/>
                </a:lnTo>
                <a:lnTo>
                  <a:pt x="269120" y="349223"/>
                </a:lnTo>
                <a:lnTo>
                  <a:pt x="270481" y="349924"/>
                </a:lnTo>
                <a:lnTo>
                  <a:pt x="277617" y="351139"/>
                </a:lnTo>
                <a:lnTo>
                  <a:pt x="285530" y="351300"/>
                </a:lnTo>
                <a:lnTo>
                  <a:pt x="287488" y="3513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64"/>
          <p:cNvSpPr/>
          <p:nvPr/>
        </p:nvSpPr>
        <p:spPr>
          <a:xfrm>
            <a:off x="5232600" y="4234817"/>
            <a:ext cx="238204" cy="274190"/>
          </a:xfrm>
          <a:custGeom>
            <a:avLst/>
            <a:gdLst/>
            <a:ahLst/>
            <a:cxnLst/>
            <a:rect l="0" t="0" r="0" b="0"/>
            <a:pathLst>
              <a:path w="238204" h="274190">
                <a:moveTo>
                  <a:pt x="93779" y="8570"/>
                </a:moveTo>
                <a:lnTo>
                  <a:pt x="85560" y="351"/>
                </a:lnTo>
                <a:lnTo>
                  <a:pt x="78433" y="67"/>
                </a:lnTo>
                <a:lnTo>
                  <a:pt x="68522" y="0"/>
                </a:lnTo>
                <a:lnTo>
                  <a:pt x="63648" y="4549"/>
                </a:lnTo>
                <a:lnTo>
                  <a:pt x="58798" y="11863"/>
                </a:lnTo>
                <a:lnTo>
                  <a:pt x="56171" y="16480"/>
                </a:lnTo>
                <a:lnTo>
                  <a:pt x="53252" y="24151"/>
                </a:lnTo>
                <a:lnTo>
                  <a:pt x="51002" y="31688"/>
                </a:lnTo>
                <a:lnTo>
                  <a:pt x="49069" y="36364"/>
                </a:lnTo>
                <a:lnTo>
                  <a:pt x="46828" y="41387"/>
                </a:lnTo>
                <a:lnTo>
                  <a:pt x="45333" y="47593"/>
                </a:lnTo>
                <a:lnTo>
                  <a:pt x="44337" y="54588"/>
                </a:lnTo>
                <a:lnTo>
                  <a:pt x="43673" y="62109"/>
                </a:lnTo>
                <a:lnTo>
                  <a:pt x="42278" y="69027"/>
                </a:lnTo>
                <a:lnTo>
                  <a:pt x="40395" y="75545"/>
                </a:lnTo>
                <a:lnTo>
                  <a:pt x="38187" y="81795"/>
                </a:lnTo>
                <a:lnTo>
                  <a:pt x="36715" y="88819"/>
                </a:lnTo>
                <a:lnTo>
                  <a:pt x="35735" y="96360"/>
                </a:lnTo>
                <a:lnTo>
                  <a:pt x="35080" y="104244"/>
                </a:lnTo>
                <a:lnTo>
                  <a:pt x="34644" y="111405"/>
                </a:lnTo>
                <a:lnTo>
                  <a:pt x="34160" y="124442"/>
                </a:lnTo>
                <a:lnTo>
                  <a:pt x="33887" y="142492"/>
                </a:lnTo>
                <a:lnTo>
                  <a:pt x="34801" y="148334"/>
                </a:lnTo>
                <a:lnTo>
                  <a:pt x="36363" y="154133"/>
                </a:lnTo>
                <a:lnTo>
                  <a:pt x="38357" y="159905"/>
                </a:lnTo>
                <a:lnTo>
                  <a:pt x="39686" y="165658"/>
                </a:lnTo>
                <a:lnTo>
                  <a:pt x="40572" y="171397"/>
                </a:lnTo>
                <a:lnTo>
                  <a:pt x="41163" y="177129"/>
                </a:lnTo>
                <a:lnTo>
                  <a:pt x="42509" y="182855"/>
                </a:lnTo>
                <a:lnTo>
                  <a:pt x="44360" y="188578"/>
                </a:lnTo>
                <a:lnTo>
                  <a:pt x="46545" y="194298"/>
                </a:lnTo>
                <a:lnTo>
                  <a:pt x="49908" y="200016"/>
                </a:lnTo>
                <a:lnTo>
                  <a:pt x="54054" y="205734"/>
                </a:lnTo>
                <a:lnTo>
                  <a:pt x="58723" y="211449"/>
                </a:lnTo>
                <a:lnTo>
                  <a:pt x="62789" y="217166"/>
                </a:lnTo>
                <a:lnTo>
                  <a:pt x="66452" y="222882"/>
                </a:lnTo>
                <a:lnTo>
                  <a:pt x="69846" y="228597"/>
                </a:lnTo>
                <a:lnTo>
                  <a:pt x="73061" y="233360"/>
                </a:lnTo>
                <a:lnTo>
                  <a:pt x="79174" y="241192"/>
                </a:lnTo>
                <a:lnTo>
                  <a:pt x="83090" y="245566"/>
                </a:lnTo>
                <a:lnTo>
                  <a:pt x="92521" y="255506"/>
                </a:lnTo>
                <a:lnTo>
                  <a:pt x="96750" y="258919"/>
                </a:lnTo>
                <a:lnTo>
                  <a:pt x="103990" y="262711"/>
                </a:lnTo>
                <a:lnTo>
                  <a:pt x="112923" y="266937"/>
                </a:lnTo>
                <a:lnTo>
                  <a:pt x="117972" y="269397"/>
                </a:lnTo>
                <a:lnTo>
                  <a:pt x="123243" y="271037"/>
                </a:lnTo>
                <a:lnTo>
                  <a:pt x="128662" y="272131"/>
                </a:lnTo>
                <a:lnTo>
                  <a:pt x="134179" y="272860"/>
                </a:lnTo>
                <a:lnTo>
                  <a:pt x="138810" y="273345"/>
                </a:lnTo>
                <a:lnTo>
                  <a:pt x="142850" y="273670"/>
                </a:lnTo>
                <a:lnTo>
                  <a:pt x="146496" y="273886"/>
                </a:lnTo>
                <a:lnTo>
                  <a:pt x="155627" y="274125"/>
                </a:lnTo>
                <a:lnTo>
                  <a:pt x="160728" y="274189"/>
                </a:lnTo>
                <a:lnTo>
                  <a:pt x="165082" y="273279"/>
                </a:lnTo>
                <a:lnTo>
                  <a:pt x="175760" y="268401"/>
                </a:lnTo>
                <a:lnTo>
                  <a:pt x="181968" y="266926"/>
                </a:lnTo>
                <a:lnTo>
                  <a:pt x="187902" y="263730"/>
                </a:lnTo>
                <a:lnTo>
                  <a:pt x="193714" y="259135"/>
                </a:lnTo>
                <a:lnTo>
                  <a:pt x="199473" y="253917"/>
                </a:lnTo>
                <a:lnTo>
                  <a:pt x="205207" y="245883"/>
                </a:lnTo>
                <a:lnTo>
                  <a:pt x="208069" y="241074"/>
                </a:lnTo>
                <a:lnTo>
                  <a:pt x="210930" y="235963"/>
                </a:lnTo>
                <a:lnTo>
                  <a:pt x="216649" y="225204"/>
                </a:lnTo>
                <a:lnTo>
                  <a:pt x="218555" y="219667"/>
                </a:lnTo>
                <a:lnTo>
                  <a:pt x="219826" y="214071"/>
                </a:lnTo>
                <a:lnTo>
                  <a:pt x="220673" y="208436"/>
                </a:lnTo>
                <a:lnTo>
                  <a:pt x="222190" y="202774"/>
                </a:lnTo>
                <a:lnTo>
                  <a:pt x="224154" y="197095"/>
                </a:lnTo>
                <a:lnTo>
                  <a:pt x="226416" y="191403"/>
                </a:lnTo>
                <a:lnTo>
                  <a:pt x="227924" y="184751"/>
                </a:lnTo>
                <a:lnTo>
                  <a:pt x="228929" y="177459"/>
                </a:lnTo>
                <a:lnTo>
                  <a:pt x="229599" y="169740"/>
                </a:lnTo>
                <a:lnTo>
                  <a:pt x="230999" y="161737"/>
                </a:lnTo>
                <a:lnTo>
                  <a:pt x="232884" y="153544"/>
                </a:lnTo>
                <a:lnTo>
                  <a:pt x="235093" y="145224"/>
                </a:lnTo>
                <a:lnTo>
                  <a:pt x="236566" y="136820"/>
                </a:lnTo>
                <a:lnTo>
                  <a:pt x="237548" y="128360"/>
                </a:lnTo>
                <a:lnTo>
                  <a:pt x="238203" y="119863"/>
                </a:lnTo>
                <a:lnTo>
                  <a:pt x="237687" y="111340"/>
                </a:lnTo>
                <a:lnTo>
                  <a:pt x="236390" y="102801"/>
                </a:lnTo>
                <a:lnTo>
                  <a:pt x="234573" y="94251"/>
                </a:lnTo>
                <a:lnTo>
                  <a:pt x="233362" y="86645"/>
                </a:lnTo>
                <a:lnTo>
                  <a:pt x="232555" y="79670"/>
                </a:lnTo>
                <a:lnTo>
                  <a:pt x="232016" y="73115"/>
                </a:lnTo>
                <a:lnTo>
                  <a:pt x="230705" y="66840"/>
                </a:lnTo>
                <a:lnTo>
                  <a:pt x="228878" y="60752"/>
                </a:lnTo>
                <a:lnTo>
                  <a:pt x="226708" y="54788"/>
                </a:lnTo>
                <a:lnTo>
                  <a:pt x="224309" y="48907"/>
                </a:lnTo>
                <a:lnTo>
                  <a:pt x="221756" y="43081"/>
                </a:lnTo>
                <a:lnTo>
                  <a:pt x="219103" y="37293"/>
                </a:lnTo>
                <a:lnTo>
                  <a:pt x="215428" y="32481"/>
                </a:lnTo>
                <a:lnTo>
                  <a:pt x="211074" y="28321"/>
                </a:lnTo>
                <a:lnTo>
                  <a:pt x="206266" y="24595"/>
                </a:lnTo>
                <a:lnTo>
                  <a:pt x="201155" y="21158"/>
                </a:lnTo>
                <a:lnTo>
                  <a:pt x="195843" y="17915"/>
                </a:lnTo>
                <a:lnTo>
                  <a:pt x="190397" y="14800"/>
                </a:lnTo>
                <a:lnTo>
                  <a:pt x="179266" y="8799"/>
                </a:lnTo>
                <a:lnTo>
                  <a:pt x="173630" y="5865"/>
                </a:lnTo>
                <a:lnTo>
                  <a:pt x="168921" y="3909"/>
                </a:lnTo>
                <a:lnTo>
                  <a:pt x="164829" y="2605"/>
                </a:lnTo>
                <a:lnTo>
                  <a:pt x="161148" y="1736"/>
                </a:lnTo>
                <a:lnTo>
                  <a:pt x="155837" y="1156"/>
                </a:lnTo>
                <a:lnTo>
                  <a:pt x="149438" y="770"/>
                </a:lnTo>
                <a:lnTo>
                  <a:pt x="135662" y="341"/>
                </a:lnTo>
                <a:lnTo>
                  <a:pt x="123189" y="150"/>
                </a:lnTo>
                <a:lnTo>
                  <a:pt x="116243" y="1052"/>
                </a:lnTo>
                <a:lnTo>
                  <a:pt x="108755" y="2605"/>
                </a:lnTo>
                <a:lnTo>
                  <a:pt x="100906" y="4593"/>
                </a:lnTo>
                <a:lnTo>
                  <a:pt x="93768" y="5919"/>
                </a:lnTo>
                <a:lnTo>
                  <a:pt x="87104" y="6803"/>
                </a:lnTo>
                <a:lnTo>
                  <a:pt x="80757" y="7392"/>
                </a:lnTo>
                <a:lnTo>
                  <a:pt x="73668" y="8737"/>
                </a:lnTo>
                <a:lnTo>
                  <a:pt x="66084" y="10587"/>
                </a:lnTo>
                <a:lnTo>
                  <a:pt x="58171" y="12772"/>
                </a:lnTo>
                <a:lnTo>
                  <a:pt x="50991" y="15181"/>
                </a:lnTo>
                <a:lnTo>
                  <a:pt x="44299" y="17740"/>
                </a:lnTo>
                <a:lnTo>
                  <a:pt x="37932" y="20399"/>
                </a:lnTo>
                <a:lnTo>
                  <a:pt x="32735" y="22171"/>
                </a:lnTo>
                <a:lnTo>
                  <a:pt x="28318" y="23352"/>
                </a:lnTo>
                <a:lnTo>
                  <a:pt x="24422" y="24140"/>
                </a:lnTo>
                <a:lnTo>
                  <a:pt x="17551" y="25015"/>
                </a:lnTo>
                <a:lnTo>
                  <a:pt x="11322" y="25404"/>
                </a:lnTo>
                <a:lnTo>
                  <a:pt x="1230" y="25674"/>
                </a:lnTo>
                <a:lnTo>
                  <a:pt x="647" y="26640"/>
                </a:lnTo>
                <a:lnTo>
                  <a:pt x="0" y="30254"/>
                </a:lnTo>
                <a:lnTo>
                  <a:pt x="780" y="31598"/>
                </a:lnTo>
                <a:lnTo>
                  <a:pt x="2252" y="32495"/>
                </a:lnTo>
                <a:lnTo>
                  <a:pt x="6428" y="33491"/>
                </a:lnTo>
                <a:lnTo>
                  <a:pt x="11459" y="33934"/>
                </a:lnTo>
                <a:lnTo>
                  <a:pt x="14134" y="33099"/>
                </a:lnTo>
                <a:lnTo>
                  <a:pt x="21498" y="28326"/>
                </a:lnTo>
                <a:lnTo>
                  <a:pt x="25200" y="257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65"/>
          <p:cNvSpPr/>
          <p:nvPr/>
        </p:nvSpPr>
        <p:spPr>
          <a:xfrm>
            <a:off x="5643562" y="4234815"/>
            <a:ext cx="300039" cy="17145"/>
          </a:xfrm>
          <a:custGeom>
            <a:avLst/>
            <a:gdLst/>
            <a:ahLst/>
            <a:cxnLst/>
            <a:rect l="0" t="0" r="0" b="0"/>
            <a:pathLst>
              <a:path w="300039" h="17145">
                <a:moveTo>
                  <a:pt x="0" y="0"/>
                </a:moveTo>
                <a:lnTo>
                  <a:pt x="7381" y="7381"/>
                </a:lnTo>
                <a:lnTo>
                  <a:pt x="8730" y="7778"/>
                </a:lnTo>
                <a:lnTo>
                  <a:pt x="12770" y="8219"/>
                </a:lnTo>
                <a:lnTo>
                  <a:pt x="15181" y="9289"/>
                </a:lnTo>
                <a:lnTo>
                  <a:pt x="17741" y="10955"/>
                </a:lnTo>
                <a:lnTo>
                  <a:pt x="20400" y="13018"/>
                </a:lnTo>
                <a:lnTo>
                  <a:pt x="24077" y="14394"/>
                </a:lnTo>
                <a:lnTo>
                  <a:pt x="28434" y="15311"/>
                </a:lnTo>
                <a:lnTo>
                  <a:pt x="33244" y="15922"/>
                </a:lnTo>
                <a:lnTo>
                  <a:pt x="37403" y="16330"/>
                </a:lnTo>
                <a:lnTo>
                  <a:pt x="44563" y="16782"/>
                </a:lnTo>
                <a:lnTo>
                  <a:pt x="53461" y="16984"/>
                </a:lnTo>
                <a:lnTo>
                  <a:pt x="125741" y="17144"/>
                </a:lnTo>
                <a:lnTo>
                  <a:pt x="132404" y="16192"/>
                </a:lnTo>
                <a:lnTo>
                  <a:pt x="139705" y="14604"/>
                </a:lnTo>
                <a:lnTo>
                  <a:pt x="147429" y="12593"/>
                </a:lnTo>
                <a:lnTo>
                  <a:pt x="154484" y="11253"/>
                </a:lnTo>
                <a:lnTo>
                  <a:pt x="161092" y="10359"/>
                </a:lnTo>
                <a:lnTo>
                  <a:pt x="167402" y="9764"/>
                </a:lnTo>
                <a:lnTo>
                  <a:pt x="174466" y="9367"/>
                </a:lnTo>
                <a:lnTo>
                  <a:pt x="189935" y="8925"/>
                </a:lnTo>
                <a:lnTo>
                  <a:pt x="210159" y="8677"/>
                </a:lnTo>
                <a:lnTo>
                  <a:pt x="217259" y="7689"/>
                </a:lnTo>
                <a:lnTo>
                  <a:pt x="224849" y="6079"/>
                </a:lnTo>
                <a:lnTo>
                  <a:pt x="232767" y="4053"/>
                </a:lnTo>
                <a:lnTo>
                  <a:pt x="239950" y="2701"/>
                </a:lnTo>
                <a:lnTo>
                  <a:pt x="246645" y="1801"/>
                </a:lnTo>
                <a:lnTo>
                  <a:pt x="253012" y="1200"/>
                </a:lnTo>
                <a:lnTo>
                  <a:pt x="259162" y="800"/>
                </a:lnTo>
                <a:lnTo>
                  <a:pt x="265167" y="533"/>
                </a:lnTo>
                <a:lnTo>
                  <a:pt x="276920" y="237"/>
                </a:lnTo>
                <a:lnTo>
                  <a:pt x="3000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66"/>
          <p:cNvSpPr/>
          <p:nvPr/>
        </p:nvSpPr>
        <p:spPr>
          <a:xfrm>
            <a:off x="5600700" y="4312001"/>
            <a:ext cx="351473" cy="34257"/>
          </a:xfrm>
          <a:custGeom>
            <a:avLst/>
            <a:gdLst/>
            <a:ahLst/>
            <a:cxnLst/>
            <a:rect l="0" t="0" r="0" b="0"/>
            <a:pathLst>
              <a:path w="351473" h="34257">
                <a:moveTo>
                  <a:pt x="0" y="34256"/>
                </a:moveTo>
                <a:lnTo>
                  <a:pt x="0" y="26875"/>
                </a:lnTo>
                <a:lnTo>
                  <a:pt x="952" y="26478"/>
                </a:lnTo>
                <a:lnTo>
                  <a:pt x="7380" y="25788"/>
                </a:lnTo>
                <a:lnTo>
                  <a:pt x="9683" y="24801"/>
                </a:lnTo>
                <a:lnTo>
                  <a:pt x="17321" y="21164"/>
                </a:lnTo>
                <a:lnTo>
                  <a:pt x="22025" y="19813"/>
                </a:lnTo>
                <a:lnTo>
                  <a:pt x="27065" y="18912"/>
                </a:lnTo>
                <a:lnTo>
                  <a:pt x="36794" y="17912"/>
                </a:lnTo>
                <a:lnTo>
                  <a:pt x="44293" y="17467"/>
                </a:lnTo>
                <a:lnTo>
                  <a:pt x="48578" y="16396"/>
                </a:lnTo>
                <a:lnTo>
                  <a:pt x="53340" y="14729"/>
                </a:lnTo>
                <a:lnTo>
                  <a:pt x="58420" y="12666"/>
                </a:lnTo>
                <a:lnTo>
                  <a:pt x="63712" y="11290"/>
                </a:lnTo>
                <a:lnTo>
                  <a:pt x="69144" y="10373"/>
                </a:lnTo>
                <a:lnTo>
                  <a:pt x="74671" y="9761"/>
                </a:lnTo>
                <a:lnTo>
                  <a:pt x="81213" y="8401"/>
                </a:lnTo>
                <a:lnTo>
                  <a:pt x="88432" y="6542"/>
                </a:lnTo>
                <a:lnTo>
                  <a:pt x="96102" y="4350"/>
                </a:lnTo>
                <a:lnTo>
                  <a:pt x="103120" y="2889"/>
                </a:lnTo>
                <a:lnTo>
                  <a:pt x="109704" y="1915"/>
                </a:lnTo>
                <a:lnTo>
                  <a:pt x="115999" y="1265"/>
                </a:lnTo>
                <a:lnTo>
                  <a:pt x="123052" y="832"/>
                </a:lnTo>
                <a:lnTo>
                  <a:pt x="138509" y="351"/>
                </a:lnTo>
                <a:lnTo>
                  <a:pt x="165825" y="42"/>
                </a:lnTo>
                <a:lnTo>
                  <a:pt x="181332" y="0"/>
                </a:lnTo>
                <a:lnTo>
                  <a:pt x="188516" y="941"/>
                </a:lnTo>
                <a:lnTo>
                  <a:pt x="195210" y="2521"/>
                </a:lnTo>
                <a:lnTo>
                  <a:pt x="201577" y="4527"/>
                </a:lnTo>
                <a:lnTo>
                  <a:pt x="208679" y="5864"/>
                </a:lnTo>
                <a:lnTo>
                  <a:pt x="216272" y="6756"/>
                </a:lnTo>
                <a:lnTo>
                  <a:pt x="224191" y="7350"/>
                </a:lnTo>
                <a:lnTo>
                  <a:pt x="231375" y="7746"/>
                </a:lnTo>
                <a:lnTo>
                  <a:pt x="244438" y="8186"/>
                </a:lnTo>
                <a:lnTo>
                  <a:pt x="250589" y="9256"/>
                </a:lnTo>
                <a:lnTo>
                  <a:pt x="256594" y="10922"/>
                </a:lnTo>
                <a:lnTo>
                  <a:pt x="262502" y="12985"/>
                </a:lnTo>
                <a:lnTo>
                  <a:pt x="268346" y="15313"/>
                </a:lnTo>
                <a:lnTo>
                  <a:pt x="274148" y="17818"/>
                </a:lnTo>
                <a:lnTo>
                  <a:pt x="279920" y="20439"/>
                </a:lnTo>
                <a:lnTo>
                  <a:pt x="285673" y="22188"/>
                </a:lnTo>
                <a:lnTo>
                  <a:pt x="291414" y="23353"/>
                </a:lnTo>
                <a:lnTo>
                  <a:pt x="297146" y="24130"/>
                </a:lnTo>
                <a:lnTo>
                  <a:pt x="306054" y="24993"/>
                </a:lnTo>
                <a:lnTo>
                  <a:pt x="309764" y="25223"/>
                </a:lnTo>
                <a:lnTo>
                  <a:pt x="314142" y="26329"/>
                </a:lnTo>
                <a:lnTo>
                  <a:pt x="318965" y="28019"/>
                </a:lnTo>
                <a:lnTo>
                  <a:pt x="324086" y="30098"/>
                </a:lnTo>
                <a:lnTo>
                  <a:pt x="328452" y="31484"/>
                </a:lnTo>
                <a:lnTo>
                  <a:pt x="332315" y="32408"/>
                </a:lnTo>
                <a:lnTo>
                  <a:pt x="339148" y="33434"/>
                </a:lnTo>
                <a:lnTo>
                  <a:pt x="342303" y="33708"/>
                </a:lnTo>
                <a:lnTo>
                  <a:pt x="351472" y="342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67"/>
          <p:cNvSpPr/>
          <p:nvPr/>
        </p:nvSpPr>
        <p:spPr>
          <a:xfrm>
            <a:off x="6055439" y="4131945"/>
            <a:ext cx="188186" cy="291421"/>
          </a:xfrm>
          <a:custGeom>
            <a:avLst/>
            <a:gdLst/>
            <a:ahLst/>
            <a:cxnLst/>
            <a:rect l="0" t="0" r="0" b="0"/>
            <a:pathLst>
              <a:path w="188186" h="291421">
                <a:moveTo>
                  <a:pt x="68183" y="0"/>
                </a:moveTo>
                <a:lnTo>
                  <a:pt x="60802" y="7381"/>
                </a:lnTo>
                <a:lnTo>
                  <a:pt x="60140" y="10583"/>
                </a:lnTo>
                <a:lnTo>
                  <a:pt x="59964" y="12770"/>
                </a:lnTo>
                <a:lnTo>
                  <a:pt x="57228" y="20280"/>
                </a:lnTo>
                <a:lnTo>
                  <a:pt x="55164" y="24950"/>
                </a:lnTo>
                <a:lnTo>
                  <a:pt x="50332" y="35219"/>
                </a:lnTo>
                <a:lnTo>
                  <a:pt x="30994" y="74349"/>
                </a:lnTo>
                <a:lnTo>
                  <a:pt x="28151" y="80998"/>
                </a:lnTo>
                <a:lnTo>
                  <a:pt x="25302" y="88289"/>
                </a:lnTo>
                <a:lnTo>
                  <a:pt x="22451" y="96007"/>
                </a:lnTo>
                <a:lnTo>
                  <a:pt x="19597" y="103056"/>
                </a:lnTo>
                <a:lnTo>
                  <a:pt x="16743" y="109662"/>
                </a:lnTo>
                <a:lnTo>
                  <a:pt x="13887" y="115970"/>
                </a:lnTo>
                <a:lnTo>
                  <a:pt x="11984" y="123033"/>
                </a:lnTo>
                <a:lnTo>
                  <a:pt x="10714" y="130600"/>
                </a:lnTo>
                <a:lnTo>
                  <a:pt x="9867" y="138501"/>
                </a:lnTo>
                <a:lnTo>
                  <a:pt x="8351" y="145674"/>
                </a:lnTo>
                <a:lnTo>
                  <a:pt x="6388" y="152361"/>
                </a:lnTo>
                <a:lnTo>
                  <a:pt x="4126" y="158724"/>
                </a:lnTo>
                <a:lnTo>
                  <a:pt x="2618" y="164871"/>
                </a:lnTo>
                <a:lnTo>
                  <a:pt x="1613" y="170874"/>
                </a:lnTo>
                <a:lnTo>
                  <a:pt x="943" y="176781"/>
                </a:lnTo>
                <a:lnTo>
                  <a:pt x="497" y="182624"/>
                </a:lnTo>
                <a:lnTo>
                  <a:pt x="199" y="188424"/>
                </a:lnTo>
                <a:lnTo>
                  <a:pt x="0" y="194196"/>
                </a:lnTo>
                <a:lnTo>
                  <a:pt x="821" y="199949"/>
                </a:lnTo>
                <a:lnTo>
                  <a:pt x="2319" y="205689"/>
                </a:lnTo>
                <a:lnTo>
                  <a:pt x="4272" y="211421"/>
                </a:lnTo>
                <a:lnTo>
                  <a:pt x="5573" y="217147"/>
                </a:lnTo>
                <a:lnTo>
                  <a:pt x="6440" y="222870"/>
                </a:lnTo>
                <a:lnTo>
                  <a:pt x="7019" y="228590"/>
                </a:lnTo>
                <a:lnTo>
                  <a:pt x="10202" y="237485"/>
                </a:lnTo>
                <a:lnTo>
                  <a:pt x="12384" y="241191"/>
                </a:lnTo>
                <a:lnTo>
                  <a:pt x="13838" y="245566"/>
                </a:lnTo>
                <a:lnTo>
                  <a:pt x="14809" y="250388"/>
                </a:lnTo>
                <a:lnTo>
                  <a:pt x="15455" y="255508"/>
                </a:lnTo>
                <a:lnTo>
                  <a:pt x="17791" y="259873"/>
                </a:lnTo>
                <a:lnTo>
                  <a:pt x="21254" y="263736"/>
                </a:lnTo>
                <a:lnTo>
                  <a:pt x="25466" y="267264"/>
                </a:lnTo>
                <a:lnTo>
                  <a:pt x="30180" y="270569"/>
                </a:lnTo>
                <a:lnTo>
                  <a:pt x="35228" y="273724"/>
                </a:lnTo>
                <a:lnTo>
                  <a:pt x="40498" y="276780"/>
                </a:lnTo>
                <a:lnTo>
                  <a:pt x="44964" y="279770"/>
                </a:lnTo>
                <a:lnTo>
                  <a:pt x="48894" y="282716"/>
                </a:lnTo>
                <a:lnTo>
                  <a:pt x="52466" y="285632"/>
                </a:lnTo>
                <a:lnTo>
                  <a:pt x="55800" y="287577"/>
                </a:lnTo>
                <a:lnTo>
                  <a:pt x="58975" y="288873"/>
                </a:lnTo>
                <a:lnTo>
                  <a:pt x="62044" y="289737"/>
                </a:lnTo>
                <a:lnTo>
                  <a:pt x="65996" y="290312"/>
                </a:lnTo>
                <a:lnTo>
                  <a:pt x="70535" y="290697"/>
                </a:lnTo>
                <a:lnTo>
                  <a:pt x="75466" y="290953"/>
                </a:lnTo>
                <a:lnTo>
                  <a:pt x="86025" y="291237"/>
                </a:lnTo>
                <a:lnTo>
                  <a:pt x="108326" y="291420"/>
                </a:lnTo>
                <a:lnTo>
                  <a:pt x="113995" y="290482"/>
                </a:lnTo>
                <a:lnTo>
                  <a:pt x="119679" y="288904"/>
                </a:lnTo>
                <a:lnTo>
                  <a:pt x="125374" y="286901"/>
                </a:lnTo>
                <a:lnTo>
                  <a:pt x="130123" y="284612"/>
                </a:lnTo>
                <a:lnTo>
                  <a:pt x="134241" y="282134"/>
                </a:lnTo>
                <a:lnTo>
                  <a:pt x="137939" y="279529"/>
                </a:lnTo>
                <a:lnTo>
                  <a:pt x="141357" y="276840"/>
                </a:lnTo>
                <a:lnTo>
                  <a:pt x="144588" y="274095"/>
                </a:lnTo>
                <a:lnTo>
                  <a:pt x="147695" y="271312"/>
                </a:lnTo>
                <a:lnTo>
                  <a:pt x="153687" y="265681"/>
                </a:lnTo>
                <a:lnTo>
                  <a:pt x="165294" y="254304"/>
                </a:lnTo>
                <a:lnTo>
                  <a:pt x="171034" y="246056"/>
                </a:lnTo>
                <a:lnTo>
                  <a:pt x="176759" y="236993"/>
                </a:lnTo>
                <a:lnTo>
                  <a:pt x="182479" y="229790"/>
                </a:lnTo>
                <a:lnTo>
                  <a:pt x="184386" y="225583"/>
                </a:lnTo>
                <a:lnTo>
                  <a:pt x="185657" y="220874"/>
                </a:lnTo>
                <a:lnTo>
                  <a:pt x="186504" y="215829"/>
                </a:lnTo>
                <a:lnTo>
                  <a:pt x="187068" y="210561"/>
                </a:lnTo>
                <a:lnTo>
                  <a:pt x="187445" y="205144"/>
                </a:lnTo>
                <a:lnTo>
                  <a:pt x="187863" y="194997"/>
                </a:lnTo>
                <a:lnTo>
                  <a:pt x="188099" y="183930"/>
                </a:lnTo>
                <a:lnTo>
                  <a:pt x="188185" y="168730"/>
                </a:lnTo>
                <a:lnTo>
                  <a:pt x="187237" y="165827"/>
                </a:lnTo>
                <a:lnTo>
                  <a:pt x="183643" y="160061"/>
                </a:lnTo>
                <a:lnTo>
                  <a:pt x="181352" y="158142"/>
                </a:lnTo>
                <a:lnTo>
                  <a:pt x="178871" y="156863"/>
                </a:lnTo>
                <a:lnTo>
                  <a:pt x="176265" y="156010"/>
                </a:lnTo>
                <a:lnTo>
                  <a:pt x="172623" y="155442"/>
                </a:lnTo>
                <a:lnTo>
                  <a:pt x="168290" y="155063"/>
                </a:lnTo>
                <a:lnTo>
                  <a:pt x="163496" y="154810"/>
                </a:lnTo>
                <a:lnTo>
                  <a:pt x="159347" y="155594"/>
                </a:lnTo>
                <a:lnTo>
                  <a:pt x="155629" y="157069"/>
                </a:lnTo>
                <a:lnTo>
                  <a:pt x="152198" y="159005"/>
                </a:lnTo>
                <a:lnTo>
                  <a:pt x="143305" y="163696"/>
                </a:lnTo>
                <a:lnTo>
                  <a:pt x="105212" y="182928"/>
                </a:lnTo>
                <a:lnTo>
                  <a:pt x="99536" y="186722"/>
                </a:lnTo>
                <a:lnTo>
                  <a:pt x="93848" y="191156"/>
                </a:lnTo>
                <a:lnTo>
                  <a:pt x="88150" y="196017"/>
                </a:lnTo>
                <a:lnTo>
                  <a:pt x="83400" y="200210"/>
                </a:lnTo>
                <a:lnTo>
                  <a:pt x="75581" y="207410"/>
                </a:lnTo>
                <a:lnTo>
                  <a:pt x="72162" y="211615"/>
                </a:lnTo>
                <a:lnTo>
                  <a:pt x="68931" y="216324"/>
                </a:lnTo>
                <a:lnTo>
                  <a:pt x="65824" y="221369"/>
                </a:lnTo>
                <a:lnTo>
                  <a:pt x="62801" y="225684"/>
                </a:lnTo>
                <a:lnTo>
                  <a:pt x="59832" y="229513"/>
                </a:lnTo>
                <a:lnTo>
                  <a:pt x="56901" y="233019"/>
                </a:lnTo>
                <a:lnTo>
                  <a:pt x="53042" y="236308"/>
                </a:lnTo>
                <a:lnTo>
                  <a:pt x="48563" y="239454"/>
                </a:lnTo>
                <a:lnTo>
                  <a:pt x="43673" y="242503"/>
                </a:lnTo>
                <a:lnTo>
                  <a:pt x="40413" y="246441"/>
                </a:lnTo>
                <a:lnTo>
                  <a:pt x="38240" y="250971"/>
                </a:lnTo>
                <a:lnTo>
                  <a:pt x="36791" y="255897"/>
                </a:lnTo>
                <a:lnTo>
                  <a:pt x="35181" y="263909"/>
                </a:lnTo>
                <a:lnTo>
                  <a:pt x="34148" y="272263"/>
                </a:lnTo>
                <a:lnTo>
                  <a:pt x="33968" y="278261"/>
                </a:lnTo>
                <a:lnTo>
                  <a:pt x="34896" y="280757"/>
                </a:lnTo>
                <a:lnTo>
                  <a:pt x="38466" y="286070"/>
                </a:lnTo>
                <a:lnTo>
                  <a:pt x="40752" y="287869"/>
                </a:lnTo>
                <a:lnTo>
                  <a:pt x="43228" y="289067"/>
                </a:lnTo>
                <a:lnTo>
                  <a:pt x="45831" y="289867"/>
                </a:lnTo>
                <a:lnTo>
                  <a:pt x="48520" y="289447"/>
                </a:lnTo>
                <a:lnTo>
                  <a:pt x="54046" y="286441"/>
                </a:lnTo>
                <a:lnTo>
                  <a:pt x="59611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68"/>
          <p:cNvSpPr/>
          <p:nvPr/>
        </p:nvSpPr>
        <p:spPr>
          <a:xfrm>
            <a:off x="6295072" y="4166235"/>
            <a:ext cx="257167" cy="246906"/>
          </a:xfrm>
          <a:custGeom>
            <a:avLst/>
            <a:gdLst/>
            <a:ahLst/>
            <a:cxnLst/>
            <a:rect l="0" t="0" r="0" b="0"/>
            <a:pathLst>
              <a:path w="257167" h="246906">
                <a:moveTo>
                  <a:pt x="0" y="102869"/>
                </a:moveTo>
                <a:lnTo>
                  <a:pt x="0" y="225594"/>
                </a:lnTo>
                <a:lnTo>
                  <a:pt x="953" y="228501"/>
                </a:lnTo>
                <a:lnTo>
                  <a:pt x="4551" y="234271"/>
                </a:lnTo>
                <a:lnTo>
                  <a:pt x="9325" y="240010"/>
                </a:lnTo>
                <a:lnTo>
                  <a:pt x="11932" y="242874"/>
                </a:lnTo>
                <a:lnTo>
                  <a:pt x="14622" y="244784"/>
                </a:lnTo>
                <a:lnTo>
                  <a:pt x="20151" y="246905"/>
                </a:lnTo>
                <a:lnTo>
                  <a:pt x="22007" y="246518"/>
                </a:lnTo>
                <a:lnTo>
                  <a:pt x="23244" y="245308"/>
                </a:lnTo>
                <a:lnTo>
                  <a:pt x="24068" y="243548"/>
                </a:lnTo>
                <a:lnTo>
                  <a:pt x="29780" y="236521"/>
                </a:lnTo>
                <a:lnTo>
                  <a:pt x="34825" y="231168"/>
                </a:lnTo>
                <a:lnTo>
                  <a:pt x="40243" y="224661"/>
                </a:lnTo>
                <a:lnTo>
                  <a:pt x="43021" y="220259"/>
                </a:lnTo>
                <a:lnTo>
                  <a:pt x="45826" y="215419"/>
                </a:lnTo>
                <a:lnTo>
                  <a:pt x="49601" y="210287"/>
                </a:lnTo>
                <a:lnTo>
                  <a:pt x="54023" y="204962"/>
                </a:lnTo>
                <a:lnTo>
                  <a:pt x="58875" y="199506"/>
                </a:lnTo>
                <a:lnTo>
                  <a:pt x="63062" y="193964"/>
                </a:lnTo>
                <a:lnTo>
                  <a:pt x="66807" y="188364"/>
                </a:lnTo>
                <a:lnTo>
                  <a:pt x="70255" y="182726"/>
                </a:lnTo>
                <a:lnTo>
                  <a:pt x="73507" y="176110"/>
                </a:lnTo>
                <a:lnTo>
                  <a:pt x="76627" y="168841"/>
                </a:lnTo>
                <a:lnTo>
                  <a:pt x="79660" y="161138"/>
                </a:lnTo>
                <a:lnTo>
                  <a:pt x="82634" y="154098"/>
                </a:lnTo>
                <a:lnTo>
                  <a:pt x="88479" y="141195"/>
                </a:lnTo>
                <a:lnTo>
                  <a:pt x="97125" y="123221"/>
                </a:lnTo>
                <a:lnTo>
                  <a:pt x="105719" y="105831"/>
                </a:lnTo>
                <a:lnTo>
                  <a:pt x="108579" y="101033"/>
                </a:lnTo>
                <a:lnTo>
                  <a:pt x="111439" y="96883"/>
                </a:lnTo>
                <a:lnTo>
                  <a:pt x="117156" y="89731"/>
                </a:lnTo>
                <a:lnTo>
                  <a:pt x="122872" y="83378"/>
                </a:lnTo>
                <a:lnTo>
                  <a:pt x="128086" y="77699"/>
                </a:lnTo>
                <a:lnTo>
                  <a:pt x="128364" y="79935"/>
                </a:lnTo>
                <a:lnTo>
                  <a:pt x="128558" y="86867"/>
                </a:lnTo>
                <a:lnTo>
                  <a:pt x="128587" y="186608"/>
                </a:lnTo>
                <a:lnTo>
                  <a:pt x="129540" y="191081"/>
                </a:lnTo>
                <a:lnTo>
                  <a:pt x="133139" y="198590"/>
                </a:lnTo>
                <a:lnTo>
                  <a:pt x="137912" y="205102"/>
                </a:lnTo>
                <a:lnTo>
                  <a:pt x="140519" y="208172"/>
                </a:lnTo>
                <a:lnTo>
                  <a:pt x="142257" y="211171"/>
                </a:lnTo>
                <a:lnTo>
                  <a:pt x="144188" y="217044"/>
                </a:lnTo>
                <a:lnTo>
                  <a:pt x="147586" y="222829"/>
                </a:lnTo>
                <a:lnTo>
                  <a:pt x="149826" y="225705"/>
                </a:lnTo>
                <a:lnTo>
                  <a:pt x="152271" y="227622"/>
                </a:lnTo>
                <a:lnTo>
                  <a:pt x="154854" y="228900"/>
                </a:lnTo>
                <a:lnTo>
                  <a:pt x="160264" y="230321"/>
                </a:lnTo>
                <a:lnTo>
                  <a:pt x="165844" y="230952"/>
                </a:lnTo>
                <a:lnTo>
                  <a:pt x="169617" y="232073"/>
                </a:lnTo>
                <a:lnTo>
                  <a:pt x="174038" y="233773"/>
                </a:lnTo>
                <a:lnTo>
                  <a:pt x="178891" y="235859"/>
                </a:lnTo>
                <a:lnTo>
                  <a:pt x="183078" y="236297"/>
                </a:lnTo>
                <a:lnTo>
                  <a:pt x="186822" y="235636"/>
                </a:lnTo>
                <a:lnTo>
                  <a:pt x="193522" y="233315"/>
                </a:lnTo>
                <a:lnTo>
                  <a:pt x="199675" y="232283"/>
                </a:lnTo>
                <a:lnTo>
                  <a:pt x="202649" y="231055"/>
                </a:lnTo>
                <a:lnTo>
                  <a:pt x="208494" y="227151"/>
                </a:lnTo>
                <a:lnTo>
                  <a:pt x="214267" y="222241"/>
                </a:lnTo>
                <a:lnTo>
                  <a:pt x="220007" y="216883"/>
                </a:lnTo>
                <a:lnTo>
                  <a:pt x="225733" y="211328"/>
                </a:lnTo>
                <a:lnTo>
                  <a:pt x="228594" y="207560"/>
                </a:lnTo>
                <a:lnTo>
                  <a:pt x="231454" y="203143"/>
                </a:lnTo>
                <a:lnTo>
                  <a:pt x="234313" y="198293"/>
                </a:lnTo>
                <a:lnTo>
                  <a:pt x="236218" y="194108"/>
                </a:lnTo>
                <a:lnTo>
                  <a:pt x="238336" y="186917"/>
                </a:lnTo>
                <a:lnTo>
                  <a:pt x="239853" y="181762"/>
                </a:lnTo>
                <a:lnTo>
                  <a:pt x="244079" y="168413"/>
                </a:lnTo>
                <a:lnTo>
                  <a:pt x="245586" y="161805"/>
                </a:lnTo>
                <a:lnTo>
                  <a:pt x="246593" y="155495"/>
                </a:lnTo>
                <a:lnTo>
                  <a:pt x="247262" y="149383"/>
                </a:lnTo>
                <a:lnTo>
                  <a:pt x="247709" y="143403"/>
                </a:lnTo>
                <a:lnTo>
                  <a:pt x="248007" y="137512"/>
                </a:lnTo>
                <a:lnTo>
                  <a:pt x="248206" y="131680"/>
                </a:lnTo>
                <a:lnTo>
                  <a:pt x="249290" y="124934"/>
                </a:lnTo>
                <a:lnTo>
                  <a:pt x="250966" y="117579"/>
                </a:lnTo>
                <a:lnTo>
                  <a:pt x="253036" y="109818"/>
                </a:lnTo>
                <a:lnTo>
                  <a:pt x="254415" y="102740"/>
                </a:lnTo>
                <a:lnTo>
                  <a:pt x="255335" y="96116"/>
                </a:lnTo>
                <a:lnTo>
                  <a:pt x="255949" y="89795"/>
                </a:lnTo>
                <a:lnTo>
                  <a:pt x="256358" y="83675"/>
                </a:lnTo>
                <a:lnTo>
                  <a:pt x="256631" y="77691"/>
                </a:lnTo>
                <a:lnTo>
                  <a:pt x="256933" y="65962"/>
                </a:lnTo>
                <a:lnTo>
                  <a:pt x="257166" y="24562"/>
                </a:lnTo>
                <a:lnTo>
                  <a:pt x="256217" y="21137"/>
                </a:lnTo>
                <a:lnTo>
                  <a:pt x="252622" y="14791"/>
                </a:lnTo>
                <a:lnTo>
                  <a:pt x="250388" y="8796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69"/>
          <p:cNvSpPr/>
          <p:nvPr/>
        </p:nvSpPr>
        <p:spPr>
          <a:xfrm>
            <a:off x="5849302" y="4500562"/>
            <a:ext cx="720091" cy="34290"/>
          </a:xfrm>
          <a:custGeom>
            <a:avLst/>
            <a:gdLst/>
            <a:ahLst/>
            <a:cxnLst/>
            <a:rect l="0" t="0" r="0" b="0"/>
            <a:pathLst>
              <a:path w="720091" h="34290">
                <a:moveTo>
                  <a:pt x="0" y="25717"/>
                </a:moveTo>
                <a:lnTo>
                  <a:pt x="4551" y="25717"/>
                </a:lnTo>
                <a:lnTo>
                  <a:pt x="5892" y="26670"/>
                </a:lnTo>
                <a:lnTo>
                  <a:pt x="6785" y="28258"/>
                </a:lnTo>
                <a:lnTo>
                  <a:pt x="7381" y="30269"/>
                </a:lnTo>
                <a:lnTo>
                  <a:pt x="8731" y="31609"/>
                </a:lnTo>
                <a:lnTo>
                  <a:pt x="10583" y="32503"/>
                </a:lnTo>
                <a:lnTo>
                  <a:pt x="15181" y="33496"/>
                </a:lnTo>
                <a:lnTo>
                  <a:pt x="37403" y="34220"/>
                </a:lnTo>
                <a:lnTo>
                  <a:pt x="98939" y="34289"/>
                </a:lnTo>
                <a:lnTo>
                  <a:pt x="105965" y="33337"/>
                </a:lnTo>
                <a:lnTo>
                  <a:pt x="113506" y="31750"/>
                </a:lnTo>
                <a:lnTo>
                  <a:pt x="121390" y="29739"/>
                </a:lnTo>
                <a:lnTo>
                  <a:pt x="129505" y="28399"/>
                </a:lnTo>
                <a:lnTo>
                  <a:pt x="137772" y="27505"/>
                </a:lnTo>
                <a:lnTo>
                  <a:pt x="154576" y="26512"/>
                </a:lnTo>
                <a:lnTo>
                  <a:pt x="171571" y="26071"/>
                </a:lnTo>
                <a:lnTo>
                  <a:pt x="227446" y="25748"/>
                </a:lnTo>
                <a:lnTo>
                  <a:pt x="238308" y="24786"/>
                </a:lnTo>
                <a:lnTo>
                  <a:pt x="249360" y="23192"/>
                </a:lnTo>
                <a:lnTo>
                  <a:pt x="260538" y="21176"/>
                </a:lnTo>
                <a:lnTo>
                  <a:pt x="270847" y="19833"/>
                </a:lnTo>
                <a:lnTo>
                  <a:pt x="280577" y="18936"/>
                </a:lnTo>
                <a:lnTo>
                  <a:pt x="300913" y="17942"/>
                </a:lnTo>
                <a:lnTo>
                  <a:pt x="337233" y="17381"/>
                </a:lnTo>
                <a:lnTo>
                  <a:pt x="389567" y="17176"/>
                </a:lnTo>
                <a:lnTo>
                  <a:pt x="400682" y="16213"/>
                </a:lnTo>
                <a:lnTo>
                  <a:pt x="411901" y="14619"/>
                </a:lnTo>
                <a:lnTo>
                  <a:pt x="423191" y="12603"/>
                </a:lnTo>
                <a:lnTo>
                  <a:pt x="434527" y="11260"/>
                </a:lnTo>
                <a:lnTo>
                  <a:pt x="445895" y="10364"/>
                </a:lnTo>
                <a:lnTo>
                  <a:pt x="457283" y="9767"/>
                </a:lnTo>
                <a:lnTo>
                  <a:pt x="480097" y="9104"/>
                </a:lnTo>
                <a:lnTo>
                  <a:pt x="548140" y="8603"/>
                </a:lnTo>
                <a:lnTo>
                  <a:pt x="600032" y="8575"/>
                </a:lnTo>
                <a:lnTo>
                  <a:pt x="608618" y="7622"/>
                </a:lnTo>
                <a:lnTo>
                  <a:pt x="617200" y="6034"/>
                </a:lnTo>
                <a:lnTo>
                  <a:pt x="625779" y="4023"/>
                </a:lnTo>
                <a:lnTo>
                  <a:pt x="633404" y="2682"/>
                </a:lnTo>
                <a:lnTo>
                  <a:pt x="640392" y="1788"/>
                </a:lnTo>
                <a:lnTo>
                  <a:pt x="653236" y="795"/>
                </a:lnTo>
                <a:lnTo>
                  <a:pt x="671178" y="236"/>
                </a:lnTo>
                <a:lnTo>
                  <a:pt x="72009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70"/>
          <p:cNvSpPr/>
          <p:nvPr/>
        </p:nvSpPr>
        <p:spPr>
          <a:xfrm>
            <a:off x="6037907" y="4543425"/>
            <a:ext cx="205583" cy="196774"/>
          </a:xfrm>
          <a:custGeom>
            <a:avLst/>
            <a:gdLst/>
            <a:ahLst/>
            <a:cxnLst/>
            <a:rect l="0" t="0" r="0" b="0"/>
            <a:pathLst>
              <a:path w="205583" h="196774">
                <a:moveTo>
                  <a:pt x="34280" y="0"/>
                </a:moveTo>
                <a:lnTo>
                  <a:pt x="26899" y="0"/>
                </a:lnTo>
                <a:lnTo>
                  <a:pt x="21510" y="4551"/>
                </a:lnTo>
                <a:lnTo>
                  <a:pt x="18431" y="7381"/>
                </a:lnTo>
                <a:lnTo>
                  <a:pt x="15171" y="8042"/>
                </a:lnTo>
                <a:lnTo>
                  <a:pt x="12969" y="8219"/>
                </a:lnTo>
                <a:lnTo>
                  <a:pt x="11500" y="9289"/>
                </a:lnTo>
                <a:lnTo>
                  <a:pt x="10521" y="10955"/>
                </a:lnTo>
                <a:lnTo>
                  <a:pt x="9433" y="15346"/>
                </a:lnTo>
                <a:lnTo>
                  <a:pt x="8950" y="20473"/>
                </a:lnTo>
                <a:lnTo>
                  <a:pt x="8735" y="25926"/>
                </a:lnTo>
                <a:lnTo>
                  <a:pt x="8677" y="28714"/>
                </a:lnTo>
                <a:lnTo>
                  <a:pt x="7687" y="31525"/>
                </a:lnTo>
                <a:lnTo>
                  <a:pt x="4045" y="37188"/>
                </a:lnTo>
                <a:lnTo>
                  <a:pt x="2694" y="40985"/>
                </a:lnTo>
                <a:lnTo>
                  <a:pt x="1792" y="45421"/>
                </a:lnTo>
                <a:lnTo>
                  <a:pt x="1192" y="50283"/>
                </a:lnTo>
                <a:lnTo>
                  <a:pt x="791" y="54477"/>
                </a:lnTo>
                <a:lnTo>
                  <a:pt x="524" y="58225"/>
                </a:lnTo>
                <a:lnTo>
                  <a:pt x="346" y="61677"/>
                </a:lnTo>
                <a:lnTo>
                  <a:pt x="148" y="70592"/>
                </a:lnTo>
                <a:lnTo>
                  <a:pt x="0" y="101321"/>
                </a:lnTo>
                <a:lnTo>
                  <a:pt x="949" y="106600"/>
                </a:lnTo>
                <a:lnTo>
                  <a:pt x="2534" y="112024"/>
                </a:lnTo>
                <a:lnTo>
                  <a:pt x="4543" y="117545"/>
                </a:lnTo>
                <a:lnTo>
                  <a:pt x="5883" y="122178"/>
                </a:lnTo>
                <a:lnTo>
                  <a:pt x="6776" y="126219"/>
                </a:lnTo>
                <a:lnTo>
                  <a:pt x="7372" y="129866"/>
                </a:lnTo>
                <a:lnTo>
                  <a:pt x="7769" y="133250"/>
                </a:lnTo>
                <a:lnTo>
                  <a:pt x="8034" y="136458"/>
                </a:lnTo>
                <a:lnTo>
                  <a:pt x="8210" y="139550"/>
                </a:lnTo>
                <a:lnTo>
                  <a:pt x="9280" y="143515"/>
                </a:lnTo>
                <a:lnTo>
                  <a:pt x="10946" y="148064"/>
                </a:lnTo>
                <a:lnTo>
                  <a:pt x="13009" y="153002"/>
                </a:lnTo>
                <a:lnTo>
                  <a:pt x="15337" y="157246"/>
                </a:lnTo>
                <a:lnTo>
                  <a:pt x="17841" y="161028"/>
                </a:lnTo>
                <a:lnTo>
                  <a:pt x="20463" y="164502"/>
                </a:lnTo>
                <a:lnTo>
                  <a:pt x="23164" y="166818"/>
                </a:lnTo>
                <a:lnTo>
                  <a:pt x="25917" y="168362"/>
                </a:lnTo>
                <a:lnTo>
                  <a:pt x="28704" y="169391"/>
                </a:lnTo>
                <a:lnTo>
                  <a:pt x="34342" y="173075"/>
                </a:lnTo>
                <a:lnTo>
                  <a:pt x="40022" y="177887"/>
                </a:lnTo>
                <a:lnTo>
                  <a:pt x="45722" y="183201"/>
                </a:lnTo>
                <a:lnTo>
                  <a:pt x="48576" y="184998"/>
                </a:lnTo>
                <a:lnTo>
                  <a:pt x="54287" y="186996"/>
                </a:lnTo>
                <a:lnTo>
                  <a:pt x="58095" y="188481"/>
                </a:lnTo>
                <a:lnTo>
                  <a:pt x="62539" y="190424"/>
                </a:lnTo>
                <a:lnTo>
                  <a:pt x="67407" y="192672"/>
                </a:lnTo>
                <a:lnTo>
                  <a:pt x="71605" y="194170"/>
                </a:lnTo>
                <a:lnTo>
                  <a:pt x="75356" y="195169"/>
                </a:lnTo>
                <a:lnTo>
                  <a:pt x="78809" y="195835"/>
                </a:lnTo>
                <a:lnTo>
                  <a:pt x="85185" y="196575"/>
                </a:lnTo>
                <a:lnTo>
                  <a:pt x="88220" y="196773"/>
                </a:lnTo>
                <a:lnTo>
                  <a:pt x="92147" y="195951"/>
                </a:lnTo>
                <a:lnTo>
                  <a:pt x="96671" y="194452"/>
                </a:lnTo>
                <a:lnTo>
                  <a:pt x="101591" y="192499"/>
                </a:lnTo>
                <a:lnTo>
                  <a:pt x="106777" y="190245"/>
                </a:lnTo>
                <a:lnTo>
                  <a:pt x="117618" y="185201"/>
                </a:lnTo>
                <a:lnTo>
                  <a:pt x="123176" y="183474"/>
                </a:lnTo>
                <a:lnTo>
                  <a:pt x="128787" y="182324"/>
                </a:lnTo>
                <a:lnTo>
                  <a:pt x="134432" y="181557"/>
                </a:lnTo>
                <a:lnTo>
                  <a:pt x="139148" y="180093"/>
                </a:lnTo>
                <a:lnTo>
                  <a:pt x="143245" y="178164"/>
                </a:lnTo>
                <a:lnTo>
                  <a:pt x="146928" y="175926"/>
                </a:lnTo>
                <a:lnTo>
                  <a:pt x="150336" y="173481"/>
                </a:lnTo>
                <a:lnTo>
                  <a:pt x="156663" y="168225"/>
                </a:lnTo>
                <a:lnTo>
                  <a:pt x="159684" y="164537"/>
                </a:lnTo>
                <a:lnTo>
                  <a:pt x="162650" y="160174"/>
                </a:lnTo>
                <a:lnTo>
                  <a:pt x="165580" y="155360"/>
                </a:lnTo>
                <a:lnTo>
                  <a:pt x="168486" y="151198"/>
                </a:lnTo>
                <a:lnTo>
                  <a:pt x="171376" y="147471"/>
                </a:lnTo>
                <a:lnTo>
                  <a:pt x="174254" y="144034"/>
                </a:lnTo>
                <a:lnTo>
                  <a:pt x="177126" y="139837"/>
                </a:lnTo>
                <a:lnTo>
                  <a:pt x="179994" y="135135"/>
                </a:lnTo>
                <a:lnTo>
                  <a:pt x="182857" y="130095"/>
                </a:lnTo>
                <a:lnTo>
                  <a:pt x="188579" y="119415"/>
                </a:lnTo>
                <a:lnTo>
                  <a:pt x="191439" y="113900"/>
                </a:lnTo>
                <a:lnTo>
                  <a:pt x="194298" y="109271"/>
                </a:lnTo>
                <a:lnTo>
                  <a:pt x="197156" y="105232"/>
                </a:lnTo>
                <a:lnTo>
                  <a:pt x="200014" y="101587"/>
                </a:lnTo>
                <a:lnTo>
                  <a:pt x="201919" y="98204"/>
                </a:lnTo>
                <a:lnTo>
                  <a:pt x="203190" y="94997"/>
                </a:lnTo>
                <a:lnTo>
                  <a:pt x="204601" y="88893"/>
                </a:lnTo>
                <a:lnTo>
                  <a:pt x="205228" y="83005"/>
                </a:lnTo>
                <a:lnTo>
                  <a:pt x="205507" y="77214"/>
                </a:lnTo>
                <a:lnTo>
                  <a:pt x="205582" y="74336"/>
                </a:lnTo>
                <a:lnTo>
                  <a:pt x="204679" y="71465"/>
                </a:lnTo>
                <a:lnTo>
                  <a:pt x="201135" y="65734"/>
                </a:lnTo>
                <a:lnTo>
                  <a:pt x="198857" y="63825"/>
                </a:lnTo>
                <a:lnTo>
                  <a:pt x="196386" y="62553"/>
                </a:lnTo>
                <a:lnTo>
                  <a:pt x="193785" y="61704"/>
                </a:lnTo>
                <a:lnTo>
                  <a:pt x="188356" y="58221"/>
                </a:lnTo>
                <a:lnTo>
                  <a:pt x="185575" y="55959"/>
                </a:lnTo>
                <a:lnTo>
                  <a:pt x="182768" y="55403"/>
                </a:lnTo>
                <a:lnTo>
                  <a:pt x="179945" y="55986"/>
                </a:lnTo>
                <a:lnTo>
                  <a:pt x="174268" y="58220"/>
                </a:lnTo>
                <a:lnTo>
                  <a:pt x="168569" y="59213"/>
                </a:lnTo>
                <a:lnTo>
                  <a:pt x="164764" y="60430"/>
                </a:lnTo>
                <a:lnTo>
                  <a:pt x="160322" y="62194"/>
                </a:lnTo>
                <a:lnTo>
                  <a:pt x="155456" y="64323"/>
                </a:lnTo>
                <a:lnTo>
                  <a:pt x="144968" y="69228"/>
                </a:lnTo>
                <a:lnTo>
                  <a:pt x="139505" y="71869"/>
                </a:lnTo>
                <a:lnTo>
                  <a:pt x="134910" y="74583"/>
                </a:lnTo>
                <a:lnTo>
                  <a:pt x="130894" y="77344"/>
                </a:lnTo>
                <a:lnTo>
                  <a:pt x="127264" y="80138"/>
                </a:lnTo>
                <a:lnTo>
                  <a:pt x="122940" y="82953"/>
                </a:lnTo>
                <a:lnTo>
                  <a:pt x="118152" y="85781"/>
                </a:lnTo>
                <a:lnTo>
                  <a:pt x="113055" y="88620"/>
                </a:lnTo>
                <a:lnTo>
                  <a:pt x="107751" y="92417"/>
                </a:lnTo>
                <a:lnTo>
                  <a:pt x="102311" y="96854"/>
                </a:lnTo>
                <a:lnTo>
                  <a:pt x="96779" y="101717"/>
                </a:lnTo>
                <a:lnTo>
                  <a:pt x="92138" y="106864"/>
                </a:lnTo>
                <a:lnTo>
                  <a:pt x="88093" y="112200"/>
                </a:lnTo>
                <a:lnTo>
                  <a:pt x="84442" y="117662"/>
                </a:lnTo>
                <a:lnTo>
                  <a:pt x="81057" y="123209"/>
                </a:lnTo>
                <a:lnTo>
                  <a:pt x="77847" y="128811"/>
                </a:lnTo>
                <a:lnTo>
                  <a:pt x="74755" y="134452"/>
                </a:lnTo>
                <a:lnTo>
                  <a:pt x="70789" y="139165"/>
                </a:lnTo>
                <a:lnTo>
                  <a:pt x="66239" y="143259"/>
                </a:lnTo>
                <a:lnTo>
                  <a:pt x="61301" y="146941"/>
                </a:lnTo>
                <a:lnTo>
                  <a:pt x="57057" y="150348"/>
                </a:lnTo>
                <a:lnTo>
                  <a:pt x="53275" y="153572"/>
                </a:lnTo>
                <a:lnTo>
                  <a:pt x="49800" y="156673"/>
                </a:lnTo>
                <a:lnTo>
                  <a:pt x="47485" y="159694"/>
                </a:lnTo>
                <a:lnTo>
                  <a:pt x="44912" y="165590"/>
                </a:lnTo>
                <a:lnTo>
                  <a:pt x="43272" y="167543"/>
                </a:lnTo>
                <a:lnTo>
                  <a:pt x="41227" y="168845"/>
                </a:lnTo>
                <a:lnTo>
                  <a:pt x="38912" y="169714"/>
                </a:lnTo>
                <a:lnTo>
                  <a:pt x="37368" y="171244"/>
                </a:lnTo>
                <a:lnTo>
                  <a:pt x="36338" y="173218"/>
                </a:lnTo>
                <a:lnTo>
                  <a:pt x="34280" y="1800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71"/>
          <p:cNvSpPr/>
          <p:nvPr/>
        </p:nvSpPr>
        <p:spPr>
          <a:xfrm>
            <a:off x="4914900" y="4612007"/>
            <a:ext cx="660083" cy="51434"/>
          </a:xfrm>
          <a:custGeom>
            <a:avLst/>
            <a:gdLst/>
            <a:ahLst/>
            <a:cxnLst/>
            <a:rect l="0" t="0" r="0" b="0"/>
            <a:pathLst>
              <a:path w="660083" h="51434">
                <a:moveTo>
                  <a:pt x="0" y="51433"/>
                </a:moveTo>
                <a:lnTo>
                  <a:pt x="116083" y="51433"/>
                </a:lnTo>
                <a:lnTo>
                  <a:pt x="123109" y="50480"/>
                </a:lnTo>
                <a:lnTo>
                  <a:pt x="130650" y="48893"/>
                </a:lnTo>
                <a:lnTo>
                  <a:pt x="138534" y="46882"/>
                </a:lnTo>
                <a:lnTo>
                  <a:pt x="146649" y="45541"/>
                </a:lnTo>
                <a:lnTo>
                  <a:pt x="163284" y="44051"/>
                </a:lnTo>
                <a:lnTo>
                  <a:pt x="180203" y="43390"/>
                </a:lnTo>
                <a:lnTo>
                  <a:pt x="197248" y="42143"/>
                </a:lnTo>
                <a:lnTo>
                  <a:pt x="205794" y="40478"/>
                </a:lnTo>
                <a:lnTo>
                  <a:pt x="214348" y="38414"/>
                </a:lnTo>
                <a:lnTo>
                  <a:pt x="223861" y="37039"/>
                </a:lnTo>
                <a:lnTo>
                  <a:pt x="234013" y="36122"/>
                </a:lnTo>
                <a:lnTo>
                  <a:pt x="254501" y="35103"/>
                </a:lnTo>
                <a:lnTo>
                  <a:pt x="273131" y="34650"/>
                </a:lnTo>
                <a:lnTo>
                  <a:pt x="283052" y="33576"/>
                </a:lnTo>
                <a:lnTo>
                  <a:pt x="293476" y="31909"/>
                </a:lnTo>
                <a:lnTo>
                  <a:pt x="304236" y="29844"/>
                </a:lnTo>
                <a:lnTo>
                  <a:pt x="315219" y="28468"/>
                </a:lnTo>
                <a:lnTo>
                  <a:pt x="326351" y="27550"/>
                </a:lnTo>
                <a:lnTo>
                  <a:pt x="337582" y="26938"/>
                </a:lnTo>
                <a:lnTo>
                  <a:pt x="347927" y="25578"/>
                </a:lnTo>
                <a:lnTo>
                  <a:pt x="357681" y="23719"/>
                </a:lnTo>
                <a:lnTo>
                  <a:pt x="367041" y="21527"/>
                </a:lnTo>
                <a:lnTo>
                  <a:pt x="377092" y="20065"/>
                </a:lnTo>
                <a:lnTo>
                  <a:pt x="387602" y="19091"/>
                </a:lnTo>
                <a:lnTo>
                  <a:pt x="398419" y="18442"/>
                </a:lnTo>
                <a:lnTo>
                  <a:pt x="420597" y="17720"/>
                </a:lnTo>
                <a:lnTo>
                  <a:pt x="431846" y="17528"/>
                </a:lnTo>
                <a:lnTo>
                  <a:pt x="442202" y="16447"/>
                </a:lnTo>
                <a:lnTo>
                  <a:pt x="451963" y="14774"/>
                </a:lnTo>
                <a:lnTo>
                  <a:pt x="461329" y="12706"/>
                </a:lnTo>
                <a:lnTo>
                  <a:pt x="471382" y="11327"/>
                </a:lnTo>
                <a:lnTo>
                  <a:pt x="481895" y="10408"/>
                </a:lnTo>
                <a:lnTo>
                  <a:pt x="492713" y="9796"/>
                </a:lnTo>
                <a:lnTo>
                  <a:pt x="512353" y="9115"/>
                </a:lnTo>
                <a:lnTo>
                  <a:pt x="529655" y="7860"/>
                </a:lnTo>
                <a:lnTo>
                  <a:pt x="536935" y="6192"/>
                </a:lnTo>
                <a:lnTo>
                  <a:pt x="543695" y="4127"/>
                </a:lnTo>
                <a:lnTo>
                  <a:pt x="551058" y="2750"/>
                </a:lnTo>
                <a:lnTo>
                  <a:pt x="566859" y="1221"/>
                </a:lnTo>
                <a:lnTo>
                  <a:pt x="587269" y="360"/>
                </a:lnTo>
                <a:lnTo>
                  <a:pt x="611233" y="69"/>
                </a:lnTo>
                <a:lnTo>
                  <a:pt x="645282" y="0"/>
                </a:lnTo>
                <a:lnTo>
                  <a:pt x="648310" y="952"/>
                </a:lnTo>
                <a:lnTo>
                  <a:pt x="651282" y="2539"/>
                </a:lnTo>
                <a:lnTo>
                  <a:pt x="660082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572"/>
          <p:cNvSpPr/>
          <p:nvPr/>
        </p:nvSpPr>
        <p:spPr>
          <a:xfrm>
            <a:off x="5137795" y="4654867"/>
            <a:ext cx="214185" cy="222886"/>
          </a:xfrm>
          <a:custGeom>
            <a:avLst/>
            <a:gdLst/>
            <a:ahLst/>
            <a:cxnLst/>
            <a:rect l="0" t="0" r="0" b="0"/>
            <a:pathLst>
              <a:path w="214185" h="222886">
                <a:moveTo>
                  <a:pt x="51425" y="0"/>
                </a:moveTo>
                <a:lnTo>
                  <a:pt x="38406" y="0"/>
                </a:lnTo>
                <a:lnTo>
                  <a:pt x="37030" y="953"/>
                </a:lnTo>
                <a:lnTo>
                  <a:pt x="36113" y="2540"/>
                </a:lnTo>
                <a:lnTo>
                  <a:pt x="35095" y="6844"/>
                </a:lnTo>
                <a:lnTo>
                  <a:pt x="34641" y="11932"/>
                </a:lnTo>
                <a:lnTo>
                  <a:pt x="33568" y="14622"/>
                </a:lnTo>
                <a:lnTo>
                  <a:pt x="27507" y="23911"/>
                </a:lnTo>
                <a:lnTo>
                  <a:pt x="25002" y="28324"/>
                </a:lnTo>
                <a:lnTo>
                  <a:pt x="22380" y="33170"/>
                </a:lnTo>
                <a:lnTo>
                  <a:pt x="20631" y="38306"/>
                </a:lnTo>
                <a:lnTo>
                  <a:pt x="19466" y="43635"/>
                </a:lnTo>
                <a:lnTo>
                  <a:pt x="18689" y="49092"/>
                </a:lnTo>
                <a:lnTo>
                  <a:pt x="17218" y="54636"/>
                </a:lnTo>
                <a:lnTo>
                  <a:pt x="15285" y="60236"/>
                </a:lnTo>
                <a:lnTo>
                  <a:pt x="13044" y="65875"/>
                </a:lnTo>
                <a:lnTo>
                  <a:pt x="11550" y="70587"/>
                </a:lnTo>
                <a:lnTo>
                  <a:pt x="10555" y="74680"/>
                </a:lnTo>
                <a:lnTo>
                  <a:pt x="9890" y="78362"/>
                </a:lnTo>
                <a:lnTo>
                  <a:pt x="8495" y="82721"/>
                </a:lnTo>
                <a:lnTo>
                  <a:pt x="6613" y="87533"/>
                </a:lnTo>
                <a:lnTo>
                  <a:pt x="4405" y="92645"/>
                </a:lnTo>
                <a:lnTo>
                  <a:pt x="2933" y="97959"/>
                </a:lnTo>
                <a:lnTo>
                  <a:pt x="1952" y="103406"/>
                </a:lnTo>
                <a:lnTo>
                  <a:pt x="1297" y="108942"/>
                </a:lnTo>
                <a:lnTo>
                  <a:pt x="862" y="113586"/>
                </a:lnTo>
                <a:lnTo>
                  <a:pt x="571" y="117634"/>
                </a:lnTo>
                <a:lnTo>
                  <a:pt x="377" y="121285"/>
                </a:lnTo>
                <a:lnTo>
                  <a:pt x="162" y="127882"/>
                </a:lnTo>
                <a:lnTo>
                  <a:pt x="41" y="139491"/>
                </a:lnTo>
                <a:lnTo>
                  <a:pt x="0" y="155930"/>
                </a:lnTo>
                <a:lnTo>
                  <a:pt x="949" y="159198"/>
                </a:lnTo>
                <a:lnTo>
                  <a:pt x="4543" y="165370"/>
                </a:lnTo>
                <a:lnTo>
                  <a:pt x="8721" y="171201"/>
                </a:lnTo>
                <a:lnTo>
                  <a:pt x="15171" y="177938"/>
                </a:lnTo>
                <a:lnTo>
                  <a:pt x="20390" y="183224"/>
                </a:lnTo>
                <a:lnTo>
                  <a:pt x="23114" y="185014"/>
                </a:lnTo>
                <a:lnTo>
                  <a:pt x="28683" y="187004"/>
                </a:lnTo>
                <a:lnTo>
                  <a:pt x="34332" y="187888"/>
                </a:lnTo>
                <a:lnTo>
                  <a:pt x="37172" y="188124"/>
                </a:lnTo>
                <a:lnTo>
                  <a:pt x="40018" y="189233"/>
                </a:lnTo>
                <a:lnTo>
                  <a:pt x="45720" y="193006"/>
                </a:lnTo>
                <a:lnTo>
                  <a:pt x="49527" y="194393"/>
                </a:lnTo>
                <a:lnTo>
                  <a:pt x="53969" y="195318"/>
                </a:lnTo>
                <a:lnTo>
                  <a:pt x="58836" y="195934"/>
                </a:lnTo>
                <a:lnTo>
                  <a:pt x="63033" y="196346"/>
                </a:lnTo>
                <a:lnTo>
                  <a:pt x="66784" y="196620"/>
                </a:lnTo>
                <a:lnTo>
                  <a:pt x="70237" y="196802"/>
                </a:lnTo>
                <a:lnTo>
                  <a:pt x="79153" y="197005"/>
                </a:lnTo>
                <a:lnTo>
                  <a:pt x="84198" y="197059"/>
                </a:lnTo>
                <a:lnTo>
                  <a:pt x="89466" y="196143"/>
                </a:lnTo>
                <a:lnTo>
                  <a:pt x="94883" y="194580"/>
                </a:lnTo>
                <a:lnTo>
                  <a:pt x="100399" y="192585"/>
                </a:lnTo>
                <a:lnTo>
                  <a:pt x="105029" y="191255"/>
                </a:lnTo>
                <a:lnTo>
                  <a:pt x="109069" y="190368"/>
                </a:lnTo>
                <a:lnTo>
                  <a:pt x="112714" y="189777"/>
                </a:lnTo>
                <a:lnTo>
                  <a:pt x="117049" y="188431"/>
                </a:lnTo>
                <a:lnTo>
                  <a:pt x="121844" y="186581"/>
                </a:lnTo>
                <a:lnTo>
                  <a:pt x="126946" y="184394"/>
                </a:lnTo>
                <a:lnTo>
                  <a:pt x="137695" y="179425"/>
                </a:lnTo>
                <a:lnTo>
                  <a:pt x="143228" y="176767"/>
                </a:lnTo>
                <a:lnTo>
                  <a:pt x="147869" y="174043"/>
                </a:lnTo>
                <a:lnTo>
                  <a:pt x="151916" y="171273"/>
                </a:lnTo>
                <a:lnTo>
                  <a:pt x="155566" y="168475"/>
                </a:lnTo>
                <a:lnTo>
                  <a:pt x="159905" y="165656"/>
                </a:lnTo>
                <a:lnTo>
                  <a:pt x="164703" y="162825"/>
                </a:lnTo>
                <a:lnTo>
                  <a:pt x="169805" y="159985"/>
                </a:lnTo>
                <a:lnTo>
                  <a:pt x="174160" y="157140"/>
                </a:lnTo>
                <a:lnTo>
                  <a:pt x="178016" y="154289"/>
                </a:lnTo>
                <a:lnTo>
                  <a:pt x="181539" y="151437"/>
                </a:lnTo>
                <a:lnTo>
                  <a:pt x="187993" y="145728"/>
                </a:lnTo>
                <a:lnTo>
                  <a:pt x="194036" y="140015"/>
                </a:lnTo>
                <a:lnTo>
                  <a:pt x="207501" y="126800"/>
                </a:lnTo>
                <a:lnTo>
                  <a:pt x="209768" y="124538"/>
                </a:lnTo>
                <a:lnTo>
                  <a:pt x="211279" y="122078"/>
                </a:lnTo>
                <a:lnTo>
                  <a:pt x="212959" y="116804"/>
                </a:lnTo>
                <a:lnTo>
                  <a:pt x="213904" y="113032"/>
                </a:lnTo>
                <a:lnTo>
                  <a:pt x="214184" y="107362"/>
                </a:lnTo>
                <a:lnTo>
                  <a:pt x="213271" y="104913"/>
                </a:lnTo>
                <a:lnTo>
                  <a:pt x="209716" y="99651"/>
                </a:lnTo>
                <a:lnTo>
                  <a:pt x="205565" y="94402"/>
                </a:lnTo>
                <a:lnTo>
                  <a:pt x="201529" y="90217"/>
                </a:lnTo>
                <a:lnTo>
                  <a:pt x="199119" y="88719"/>
                </a:lnTo>
                <a:lnTo>
                  <a:pt x="193902" y="87055"/>
                </a:lnTo>
                <a:lnTo>
                  <a:pt x="188408" y="83777"/>
                </a:lnTo>
                <a:lnTo>
                  <a:pt x="185609" y="81569"/>
                </a:lnTo>
                <a:lnTo>
                  <a:pt x="182791" y="80097"/>
                </a:lnTo>
                <a:lnTo>
                  <a:pt x="177120" y="78461"/>
                </a:lnTo>
                <a:lnTo>
                  <a:pt x="171424" y="77734"/>
                </a:lnTo>
                <a:lnTo>
                  <a:pt x="168572" y="77540"/>
                </a:lnTo>
                <a:lnTo>
                  <a:pt x="164765" y="78363"/>
                </a:lnTo>
                <a:lnTo>
                  <a:pt x="160323" y="79865"/>
                </a:lnTo>
                <a:lnTo>
                  <a:pt x="155455" y="81818"/>
                </a:lnTo>
                <a:lnTo>
                  <a:pt x="151259" y="83120"/>
                </a:lnTo>
                <a:lnTo>
                  <a:pt x="147508" y="83989"/>
                </a:lnTo>
                <a:lnTo>
                  <a:pt x="144055" y="84568"/>
                </a:lnTo>
                <a:lnTo>
                  <a:pt x="137679" y="87750"/>
                </a:lnTo>
                <a:lnTo>
                  <a:pt x="134645" y="89933"/>
                </a:lnTo>
                <a:lnTo>
                  <a:pt x="130717" y="92340"/>
                </a:lnTo>
                <a:lnTo>
                  <a:pt x="126194" y="94898"/>
                </a:lnTo>
                <a:lnTo>
                  <a:pt x="121273" y="97555"/>
                </a:lnTo>
                <a:lnTo>
                  <a:pt x="117040" y="100279"/>
                </a:lnTo>
                <a:lnTo>
                  <a:pt x="113266" y="103048"/>
                </a:lnTo>
                <a:lnTo>
                  <a:pt x="109797" y="105846"/>
                </a:lnTo>
                <a:lnTo>
                  <a:pt x="106532" y="109616"/>
                </a:lnTo>
                <a:lnTo>
                  <a:pt x="103403" y="114035"/>
                </a:lnTo>
                <a:lnTo>
                  <a:pt x="100364" y="118886"/>
                </a:lnTo>
                <a:lnTo>
                  <a:pt x="97386" y="123072"/>
                </a:lnTo>
                <a:lnTo>
                  <a:pt x="94448" y="126816"/>
                </a:lnTo>
                <a:lnTo>
                  <a:pt x="91537" y="130264"/>
                </a:lnTo>
                <a:lnTo>
                  <a:pt x="88644" y="134468"/>
                </a:lnTo>
                <a:lnTo>
                  <a:pt x="85762" y="139175"/>
                </a:lnTo>
                <a:lnTo>
                  <a:pt x="82889" y="144218"/>
                </a:lnTo>
                <a:lnTo>
                  <a:pt x="77156" y="154902"/>
                </a:lnTo>
                <a:lnTo>
                  <a:pt x="74294" y="160418"/>
                </a:lnTo>
                <a:lnTo>
                  <a:pt x="71433" y="165048"/>
                </a:lnTo>
                <a:lnTo>
                  <a:pt x="68574" y="169087"/>
                </a:lnTo>
                <a:lnTo>
                  <a:pt x="65715" y="172732"/>
                </a:lnTo>
                <a:lnTo>
                  <a:pt x="59998" y="179323"/>
                </a:lnTo>
                <a:lnTo>
                  <a:pt x="57141" y="182414"/>
                </a:lnTo>
                <a:lnTo>
                  <a:pt x="55235" y="185427"/>
                </a:lnTo>
                <a:lnTo>
                  <a:pt x="53118" y="191314"/>
                </a:lnTo>
                <a:lnTo>
                  <a:pt x="52177" y="197106"/>
                </a:lnTo>
                <a:lnTo>
                  <a:pt x="51759" y="202855"/>
                </a:lnTo>
                <a:lnTo>
                  <a:pt x="51468" y="212616"/>
                </a:lnTo>
                <a:lnTo>
                  <a:pt x="51425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573"/>
          <p:cNvSpPr/>
          <p:nvPr/>
        </p:nvSpPr>
        <p:spPr>
          <a:xfrm>
            <a:off x="5797867" y="4997767"/>
            <a:ext cx="282537" cy="274308"/>
          </a:xfrm>
          <a:custGeom>
            <a:avLst/>
            <a:gdLst/>
            <a:ahLst/>
            <a:cxnLst/>
            <a:rect l="0" t="0" r="0" b="0"/>
            <a:pathLst>
              <a:path w="282537" h="274308">
                <a:moveTo>
                  <a:pt x="8573" y="94298"/>
                </a:moveTo>
                <a:lnTo>
                  <a:pt x="1" y="94298"/>
                </a:lnTo>
                <a:lnTo>
                  <a:pt x="0" y="144228"/>
                </a:lnTo>
                <a:lnTo>
                  <a:pt x="953" y="149492"/>
                </a:lnTo>
                <a:lnTo>
                  <a:pt x="2540" y="154907"/>
                </a:lnTo>
                <a:lnTo>
                  <a:pt x="4551" y="160421"/>
                </a:lnTo>
                <a:lnTo>
                  <a:pt x="5891" y="166002"/>
                </a:lnTo>
                <a:lnTo>
                  <a:pt x="6785" y="171629"/>
                </a:lnTo>
                <a:lnTo>
                  <a:pt x="7381" y="177284"/>
                </a:lnTo>
                <a:lnTo>
                  <a:pt x="7778" y="182959"/>
                </a:lnTo>
                <a:lnTo>
                  <a:pt x="8043" y="188648"/>
                </a:lnTo>
                <a:lnTo>
                  <a:pt x="8219" y="194345"/>
                </a:lnTo>
                <a:lnTo>
                  <a:pt x="9290" y="200049"/>
                </a:lnTo>
                <a:lnTo>
                  <a:pt x="10956" y="205756"/>
                </a:lnTo>
                <a:lnTo>
                  <a:pt x="13019" y="211466"/>
                </a:lnTo>
                <a:lnTo>
                  <a:pt x="14394" y="217177"/>
                </a:lnTo>
                <a:lnTo>
                  <a:pt x="15311" y="222890"/>
                </a:lnTo>
                <a:lnTo>
                  <a:pt x="15923" y="228603"/>
                </a:lnTo>
                <a:lnTo>
                  <a:pt x="17283" y="233365"/>
                </a:lnTo>
                <a:lnTo>
                  <a:pt x="21334" y="241195"/>
                </a:lnTo>
                <a:lnTo>
                  <a:pt x="23769" y="247851"/>
                </a:lnTo>
                <a:lnTo>
                  <a:pt x="24419" y="250959"/>
                </a:lnTo>
                <a:lnTo>
                  <a:pt x="27680" y="256952"/>
                </a:lnTo>
                <a:lnTo>
                  <a:pt x="32305" y="262791"/>
                </a:lnTo>
                <a:lnTo>
                  <a:pt x="37535" y="268561"/>
                </a:lnTo>
                <a:lnTo>
                  <a:pt x="40264" y="270481"/>
                </a:lnTo>
                <a:lnTo>
                  <a:pt x="48946" y="273562"/>
                </a:lnTo>
                <a:lnTo>
                  <a:pt x="49776" y="273815"/>
                </a:lnTo>
                <a:lnTo>
                  <a:pt x="58002" y="274254"/>
                </a:lnTo>
                <a:lnTo>
                  <a:pt x="64162" y="274307"/>
                </a:lnTo>
                <a:lnTo>
                  <a:pt x="66588" y="273359"/>
                </a:lnTo>
                <a:lnTo>
                  <a:pt x="71822" y="269765"/>
                </a:lnTo>
                <a:lnTo>
                  <a:pt x="73599" y="267474"/>
                </a:lnTo>
                <a:lnTo>
                  <a:pt x="74783" y="264993"/>
                </a:lnTo>
                <a:lnTo>
                  <a:pt x="77052" y="258745"/>
                </a:lnTo>
                <a:lnTo>
                  <a:pt x="78990" y="254412"/>
                </a:lnTo>
                <a:lnTo>
                  <a:pt x="81235" y="249618"/>
                </a:lnTo>
                <a:lnTo>
                  <a:pt x="82732" y="244517"/>
                </a:lnTo>
                <a:lnTo>
                  <a:pt x="83730" y="239211"/>
                </a:lnTo>
                <a:lnTo>
                  <a:pt x="84395" y="233769"/>
                </a:lnTo>
                <a:lnTo>
                  <a:pt x="85791" y="227284"/>
                </a:lnTo>
                <a:lnTo>
                  <a:pt x="87674" y="220103"/>
                </a:lnTo>
                <a:lnTo>
                  <a:pt x="89882" y="212458"/>
                </a:lnTo>
                <a:lnTo>
                  <a:pt x="94875" y="196343"/>
                </a:lnTo>
                <a:lnTo>
                  <a:pt x="97540" y="188045"/>
                </a:lnTo>
                <a:lnTo>
                  <a:pt x="99317" y="180609"/>
                </a:lnTo>
                <a:lnTo>
                  <a:pt x="100502" y="173746"/>
                </a:lnTo>
                <a:lnTo>
                  <a:pt x="101291" y="167265"/>
                </a:lnTo>
                <a:lnTo>
                  <a:pt x="102770" y="160088"/>
                </a:lnTo>
                <a:lnTo>
                  <a:pt x="104708" y="152446"/>
                </a:lnTo>
                <a:lnTo>
                  <a:pt x="106953" y="144493"/>
                </a:lnTo>
                <a:lnTo>
                  <a:pt x="108450" y="137286"/>
                </a:lnTo>
                <a:lnTo>
                  <a:pt x="109448" y="130576"/>
                </a:lnTo>
                <a:lnTo>
                  <a:pt x="110113" y="124199"/>
                </a:lnTo>
                <a:lnTo>
                  <a:pt x="111508" y="118994"/>
                </a:lnTo>
                <a:lnTo>
                  <a:pt x="117071" y="107119"/>
                </a:lnTo>
                <a:lnTo>
                  <a:pt x="118706" y="100631"/>
                </a:lnTo>
                <a:lnTo>
                  <a:pt x="119434" y="94572"/>
                </a:lnTo>
                <a:lnTo>
                  <a:pt x="120012" y="85771"/>
                </a:lnTo>
                <a:lnTo>
                  <a:pt x="120015" y="93110"/>
                </a:lnTo>
                <a:lnTo>
                  <a:pt x="122555" y="98850"/>
                </a:lnTo>
                <a:lnTo>
                  <a:pt x="125907" y="106798"/>
                </a:lnTo>
                <a:lnTo>
                  <a:pt x="127396" y="113506"/>
                </a:lnTo>
                <a:lnTo>
                  <a:pt x="130598" y="119662"/>
                </a:lnTo>
                <a:lnTo>
                  <a:pt x="135196" y="126526"/>
                </a:lnTo>
                <a:lnTo>
                  <a:pt x="137756" y="131023"/>
                </a:lnTo>
                <a:lnTo>
                  <a:pt x="140415" y="135927"/>
                </a:lnTo>
                <a:lnTo>
                  <a:pt x="143369" y="143914"/>
                </a:lnTo>
                <a:lnTo>
                  <a:pt x="144157" y="147378"/>
                </a:lnTo>
                <a:lnTo>
                  <a:pt x="147572" y="153766"/>
                </a:lnTo>
                <a:lnTo>
                  <a:pt x="152265" y="160734"/>
                </a:lnTo>
                <a:lnTo>
                  <a:pt x="154850" y="165258"/>
                </a:lnTo>
                <a:lnTo>
                  <a:pt x="157526" y="170180"/>
                </a:lnTo>
                <a:lnTo>
                  <a:pt x="160262" y="173460"/>
                </a:lnTo>
                <a:lnTo>
                  <a:pt x="163039" y="175648"/>
                </a:lnTo>
                <a:lnTo>
                  <a:pt x="168664" y="179031"/>
                </a:lnTo>
                <a:lnTo>
                  <a:pt x="177186" y="186290"/>
                </a:lnTo>
                <a:lnTo>
                  <a:pt x="185744" y="194474"/>
                </a:lnTo>
                <a:lnTo>
                  <a:pt x="191455" y="200098"/>
                </a:lnTo>
                <a:lnTo>
                  <a:pt x="194312" y="201979"/>
                </a:lnTo>
                <a:lnTo>
                  <a:pt x="202883" y="205578"/>
                </a:lnTo>
                <a:lnTo>
                  <a:pt x="208598" y="209796"/>
                </a:lnTo>
                <a:lnTo>
                  <a:pt x="212408" y="211301"/>
                </a:lnTo>
                <a:lnTo>
                  <a:pt x="216853" y="212305"/>
                </a:lnTo>
                <a:lnTo>
                  <a:pt x="228573" y="213916"/>
                </a:lnTo>
                <a:lnTo>
                  <a:pt x="230487" y="213095"/>
                </a:lnTo>
                <a:lnTo>
                  <a:pt x="237732" y="208343"/>
                </a:lnTo>
                <a:lnTo>
                  <a:pt x="245911" y="205559"/>
                </a:lnTo>
                <a:lnTo>
                  <a:pt x="254668" y="199107"/>
                </a:lnTo>
                <a:lnTo>
                  <a:pt x="255503" y="198461"/>
                </a:lnTo>
                <a:lnTo>
                  <a:pt x="258972" y="192663"/>
                </a:lnTo>
                <a:lnTo>
                  <a:pt x="263688" y="184687"/>
                </a:lnTo>
                <a:lnTo>
                  <a:pt x="268960" y="177969"/>
                </a:lnTo>
                <a:lnTo>
                  <a:pt x="270747" y="173891"/>
                </a:lnTo>
                <a:lnTo>
                  <a:pt x="271938" y="169267"/>
                </a:lnTo>
                <a:lnTo>
                  <a:pt x="272732" y="164280"/>
                </a:lnTo>
                <a:lnTo>
                  <a:pt x="273262" y="159050"/>
                </a:lnTo>
                <a:lnTo>
                  <a:pt x="273614" y="153658"/>
                </a:lnTo>
                <a:lnTo>
                  <a:pt x="273849" y="148159"/>
                </a:lnTo>
                <a:lnTo>
                  <a:pt x="274111" y="134428"/>
                </a:lnTo>
                <a:lnTo>
                  <a:pt x="274180" y="126767"/>
                </a:lnTo>
                <a:lnTo>
                  <a:pt x="275180" y="119753"/>
                </a:lnTo>
                <a:lnTo>
                  <a:pt x="276798" y="113173"/>
                </a:lnTo>
                <a:lnTo>
                  <a:pt x="278830" y="106881"/>
                </a:lnTo>
                <a:lnTo>
                  <a:pt x="280184" y="100782"/>
                </a:lnTo>
                <a:lnTo>
                  <a:pt x="281087" y="94810"/>
                </a:lnTo>
                <a:lnTo>
                  <a:pt x="281689" y="88925"/>
                </a:lnTo>
                <a:lnTo>
                  <a:pt x="282090" y="83095"/>
                </a:lnTo>
                <a:lnTo>
                  <a:pt x="282358" y="77305"/>
                </a:lnTo>
                <a:lnTo>
                  <a:pt x="282536" y="71539"/>
                </a:lnTo>
                <a:lnTo>
                  <a:pt x="281702" y="65790"/>
                </a:lnTo>
                <a:lnTo>
                  <a:pt x="280194" y="60052"/>
                </a:lnTo>
                <a:lnTo>
                  <a:pt x="278236" y="54323"/>
                </a:lnTo>
                <a:lnTo>
                  <a:pt x="276931" y="48598"/>
                </a:lnTo>
                <a:lnTo>
                  <a:pt x="276061" y="42876"/>
                </a:lnTo>
                <a:lnTo>
                  <a:pt x="275480" y="37157"/>
                </a:lnTo>
                <a:lnTo>
                  <a:pt x="275093" y="32391"/>
                </a:lnTo>
                <a:lnTo>
                  <a:pt x="274664" y="24556"/>
                </a:lnTo>
                <a:lnTo>
                  <a:pt x="273597" y="21133"/>
                </a:lnTo>
                <a:lnTo>
                  <a:pt x="268496" y="12718"/>
                </a:lnTo>
                <a:lnTo>
                  <a:pt x="265610" y="8848"/>
                </a:lnTo>
                <a:lnTo>
                  <a:pt x="261558" y="4568"/>
                </a:lnTo>
                <a:lnTo>
                  <a:pt x="259145" y="3045"/>
                </a:lnTo>
                <a:lnTo>
                  <a:pt x="253923" y="1354"/>
                </a:lnTo>
                <a:lnTo>
                  <a:pt x="245628" y="401"/>
                </a:lnTo>
                <a:lnTo>
                  <a:pt x="238228" y="53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574"/>
          <p:cNvSpPr/>
          <p:nvPr/>
        </p:nvSpPr>
        <p:spPr>
          <a:xfrm>
            <a:off x="5353320" y="5100637"/>
            <a:ext cx="230235" cy="17146"/>
          </a:xfrm>
          <a:custGeom>
            <a:avLst/>
            <a:gdLst/>
            <a:ahLst/>
            <a:cxnLst/>
            <a:rect l="0" t="0" r="0" b="0"/>
            <a:pathLst>
              <a:path w="230235" h="17146">
                <a:moveTo>
                  <a:pt x="15922" y="0"/>
                </a:moveTo>
                <a:lnTo>
                  <a:pt x="0" y="0"/>
                </a:lnTo>
                <a:lnTo>
                  <a:pt x="545" y="953"/>
                </a:lnTo>
                <a:lnTo>
                  <a:pt x="1860" y="2540"/>
                </a:lnTo>
                <a:lnTo>
                  <a:pt x="7028" y="8219"/>
                </a:lnTo>
                <a:lnTo>
                  <a:pt x="11805" y="8468"/>
                </a:lnTo>
                <a:lnTo>
                  <a:pt x="13177" y="9455"/>
                </a:lnTo>
                <a:lnTo>
                  <a:pt x="14092" y="11066"/>
                </a:lnTo>
                <a:lnTo>
                  <a:pt x="14702" y="13093"/>
                </a:lnTo>
                <a:lnTo>
                  <a:pt x="16061" y="14444"/>
                </a:lnTo>
                <a:lnTo>
                  <a:pt x="17920" y="15344"/>
                </a:lnTo>
                <a:lnTo>
                  <a:pt x="20112" y="15944"/>
                </a:lnTo>
                <a:lnTo>
                  <a:pt x="22525" y="16345"/>
                </a:lnTo>
                <a:lnTo>
                  <a:pt x="27747" y="16789"/>
                </a:lnTo>
                <a:lnTo>
                  <a:pt x="33242" y="16987"/>
                </a:lnTo>
                <a:lnTo>
                  <a:pt x="44231" y="17099"/>
                </a:lnTo>
                <a:lnTo>
                  <a:pt x="230234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575"/>
          <p:cNvSpPr/>
          <p:nvPr/>
        </p:nvSpPr>
        <p:spPr>
          <a:xfrm>
            <a:off x="5300662" y="5160645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25717"/>
                </a:moveTo>
                <a:lnTo>
                  <a:pt x="20400" y="25717"/>
                </a:lnTo>
                <a:lnTo>
                  <a:pt x="23125" y="24765"/>
                </a:lnTo>
                <a:lnTo>
                  <a:pt x="25894" y="23177"/>
                </a:lnTo>
                <a:lnTo>
                  <a:pt x="28693" y="21167"/>
                </a:lnTo>
                <a:lnTo>
                  <a:pt x="31511" y="19825"/>
                </a:lnTo>
                <a:lnTo>
                  <a:pt x="34342" y="18932"/>
                </a:lnTo>
                <a:lnTo>
                  <a:pt x="37182" y="18336"/>
                </a:lnTo>
                <a:lnTo>
                  <a:pt x="40981" y="17939"/>
                </a:lnTo>
                <a:lnTo>
                  <a:pt x="45418" y="17674"/>
                </a:lnTo>
                <a:lnTo>
                  <a:pt x="50281" y="17498"/>
                </a:lnTo>
                <a:lnTo>
                  <a:pt x="54476" y="16428"/>
                </a:lnTo>
                <a:lnTo>
                  <a:pt x="58225" y="14762"/>
                </a:lnTo>
                <a:lnTo>
                  <a:pt x="61676" y="12698"/>
                </a:lnTo>
                <a:lnTo>
                  <a:pt x="65883" y="11323"/>
                </a:lnTo>
                <a:lnTo>
                  <a:pt x="70592" y="10406"/>
                </a:lnTo>
                <a:lnTo>
                  <a:pt x="75636" y="9795"/>
                </a:lnTo>
                <a:lnTo>
                  <a:pt x="80904" y="9387"/>
                </a:lnTo>
                <a:lnTo>
                  <a:pt x="86321" y="9116"/>
                </a:lnTo>
                <a:lnTo>
                  <a:pt x="97420" y="8814"/>
                </a:lnTo>
                <a:lnTo>
                  <a:pt x="108703" y="8679"/>
                </a:lnTo>
                <a:lnTo>
                  <a:pt x="114379" y="7691"/>
                </a:lnTo>
                <a:lnTo>
                  <a:pt x="120067" y="6080"/>
                </a:lnTo>
                <a:lnTo>
                  <a:pt x="125765" y="4053"/>
                </a:lnTo>
                <a:lnTo>
                  <a:pt x="130516" y="2702"/>
                </a:lnTo>
                <a:lnTo>
                  <a:pt x="134636" y="1801"/>
                </a:lnTo>
                <a:lnTo>
                  <a:pt x="138335" y="1201"/>
                </a:lnTo>
                <a:lnTo>
                  <a:pt x="143658" y="801"/>
                </a:lnTo>
                <a:lnTo>
                  <a:pt x="150065" y="533"/>
                </a:lnTo>
                <a:lnTo>
                  <a:pt x="170194" y="158"/>
                </a:lnTo>
                <a:lnTo>
                  <a:pt x="234269" y="0"/>
                </a:lnTo>
                <a:lnTo>
                  <a:pt x="237142" y="952"/>
                </a:lnTo>
                <a:lnTo>
                  <a:pt x="240010" y="2540"/>
                </a:lnTo>
                <a:lnTo>
                  <a:pt x="242874" y="4550"/>
                </a:lnTo>
                <a:lnTo>
                  <a:pt x="245736" y="5891"/>
                </a:lnTo>
                <a:lnTo>
                  <a:pt x="248597" y="6785"/>
                </a:lnTo>
                <a:lnTo>
                  <a:pt x="257175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576"/>
          <p:cNvSpPr/>
          <p:nvPr/>
        </p:nvSpPr>
        <p:spPr>
          <a:xfrm>
            <a:off x="4623788" y="5049202"/>
            <a:ext cx="16792" cy="368619"/>
          </a:xfrm>
          <a:custGeom>
            <a:avLst/>
            <a:gdLst/>
            <a:ahLst/>
            <a:cxnLst/>
            <a:rect l="0" t="0" r="0" b="0"/>
            <a:pathLst>
              <a:path w="16792" h="368619">
                <a:moveTo>
                  <a:pt x="8219" y="0"/>
                </a:moveTo>
                <a:lnTo>
                  <a:pt x="838" y="0"/>
                </a:lnTo>
                <a:lnTo>
                  <a:pt x="8124" y="0"/>
                </a:lnTo>
                <a:lnTo>
                  <a:pt x="8215" y="10583"/>
                </a:lnTo>
                <a:lnTo>
                  <a:pt x="8219" y="74702"/>
                </a:lnTo>
                <a:lnTo>
                  <a:pt x="7267" y="79329"/>
                </a:lnTo>
                <a:lnTo>
                  <a:pt x="5679" y="83366"/>
                </a:lnTo>
                <a:lnTo>
                  <a:pt x="3669" y="87010"/>
                </a:lnTo>
                <a:lnTo>
                  <a:pt x="2328" y="91344"/>
                </a:lnTo>
                <a:lnTo>
                  <a:pt x="1434" y="96139"/>
                </a:lnTo>
                <a:lnTo>
                  <a:pt x="838" y="101240"/>
                </a:lnTo>
                <a:lnTo>
                  <a:pt x="441" y="106546"/>
                </a:lnTo>
                <a:lnTo>
                  <a:pt x="0" y="117521"/>
                </a:lnTo>
                <a:lnTo>
                  <a:pt x="834" y="122162"/>
                </a:lnTo>
                <a:lnTo>
                  <a:pt x="2344" y="126210"/>
                </a:lnTo>
                <a:lnTo>
                  <a:pt x="4302" y="129860"/>
                </a:lnTo>
                <a:lnTo>
                  <a:pt x="5608" y="134198"/>
                </a:lnTo>
                <a:lnTo>
                  <a:pt x="6478" y="138996"/>
                </a:lnTo>
                <a:lnTo>
                  <a:pt x="7058" y="144099"/>
                </a:lnTo>
                <a:lnTo>
                  <a:pt x="7445" y="148453"/>
                </a:lnTo>
                <a:lnTo>
                  <a:pt x="7875" y="155832"/>
                </a:lnTo>
                <a:lnTo>
                  <a:pt x="8066" y="164826"/>
                </a:lnTo>
                <a:lnTo>
                  <a:pt x="8219" y="255615"/>
                </a:lnTo>
                <a:lnTo>
                  <a:pt x="9172" y="259945"/>
                </a:lnTo>
                <a:lnTo>
                  <a:pt x="10759" y="263784"/>
                </a:lnTo>
                <a:lnTo>
                  <a:pt x="12770" y="267296"/>
                </a:lnTo>
                <a:lnTo>
                  <a:pt x="13158" y="271542"/>
                </a:lnTo>
                <a:lnTo>
                  <a:pt x="12464" y="276279"/>
                </a:lnTo>
                <a:lnTo>
                  <a:pt x="11049" y="281341"/>
                </a:lnTo>
                <a:lnTo>
                  <a:pt x="10106" y="285668"/>
                </a:lnTo>
                <a:lnTo>
                  <a:pt x="9477" y="289505"/>
                </a:lnTo>
                <a:lnTo>
                  <a:pt x="9057" y="293016"/>
                </a:lnTo>
                <a:lnTo>
                  <a:pt x="9731" y="296309"/>
                </a:lnTo>
                <a:lnTo>
                  <a:pt x="11132" y="299457"/>
                </a:lnTo>
                <a:lnTo>
                  <a:pt x="13018" y="302508"/>
                </a:lnTo>
                <a:lnTo>
                  <a:pt x="14276" y="305494"/>
                </a:lnTo>
                <a:lnTo>
                  <a:pt x="15114" y="308438"/>
                </a:lnTo>
                <a:lnTo>
                  <a:pt x="15673" y="311353"/>
                </a:lnTo>
                <a:lnTo>
                  <a:pt x="16046" y="314249"/>
                </a:lnTo>
                <a:lnTo>
                  <a:pt x="16460" y="320006"/>
                </a:lnTo>
                <a:lnTo>
                  <a:pt x="16726" y="330511"/>
                </a:lnTo>
                <a:lnTo>
                  <a:pt x="16789" y="341560"/>
                </a:lnTo>
                <a:lnTo>
                  <a:pt x="16791" y="368617"/>
                </a:lnTo>
                <a:lnTo>
                  <a:pt x="8219" y="3686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577"/>
          <p:cNvSpPr/>
          <p:nvPr/>
        </p:nvSpPr>
        <p:spPr>
          <a:xfrm>
            <a:off x="4812029" y="4946332"/>
            <a:ext cx="240022" cy="394333"/>
          </a:xfrm>
          <a:custGeom>
            <a:avLst/>
            <a:gdLst/>
            <a:ahLst/>
            <a:cxnLst/>
            <a:rect l="0" t="0" r="0" b="0"/>
            <a:pathLst>
              <a:path w="240022" h="394333">
                <a:moveTo>
                  <a:pt x="180023" y="25718"/>
                </a:moveTo>
                <a:lnTo>
                  <a:pt x="100010" y="25718"/>
                </a:lnTo>
                <a:lnTo>
                  <a:pt x="97154" y="24765"/>
                </a:lnTo>
                <a:lnTo>
                  <a:pt x="91439" y="21167"/>
                </a:lnTo>
                <a:lnTo>
                  <a:pt x="85725" y="18932"/>
                </a:lnTo>
                <a:lnTo>
                  <a:pt x="80010" y="17939"/>
                </a:lnTo>
                <a:lnTo>
                  <a:pt x="74296" y="17498"/>
                </a:lnTo>
                <a:lnTo>
                  <a:pt x="68580" y="17302"/>
                </a:lnTo>
                <a:lnTo>
                  <a:pt x="65723" y="17250"/>
                </a:lnTo>
                <a:lnTo>
                  <a:pt x="62865" y="16262"/>
                </a:lnTo>
                <a:lnTo>
                  <a:pt x="57151" y="12626"/>
                </a:lnTo>
                <a:lnTo>
                  <a:pt x="51436" y="10374"/>
                </a:lnTo>
                <a:lnTo>
                  <a:pt x="48578" y="9774"/>
                </a:lnTo>
                <a:lnTo>
                  <a:pt x="42863" y="6567"/>
                </a:lnTo>
                <a:lnTo>
                  <a:pt x="40006" y="4377"/>
                </a:lnTo>
                <a:lnTo>
                  <a:pt x="34291" y="1945"/>
                </a:lnTo>
                <a:lnTo>
                  <a:pt x="27411" y="384"/>
                </a:lnTo>
                <a:lnTo>
                  <a:pt x="21669" y="114"/>
                </a:lnTo>
                <a:lnTo>
                  <a:pt x="8666" y="0"/>
                </a:lnTo>
                <a:lnTo>
                  <a:pt x="4035" y="0"/>
                </a:lnTo>
                <a:lnTo>
                  <a:pt x="2690" y="953"/>
                </a:lnTo>
                <a:lnTo>
                  <a:pt x="1794" y="2540"/>
                </a:lnTo>
                <a:lnTo>
                  <a:pt x="797" y="6844"/>
                </a:lnTo>
                <a:lnTo>
                  <a:pt x="71" y="18020"/>
                </a:lnTo>
                <a:lnTo>
                  <a:pt x="0" y="169369"/>
                </a:lnTo>
                <a:lnTo>
                  <a:pt x="2541" y="173065"/>
                </a:lnTo>
                <a:lnTo>
                  <a:pt x="7382" y="178648"/>
                </a:lnTo>
                <a:lnTo>
                  <a:pt x="8043" y="181952"/>
                </a:lnTo>
                <a:lnTo>
                  <a:pt x="8563" y="193031"/>
                </a:lnTo>
                <a:lnTo>
                  <a:pt x="9520" y="194410"/>
                </a:lnTo>
                <a:lnTo>
                  <a:pt x="11109" y="195329"/>
                </a:lnTo>
                <a:lnTo>
                  <a:pt x="15953" y="196804"/>
                </a:lnTo>
                <a:lnTo>
                  <a:pt x="16351" y="195973"/>
                </a:lnTo>
                <a:lnTo>
                  <a:pt x="17041" y="189755"/>
                </a:lnTo>
                <a:lnTo>
                  <a:pt x="18028" y="189368"/>
                </a:lnTo>
                <a:lnTo>
                  <a:pt x="21666" y="188939"/>
                </a:lnTo>
                <a:lnTo>
                  <a:pt x="23016" y="187872"/>
                </a:lnTo>
                <a:lnTo>
                  <a:pt x="23917" y="186208"/>
                </a:lnTo>
                <a:lnTo>
                  <a:pt x="24517" y="184146"/>
                </a:lnTo>
                <a:lnTo>
                  <a:pt x="27725" y="179315"/>
                </a:lnTo>
                <a:lnTo>
                  <a:pt x="29913" y="176693"/>
                </a:lnTo>
                <a:lnTo>
                  <a:pt x="32325" y="174946"/>
                </a:lnTo>
                <a:lnTo>
                  <a:pt x="37544" y="173004"/>
                </a:lnTo>
                <a:lnTo>
                  <a:pt x="43039" y="169601"/>
                </a:lnTo>
                <a:lnTo>
                  <a:pt x="48656" y="164913"/>
                </a:lnTo>
                <a:lnTo>
                  <a:pt x="54328" y="159655"/>
                </a:lnTo>
                <a:lnTo>
                  <a:pt x="62876" y="151339"/>
                </a:lnTo>
                <a:lnTo>
                  <a:pt x="65730" y="149470"/>
                </a:lnTo>
                <a:lnTo>
                  <a:pt x="71441" y="147394"/>
                </a:lnTo>
                <a:lnTo>
                  <a:pt x="75250" y="145887"/>
                </a:lnTo>
                <a:lnTo>
                  <a:pt x="79694" y="143931"/>
                </a:lnTo>
                <a:lnTo>
                  <a:pt x="84562" y="141674"/>
                </a:lnTo>
                <a:lnTo>
                  <a:pt x="88760" y="140169"/>
                </a:lnTo>
                <a:lnTo>
                  <a:pt x="95964" y="138498"/>
                </a:lnTo>
                <a:lnTo>
                  <a:pt x="102341" y="135215"/>
                </a:lnTo>
                <a:lnTo>
                  <a:pt x="105375" y="133006"/>
                </a:lnTo>
                <a:lnTo>
                  <a:pt x="111286" y="130551"/>
                </a:lnTo>
                <a:lnTo>
                  <a:pt x="118041" y="129460"/>
                </a:lnTo>
                <a:lnTo>
                  <a:pt x="122509" y="129169"/>
                </a:lnTo>
                <a:lnTo>
                  <a:pt x="131601" y="128846"/>
                </a:lnTo>
                <a:lnTo>
                  <a:pt x="142075" y="128664"/>
                </a:lnTo>
                <a:lnTo>
                  <a:pt x="157058" y="128598"/>
                </a:lnTo>
                <a:lnTo>
                  <a:pt x="160903" y="129547"/>
                </a:lnTo>
                <a:lnTo>
                  <a:pt x="165371" y="131132"/>
                </a:lnTo>
                <a:lnTo>
                  <a:pt x="170256" y="133141"/>
                </a:lnTo>
                <a:lnTo>
                  <a:pt x="174464" y="134481"/>
                </a:lnTo>
                <a:lnTo>
                  <a:pt x="181680" y="135970"/>
                </a:lnTo>
                <a:lnTo>
                  <a:pt x="188062" y="139171"/>
                </a:lnTo>
                <a:lnTo>
                  <a:pt x="194073" y="143769"/>
                </a:lnTo>
                <a:lnTo>
                  <a:pt x="199920" y="148987"/>
                </a:lnTo>
                <a:lnTo>
                  <a:pt x="205694" y="154482"/>
                </a:lnTo>
                <a:lnTo>
                  <a:pt x="225740" y="174319"/>
                </a:lnTo>
                <a:lnTo>
                  <a:pt x="227646" y="178125"/>
                </a:lnTo>
                <a:lnTo>
                  <a:pt x="229764" y="187434"/>
                </a:lnTo>
                <a:lnTo>
                  <a:pt x="233245" y="195382"/>
                </a:lnTo>
                <a:lnTo>
                  <a:pt x="235507" y="198834"/>
                </a:lnTo>
                <a:lnTo>
                  <a:pt x="238020" y="207751"/>
                </a:lnTo>
                <a:lnTo>
                  <a:pt x="239137" y="218064"/>
                </a:lnTo>
                <a:lnTo>
                  <a:pt x="239633" y="228997"/>
                </a:lnTo>
                <a:lnTo>
                  <a:pt x="239913" y="245863"/>
                </a:lnTo>
                <a:lnTo>
                  <a:pt x="240021" y="272664"/>
                </a:lnTo>
                <a:lnTo>
                  <a:pt x="237486" y="283427"/>
                </a:lnTo>
                <a:lnTo>
                  <a:pt x="234137" y="294560"/>
                </a:lnTo>
                <a:lnTo>
                  <a:pt x="232649" y="305859"/>
                </a:lnTo>
                <a:lnTo>
                  <a:pt x="229447" y="317230"/>
                </a:lnTo>
                <a:lnTo>
                  <a:pt x="224849" y="327681"/>
                </a:lnTo>
                <a:lnTo>
                  <a:pt x="219631" y="335501"/>
                </a:lnTo>
                <a:lnTo>
                  <a:pt x="214137" y="342152"/>
                </a:lnTo>
                <a:lnTo>
                  <a:pt x="211338" y="345259"/>
                </a:lnTo>
                <a:lnTo>
                  <a:pt x="209472" y="348282"/>
                </a:lnTo>
                <a:lnTo>
                  <a:pt x="207399" y="354182"/>
                </a:lnTo>
                <a:lnTo>
                  <a:pt x="204941" y="357089"/>
                </a:lnTo>
                <a:lnTo>
                  <a:pt x="201398" y="359980"/>
                </a:lnTo>
                <a:lnTo>
                  <a:pt x="197130" y="362859"/>
                </a:lnTo>
                <a:lnTo>
                  <a:pt x="194285" y="365731"/>
                </a:lnTo>
                <a:lnTo>
                  <a:pt x="192389" y="368598"/>
                </a:lnTo>
                <a:lnTo>
                  <a:pt x="191124" y="371462"/>
                </a:lnTo>
                <a:lnTo>
                  <a:pt x="188376" y="374324"/>
                </a:lnTo>
                <a:lnTo>
                  <a:pt x="184640" y="377184"/>
                </a:lnTo>
                <a:lnTo>
                  <a:pt x="180243" y="380044"/>
                </a:lnTo>
                <a:lnTo>
                  <a:pt x="172818" y="383221"/>
                </a:lnTo>
                <a:lnTo>
                  <a:pt x="169505" y="384068"/>
                </a:lnTo>
                <a:lnTo>
                  <a:pt x="163283" y="387549"/>
                </a:lnTo>
                <a:lnTo>
                  <a:pt x="160291" y="389811"/>
                </a:lnTo>
                <a:lnTo>
                  <a:pt x="154426" y="392325"/>
                </a:lnTo>
                <a:lnTo>
                  <a:pt x="147691" y="393442"/>
                </a:lnTo>
                <a:lnTo>
                  <a:pt x="143229" y="393740"/>
                </a:lnTo>
                <a:lnTo>
                  <a:pt x="138348" y="393938"/>
                </a:lnTo>
                <a:lnTo>
                  <a:pt x="127846" y="394159"/>
                </a:lnTo>
                <a:lnTo>
                  <a:pt x="91576" y="394332"/>
                </a:lnTo>
                <a:lnTo>
                  <a:pt x="88673" y="393381"/>
                </a:lnTo>
                <a:lnTo>
                  <a:pt x="82909" y="389784"/>
                </a:lnTo>
                <a:lnTo>
                  <a:pt x="79085" y="388443"/>
                </a:lnTo>
                <a:lnTo>
                  <a:pt x="74631" y="387550"/>
                </a:lnTo>
                <a:lnTo>
                  <a:pt x="62897" y="386115"/>
                </a:lnTo>
                <a:lnTo>
                  <a:pt x="56212" y="385920"/>
                </a:lnTo>
                <a:lnTo>
                  <a:pt x="34291" y="3857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578"/>
          <p:cNvSpPr/>
          <p:nvPr/>
        </p:nvSpPr>
        <p:spPr>
          <a:xfrm>
            <a:off x="4271962" y="4809528"/>
            <a:ext cx="2082756" cy="762242"/>
          </a:xfrm>
          <a:custGeom>
            <a:avLst/>
            <a:gdLst/>
            <a:ahLst/>
            <a:cxnLst/>
            <a:rect l="0" t="0" r="0" b="0"/>
            <a:pathLst>
              <a:path w="2082756" h="762242">
                <a:moveTo>
                  <a:pt x="51435" y="119659"/>
                </a:moveTo>
                <a:lnTo>
                  <a:pt x="46496" y="119659"/>
                </a:lnTo>
                <a:lnTo>
                  <a:pt x="50597" y="119659"/>
                </a:lnTo>
                <a:lnTo>
                  <a:pt x="46331" y="119659"/>
                </a:lnTo>
                <a:lnTo>
                  <a:pt x="48531" y="119659"/>
                </a:lnTo>
                <a:lnTo>
                  <a:pt x="49499" y="120612"/>
                </a:lnTo>
                <a:lnTo>
                  <a:pt x="50145" y="122199"/>
                </a:lnTo>
                <a:lnTo>
                  <a:pt x="51180" y="127040"/>
                </a:lnTo>
                <a:lnTo>
                  <a:pt x="51433" y="148499"/>
                </a:lnTo>
                <a:lnTo>
                  <a:pt x="51433" y="153173"/>
                </a:lnTo>
                <a:lnTo>
                  <a:pt x="50481" y="157242"/>
                </a:lnTo>
                <a:lnTo>
                  <a:pt x="45543" y="168472"/>
                </a:lnTo>
                <a:lnTo>
                  <a:pt x="43216" y="189810"/>
                </a:lnTo>
                <a:lnTo>
                  <a:pt x="42909" y="212000"/>
                </a:lnTo>
                <a:lnTo>
                  <a:pt x="42872" y="229551"/>
                </a:lnTo>
                <a:lnTo>
                  <a:pt x="40327" y="240255"/>
                </a:lnTo>
                <a:lnTo>
                  <a:pt x="36973" y="251362"/>
                </a:lnTo>
                <a:lnTo>
                  <a:pt x="34820" y="274015"/>
                </a:lnTo>
                <a:lnTo>
                  <a:pt x="34395" y="296834"/>
                </a:lnTo>
                <a:lnTo>
                  <a:pt x="34321" y="313972"/>
                </a:lnTo>
                <a:lnTo>
                  <a:pt x="31764" y="325401"/>
                </a:lnTo>
                <a:lnTo>
                  <a:pt x="28405" y="337782"/>
                </a:lnTo>
                <a:lnTo>
                  <a:pt x="26514" y="359865"/>
                </a:lnTo>
                <a:lnTo>
                  <a:pt x="25953" y="378897"/>
                </a:lnTo>
                <a:lnTo>
                  <a:pt x="25727" y="425380"/>
                </a:lnTo>
                <a:lnTo>
                  <a:pt x="23182" y="436828"/>
                </a:lnTo>
                <a:lnTo>
                  <a:pt x="19828" y="448266"/>
                </a:lnTo>
                <a:lnTo>
                  <a:pt x="17940" y="466367"/>
                </a:lnTo>
                <a:lnTo>
                  <a:pt x="17380" y="488452"/>
                </a:lnTo>
                <a:lnTo>
                  <a:pt x="17250" y="501373"/>
                </a:lnTo>
                <a:lnTo>
                  <a:pt x="16262" y="506532"/>
                </a:lnTo>
                <a:lnTo>
                  <a:pt x="11275" y="519297"/>
                </a:lnTo>
                <a:lnTo>
                  <a:pt x="9106" y="540195"/>
                </a:lnTo>
                <a:lnTo>
                  <a:pt x="8678" y="562667"/>
                </a:lnTo>
                <a:lnTo>
                  <a:pt x="8573" y="635526"/>
                </a:lnTo>
                <a:lnTo>
                  <a:pt x="9525" y="638830"/>
                </a:lnTo>
                <a:lnTo>
                  <a:pt x="14464" y="648032"/>
                </a:lnTo>
                <a:lnTo>
                  <a:pt x="15954" y="653894"/>
                </a:lnTo>
                <a:lnTo>
                  <a:pt x="16792" y="662550"/>
                </a:lnTo>
                <a:lnTo>
                  <a:pt x="17862" y="665418"/>
                </a:lnTo>
                <a:lnTo>
                  <a:pt x="22967" y="674007"/>
                </a:lnTo>
                <a:lnTo>
                  <a:pt x="25355" y="683750"/>
                </a:lnTo>
                <a:lnTo>
                  <a:pt x="32489" y="691954"/>
                </a:lnTo>
                <a:lnTo>
                  <a:pt x="41308" y="701001"/>
                </a:lnTo>
                <a:lnTo>
                  <a:pt x="82260" y="724753"/>
                </a:lnTo>
                <a:lnTo>
                  <a:pt x="126260" y="743073"/>
                </a:lnTo>
                <a:lnTo>
                  <a:pt x="134220" y="745347"/>
                </a:lnTo>
                <a:lnTo>
                  <a:pt x="149412" y="751030"/>
                </a:lnTo>
                <a:lnTo>
                  <a:pt x="177273" y="753630"/>
                </a:lnTo>
                <a:lnTo>
                  <a:pt x="205938" y="754899"/>
                </a:lnTo>
                <a:lnTo>
                  <a:pt x="233473" y="760794"/>
                </a:lnTo>
                <a:lnTo>
                  <a:pt x="266146" y="762241"/>
                </a:lnTo>
                <a:lnTo>
                  <a:pt x="283069" y="757358"/>
                </a:lnTo>
                <a:lnTo>
                  <a:pt x="300117" y="750743"/>
                </a:lnTo>
                <a:lnTo>
                  <a:pt x="334343" y="746497"/>
                </a:lnTo>
                <a:lnTo>
                  <a:pt x="392549" y="745544"/>
                </a:lnTo>
                <a:lnTo>
                  <a:pt x="411638" y="744539"/>
                </a:lnTo>
                <a:lnTo>
                  <a:pt x="471576" y="737677"/>
                </a:lnTo>
                <a:lnTo>
                  <a:pt x="526168" y="736984"/>
                </a:lnTo>
                <a:lnTo>
                  <a:pt x="582981" y="734353"/>
                </a:lnTo>
                <a:lnTo>
                  <a:pt x="640087" y="729103"/>
                </a:lnTo>
                <a:lnTo>
                  <a:pt x="701782" y="728411"/>
                </a:lnTo>
                <a:lnTo>
                  <a:pt x="762423" y="725781"/>
                </a:lnTo>
                <a:lnTo>
                  <a:pt x="826877" y="720530"/>
                </a:lnTo>
                <a:lnTo>
                  <a:pt x="880637" y="717351"/>
                </a:lnTo>
                <a:lnTo>
                  <a:pt x="940764" y="711024"/>
                </a:lnTo>
                <a:lnTo>
                  <a:pt x="995102" y="701997"/>
                </a:lnTo>
                <a:lnTo>
                  <a:pt x="1060047" y="694115"/>
                </a:lnTo>
                <a:lnTo>
                  <a:pt x="1114973" y="687439"/>
                </a:lnTo>
                <a:lnTo>
                  <a:pt x="1171684" y="681288"/>
                </a:lnTo>
                <a:lnTo>
                  <a:pt x="1228747" y="676792"/>
                </a:lnTo>
                <a:lnTo>
                  <a:pt x="1285879" y="667719"/>
                </a:lnTo>
                <a:lnTo>
                  <a:pt x="1343026" y="661306"/>
                </a:lnTo>
                <a:lnTo>
                  <a:pt x="1407678" y="650610"/>
                </a:lnTo>
                <a:lnTo>
                  <a:pt x="1463393" y="639616"/>
                </a:lnTo>
                <a:lnTo>
                  <a:pt x="1525199" y="632208"/>
                </a:lnTo>
                <a:lnTo>
                  <a:pt x="1576037" y="626775"/>
                </a:lnTo>
                <a:lnTo>
                  <a:pt x="1632555" y="623073"/>
                </a:lnTo>
                <a:lnTo>
                  <a:pt x="1692914" y="617682"/>
                </a:lnTo>
                <a:lnTo>
                  <a:pt x="1754292" y="616936"/>
                </a:lnTo>
                <a:lnTo>
                  <a:pt x="1869148" y="616865"/>
                </a:lnTo>
                <a:lnTo>
                  <a:pt x="1881022" y="614325"/>
                </a:lnTo>
                <a:lnTo>
                  <a:pt x="1905508" y="604932"/>
                </a:lnTo>
                <a:lnTo>
                  <a:pt x="1959059" y="591079"/>
                </a:lnTo>
                <a:lnTo>
                  <a:pt x="1965433" y="586989"/>
                </a:lnTo>
                <a:lnTo>
                  <a:pt x="1971441" y="579456"/>
                </a:lnTo>
                <a:lnTo>
                  <a:pt x="1983059" y="563649"/>
                </a:lnTo>
                <a:lnTo>
                  <a:pt x="2000417" y="544511"/>
                </a:lnTo>
                <a:lnTo>
                  <a:pt x="2007627" y="533589"/>
                </a:lnTo>
                <a:lnTo>
                  <a:pt x="2011466" y="522386"/>
                </a:lnTo>
                <a:lnTo>
                  <a:pt x="2014125" y="511056"/>
                </a:lnTo>
                <a:lnTo>
                  <a:pt x="2020024" y="493968"/>
                </a:lnTo>
                <a:lnTo>
                  <a:pt x="2023148" y="475887"/>
                </a:lnTo>
                <a:lnTo>
                  <a:pt x="2028730" y="452856"/>
                </a:lnTo>
                <a:lnTo>
                  <a:pt x="2030371" y="436339"/>
                </a:lnTo>
                <a:lnTo>
                  <a:pt x="2033639" y="419473"/>
                </a:lnTo>
                <a:lnTo>
                  <a:pt x="2037315" y="402452"/>
                </a:lnTo>
                <a:lnTo>
                  <a:pt x="2038948" y="385363"/>
                </a:lnTo>
                <a:lnTo>
                  <a:pt x="2039869" y="364227"/>
                </a:lnTo>
                <a:lnTo>
                  <a:pt x="2040141" y="341349"/>
                </a:lnTo>
                <a:lnTo>
                  <a:pt x="2042744" y="324868"/>
                </a:lnTo>
                <a:lnTo>
                  <a:pt x="2047025" y="302065"/>
                </a:lnTo>
                <a:lnTo>
                  <a:pt x="2050834" y="280703"/>
                </a:lnTo>
                <a:lnTo>
                  <a:pt x="2055455" y="258816"/>
                </a:lnTo>
                <a:lnTo>
                  <a:pt x="2056824" y="237725"/>
                </a:lnTo>
                <a:lnTo>
                  <a:pt x="2057229" y="215919"/>
                </a:lnTo>
                <a:lnTo>
                  <a:pt x="2057286" y="209550"/>
                </a:lnTo>
                <a:lnTo>
                  <a:pt x="2059889" y="197393"/>
                </a:lnTo>
                <a:lnTo>
                  <a:pt x="2063269" y="185640"/>
                </a:lnTo>
                <a:lnTo>
                  <a:pt x="2065439" y="162573"/>
                </a:lnTo>
                <a:lnTo>
                  <a:pt x="2065617" y="156841"/>
                </a:lnTo>
                <a:lnTo>
                  <a:pt x="2068354" y="145392"/>
                </a:lnTo>
                <a:lnTo>
                  <a:pt x="2072711" y="130776"/>
                </a:lnTo>
                <a:lnTo>
                  <a:pt x="2075256" y="107436"/>
                </a:lnTo>
                <a:lnTo>
                  <a:pt x="2081894" y="84100"/>
                </a:lnTo>
                <a:lnTo>
                  <a:pt x="2082755" y="74410"/>
                </a:lnTo>
                <a:lnTo>
                  <a:pt x="2081924" y="71395"/>
                </a:lnTo>
                <a:lnTo>
                  <a:pt x="2077154" y="62602"/>
                </a:lnTo>
                <a:lnTo>
                  <a:pt x="2075705" y="56836"/>
                </a:lnTo>
                <a:lnTo>
                  <a:pt x="2074889" y="48234"/>
                </a:lnTo>
                <a:lnTo>
                  <a:pt x="2073822" y="46325"/>
                </a:lnTo>
                <a:lnTo>
                  <a:pt x="2072158" y="45052"/>
                </a:lnTo>
                <a:lnTo>
                  <a:pt x="2070096" y="44204"/>
                </a:lnTo>
                <a:lnTo>
                  <a:pt x="2068721" y="42685"/>
                </a:lnTo>
                <a:lnTo>
                  <a:pt x="2067805" y="40721"/>
                </a:lnTo>
                <a:lnTo>
                  <a:pt x="2067195" y="38459"/>
                </a:lnTo>
                <a:lnTo>
                  <a:pt x="2063976" y="33405"/>
                </a:lnTo>
                <a:lnTo>
                  <a:pt x="2053234" y="21282"/>
                </a:lnTo>
                <a:lnTo>
                  <a:pt x="2050813" y="19784"/>
                </a:lnTo>
                <a:lnTo>
                  <a:pt x="2024847" y="10179"/>
                </a:lnTo>
                <a:lnTo>
                  <a:pt x="2012512" y="8798"/>
                </a:lnTo>
                <a:lnTo>
                  <a:pt x="1995828" y="8331"/>
                </a:lnTo>
                <a:lnTo>
                  <a:pt x="1986855" y="5728"/>
                </a:lnTo>
                <a:lnTo>
                  <a:pt x="1976517" y="2348"/>
                </a:lnTo>
                <a:lnTo>
                  <a:pt x="1948700" y="0"/>
                </a:lnTo>
                <a:lnTo>
                  <a:pt x="1937334" y="2343"/>
                </a:lnTo>
                <a:lnTo>
                  <a:pt x="1924980" y="5606"/>
                </a:lnTo>
                <a:lnTo>
                  <a:pt x="1860291" y="14040"/>
                </a:lnTo>
                <a:lnTo>
                  <a:pt x="1799837" y="16682"/>
                </a:lnTo>
                <a:lnTo>
                  <a:pt x="1560194" y="16789"/>
                </a:lnTo>
                <a:lnTo>
                  <a:pt x="1500188" y="9011"/>
                </a:lnTo>
                <a:lnTo>
                  <a:pt x="1440180" y="8263"/>
                </a:lnTo>
                <a:lnTo>
                  <a:pt x="1132793" y="8217"/>
                </a:lnTo>
                <a:lnTo>
                  <a:pt x="1070682" y="15995"/>
                </a:lnTo>
                <a:lnTo>
                  <a:pt x="1012356" y="16720"/>
                </a:lnTo>
                <a:lnTo>
                  <a:pt x="883323" y="16789"/>
                </a:lnTo>
                <a:lnTo>
                  <a:pt x="822029" y="24568"/>
                </a:lnTo>
                <a:lnTo>
                  <a:pt x="763749" y="25292"/>
                </a:lnTo>
                <a:lnTo>
                  <a:pt x="736518" y="26293"/>
                </a:lnTo>
                <a:lnTo>
                  <a:pt x="673443" y="33403"/>
                </a:lnTo>
                <a:lnTo>
                  <a:pt x="616309" y="33903"/>
                </a:lnTo>
                <a:lnTo>
                  <a:pt x="518894" y="33934"/>
                </a:lnTo>
                <a:lnTo>
                  <a:pt x="454185" y="41977"/>
                </a:lnTo>
                <a:lnTo>
                  <a:pt x="394326" y="42476"/>
                </a:lnTo>
                <a:lnTo>
                  <a:pt x="379726" y="45033"/>
                </a:lnTo>
                <a:lnTo>
                  <a:pt x="365935" y="48392"/>
                </a:lnTo>
                <a:lnTo>
                  <a:pt x="325402" y="50725"/>
                </a:lnTo>
                <a:lnTo>
                  <a:pt x="317900" y="53701"/>
                </a:lnTo>
                <a:lnTo>
                  <a:pt x="297287" y="68683"/>
                </a:lnTo>
                <a:lnTo>
                  <a:pt x="281670" y="73191"/>
                </a:lnTo>
                <a:lnTo>
                  <a:pt x="249194" y="78862"/>
                </a:lnTo>
                <a:lnTo>
                  <a:pt x="237435" y="82477"/>
                </a:lnTo>
                <a:lnTo>
                  <a:pt x="202906" y="85115"/>
                </a:lnTo>
                <a:lnTo>
                  <a:pt x="191463" y="85256"/>
                </a:lnTo>
                <a:lnTo>
                  <a:pt x="180027" y="87859"/>
                </a:lnTo>
                <a:lnTo>
                  <a:pt x="168595" y="91238"/>
                </a:lnTo>
                <a:lnTo>
                  <a:pt x="128588" y="96323"/>
                </a:lnTo>
                <a:lnTo>
                  <a:pt x="113983" y="100680"/>
                </a:lnTo>
                <a:lnTo>
                  <a:pt x="85196" y="104893"/>
                </a:lnTo>
                <a:lnTo>
                  <a:pt x="70963" y="109251"/>
                </a:lnTo>
                <a:lnTo>
                  <a:pt x="62971" y="111224"/>
                </a:lnTo>
                <a:lnTo>
                  <a:pt x="44859" y="117711"/>
                </a:lnTo>
                <a:lnTo>
                  <a:pt x="41336" y="118360"/>
                </a:lnTo>
                <a:lnTo>
                  <a:pt x="34882" y="121622"/>
                </a:lnTo>
                <a:lnTo>
                  <a:pt x="31827" y="123825"/>
                </a:lnTo>
                <a:lnTo>
                  <a:pt x="25893" y="126273"/>
                </a:lnTo>
                <a:lnTo>
                  <a:pt x="22977" y="126926"/>
                </a:lnTo>
                <a:lnTo>
                  <a:pt x="17197" y="130192"/>
                </a:lnTo>
                <a:lnTo>
                  <a:pt x="14322" y="132396"/>
                </a:lnTo>
                <a:lnTo>
                  <a:pt x="8588" y="134845"/>
                </a:lnTo>
                <a:lnTo>
                  <a:pt x="0" y="1368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579"/>
          <p:cNvSpPr/>
          <p:nvPr/>
        </p:nvSpPr>
        <p:spPr>
          <a:xfrm>
            <a:off x="688762" y="3686185"/>
            <a:ext cx="342796" cy="351460"/>
          </a:xfrm>
          <a:custGeom>
            <a:avLst/>
            <a:gdLst/>
            <a:ahLst/>
            <a:cxnLst/>
            <a:rect l="0" t="0" r="0" b="0"/>
            <a:pathLst>
              <a:path w="342796" h="351460">
                <a:moveTo>
                  <a:pt x="8467" y="102860"/>
                </a:moveTo>
                <a:lnTo>
                  <a:pt x="3917" y="102860"/>
                </a:lnTo>
                <a:lnTo>
                  <a:pt x="2576" y="101907"/>
                </a:lnTo>
                <a:lnTo>
                  <a:pt x="1682" y="100319"/>
                </a:lnTo>
                <a:lnTo>
                  <a:pt x="0" y="94640"/>
                </a:lnTo>
                <a:lnTo>
                  <a:pt x="4477" y="89841"/>
                </a:lnTo>
                <a:lnTo>
                  <a:pt x="6759" y="88465"/>
                </a:lnTo>
                <a:lnTo>
                  <a:pt x="14523" y="85577"/>
                </a:lnTo>
                <a:lnTo>
                  <a:pt x="22856" y="79112"/>
                </a:lnTo>
                <a:lnTo>
                  <a:pt x="28515" y="73890"/>
                </a:lnTo>
                <a:lnTo>
                  <a:pt x="34205" y="65854"/>
                </a:lnTo>
                <a:lnTo>
                  <a:pt x="37056" y="61045"/>
                </a:lnTo>
                <a:lnTo>
                  <a:pt x="45303" y="53160"/>
                </a:lnTo>
                <a:lnTo>
                  <a:pt x="54366" y="46481"/>
                </a:lnTo>
                <a:lnTo>
                  <a:pt x="61569" y="40337"/>
                </a:lnTo>
                <a:lnTo>
                  <a:pt x="70486" y="34432"/>
                </a:lnTo>
                <a:lnTo>
                  <a:pt x="79846" y="28632"/>
                </a:lnTo>
                <a:lnTo>
                  <a:pt x="87181" y="22880"/>
                </a:lnTo>
                <a:lnTo>
                  <a:pt x="96156" y="17148"/>
                </a:lnTo>
                <a:lnTo>
                  <a:pt x="105543" y="12378"/>
                </a:lnTo>
                <a:lnTo>
                  <a:pt x="116182" y="8740"/>
                </a:lnTo>
                <a:lnTo>
                  <a:pt x="122381" y="4514"/>
                </a:lnTo>
                <a:lnTo>
                  <a:pt x="126320" y="3006"/>
                </a:lnTo>
                <a:lnTo>
                  <a:pt x="135776" y="1330"/>
                </a:lnTo>
                <a:lnTo>
                  <a:pt x="143789" y="586"/>
                </a:lnTo>
                <a:lnTo>
                  <a:pt x="151478" y="254"/>
                </a:lnTo>
                <a:lnTo>
                  <a:pt x="172903" y="24"/>
                </a:lnTo>
                <a:lnTo>
                  <a:pt x="182390" y="0"/>
                </a:lnTo>
                <a:lnTo>
                  <a:pt x="185376" y="949"/>
                </a:lnTo>
                <a:lnTo>
                  <a:pt x="191233" y="4544"/>
                </a:lnTo>
                <a:lnTo>
                  <a:pt x="199552" y="6776"/>
                </a:lnTo>
                <a:lnTo>
                  <a:pt x="209599" y="8721"/>
                </a:lnTo>
                <a:lnTo>
                  <a:pt x="214945" y="10573"/>
                </a:lnTo>
                <a:lnTo>
                  <a:pt x="225013" y="15171"/>
                </a:lnTo>
                <a:lnTo>
                  <a:pt x="232662" y="20389"/>
                </a:lnTo>
                <a:lnTo>
                  <a:pt x="242324" y="28682"/>
                </a:lnTo>
                <a:lnTo>
                  <a:pt x="251219" y="37172"/>
                </a:lnTo>
                <a:lnTo>
                  <a:pt x="257010" y="45408"/>
                </a:lnTo>
                <a:lnTo>
                  <a:pt x="262758" y="54465"/>
                </a:lnTo>
                <a:lnTo>
                  <a:pt x="268488" y="61666"/>
                </a:lnTo>
                <a:lnTo>
                  <a:pt x="270397" y="65872"/>
                </a:lnTo>
                <a:lnTo>
                  <a:pt x="272518" y="75626"/>
                </a:lnTo>
                <a:lnTo>
                  <a:pt x="276001" y="86311"/>
                </a:lnTo>
                <a:lnTo>
                  <a:pt x="278263" y="91827"/>
                </a:lnTo>
                <a:lnTo>
                  <a:pt x="279771" y="97410"/>
                </a:lnTo>
                <a:lnTo>
                  <a:pt x="280777" y="103036"/>
                </a:lnTo>
                <a:lnTo>
                  <a:pt x="281447" y="108693"/>
                </a:lnTo>
                <a:lnTo>
                  <a:pt x="281894" y="114368"/>
                </a:lnTo>
                <a:lnTo>
                  <a:pt x="282192" y="120057"/>
                </a:lnTo>
                <a:lnTo>
                  <a:pt x="282390" y="125755"/>
                </a:lnTo>
                <a:lnTo>
                  <a:pt x="281570" y="131458"/>
                </a:lnTo>
                <a:lnTo>
                  <a:pt x="280071" y="137165"/>
                </a:lnTo>
                <a:lnTo>
                  <a:pt x="278119" y="142875"/>
                </a:lnTo>
                <a:lnTo>
                  <a:pt x="276818" y="148587"/>
                </a:lnTo>
                <a:lnTo>
                  <a:pt x="275950" y="154299"/>
                </a:lnTo>
                <a:lnTo>
                  <a:pt x="275372" y="160013"/>
                </a:lnTo>
                <a:lnTo>
                  <a:pt x="274986" y="165727"/>
                </a:lnTo>
                <a:lnTo>
                  <a:pt x="274729" y="171441"/>
                </a:lnTo>
                <a:lnTo>
                  <a:pt x="274558" y="177155"/>
                </a:lnTo>
                <a:lnTo>
                  <a:pt x="273491" y="182870"/>
                </a:lnTo>
                <a:lnTo>
                  <a:pt x="271827" y="188585"/>
                </a:lnTo>
                <a:lnTo>
                  <a:pt x="269766" y="194300"/>
                </a:lnTo>
                <a:lnTo>
                  <a:pt x="267439" y="200015"/>
                </a:lnTo>
                <a:lnTo>
                  <a:pt x="264935" y="205730"/>
                </a:lnTo>
                <a:lnTo>
                  <a:pt x="262313" y="211445"/>
                </a:lnTo>
                <a:lnTo>
                  <a:pt x="258660" y="217160"/>
                </a:lnTo>
                <a:lnTo>
                  <a:pt x="254320" y="222875"/>
                </a:lnTo>
                <a:lnTo>
                  <a:pt x="246323" y="233352"/>
                </a:lnTo>
                <a:lnTo>
                  <a:pt x="242769" y="241184"/>
                </a:lnTo>
                <a:lnTo>
                  <a:pt x="238649" y="250380"/>
                </a:lnTo>
                <a:lnTo>
                  <a:pt x="232690" y="260817"/>
                </a:lnTo>
                <a:lnTo>
                  <a:pt x="228434" y="266267"/>
                </a:lnTo>
                <a:lnTo>
                  <a:pt x="220530" y="276450"/>
                </a:lnTo>
                <a:lnTo>
                  <a:pt x="217018" y="284151"/>
                </a:lnTo>
                <a:lnTo>
                  <a:pt x="214176" y="287538"/>
                </a:lnTo>
                <a:lnTo>
                  <a:pt x="205939" y="293841"/>
                </a:lnTo>
                <a:lnTo>
                  <a:pt x="198467" y="299818"/>
                </a:lnTo>
                <a:lnTo>
                  <a:pt x="188906" y="308538"/>
                </a:lnTo>
                <a:lnTo>
                  <a:pt x="177142" y="320018"/>
                </a:lnTo>
                <a:lnTo>
                  <a:pt x="168842" y="325739"/>
                </a:lnTo>
                <a:lnTo>
                  <a:pt x="158802" y="331457"/>
                </a:lnTo>
                <a:lnTo>
                  <a:pt x="147990" y="337174"/>
                </a:lnTo>
                <a:lnTo>
                  <a:pt x="139375" y="340349"/>
                </a:lnTo>
                <a:lnTo>
                  <a:pt x="131419" y="342713"/>
                </a:lnTo>
                <a:lnTo>
                  <a:pt x="121532" y="346938"/>
                </a:lnTo>
                <a:lnTo>
                  <a:pt x="113329" y="349452"/>
                </a:lnTo>
                <a:lnTo>
                  <a:pt x="105555" y="350568"/>
                </a:lnTo>
                <a:lnTo>
                  <a:pt x="95750" y="351065"/>
                </a:lnTo>
                <a:lnTo>
                  <a:pt x="84071" y="351345"/>
                </a:lnTo>
                <a:lnTo>
                  <a:pt x="49698" y="351459"/>
                </a:lnTo>
                <a:lnTo>
                  <a:pt x="46432" y="350508"/>
                </a:lnTo>
                <a:lnTo>
                  <a:pt x="40263" y="346911"/>
                </a:lnTo>
                <a:lnTo>
                  <a:pt x="31435" y="339530"/>
                </a:lnTo>
                <a:lnTo>
                  <a:pt x="21573" y="330224"/>
                </a:lnTo>
                <a:lnTo>
                  <a:pt x="20062" y="327778"/>
                </a:lnTo>
                <a:lnTo>
                  <a:pt x="18383" y="322521"/>
                </a:lnTo>
                <a:lnTo>
                  <a:pt x="17438" y="314206"/>
                </a:lnTo>
                <a:lnTo>
                  <a:pt x="17158" y="305710"/>
                </a:lnTo>
                <a:lnTo>
                  <a:pt x="18071" y="302863"/>
                </a:lnTo>
                <a:lnTo>
                  <a:pt x="22955" y="294306"/>
                </a:lnTo>
                <a:lnTo>
                  <a:pt x="24431" y="288594"/>
                </a:lnTo>
                <a:lnTo>
                  <a:pt x="26730" y="285738"/>
                </a:lnTo>
                <a:lnTo>
                  <a:pt x="34364" y="280024"/>
                </a:lnTo>
                <a:lnTo>
                  <a:pt x="44821" y="271452"/>
                </a:lnTo>
                <a:lnTo>
                  <a:pt x="53952" y="262880"/>
                </a:lnTo>
                <a:lnTo>
                  <a:pt x="62338" y="257165"/>
                </a:lnTo>
                <a:lnTo>
                  <a:pt x="67241" y="254307"/>
                </a:lnTo>
                <a:lnTo>
                  <a:pt x="77769" y="251132"/>
                </a:lnTo>
                <a:lnTo>
                  <a:pt x="83244" y="250285"/>
                </a:lnTo>
                <a:lnTo>
                  <a:pt x="91866" y="246805"/>
                </a:lnTo>
                <a:lnTo>
                  <a:pt x="95499" y="244543"/>
                </a:lnTo>
                <a:lnTo>
                  <a:pt x="104616" y="242030"/>
                </a:lnTo>
                <a:lnTo>
                  <a:pt x="115018" y="240913"/>
                </a:lnTo>
                <a:lnTo>
                  <a:pt x="120458" y="240615"/>
                </a:lnTo>
                <a:lnTo>
                  <a:pt x="131584" y="240284"/>
                </a:lnTo>
                <a:lnTo>
                  <a:pt x="165651" y="240043"/>
                </a:lnTo>
                <a:lnTo>
                  <a:pt x="177070" y="240030"/>
                </a:lnTo>
                <a:lnTo>
                  <a:pt x="182781" y="240979"/>
                </a:lnTo>
                <a:lnTo>
                  <a:pt x="188494" y="242564"/>
                </a:lnTo>
                <a:lnTo>
                  <a:pt x="194208" y="244573"/>
                </a:lnTo>
                <a:lnTo>
                  <a:pt x="199922" y="245913"/>
                </a:lnTo>
                <a:lnTo>
                  <a:pt x="205636" y="246806"/>
                </a:lnTo>
                <a:lnTo>
                  <a:pt x="211351" y="247402"/>
                </a:lnTo>
                <a:lnTo>
                  <a:pt x="217066" y="248751"/>
                </a:lnTo>
                <a:lnTo>
                  <a:pt x="222780" y="250603"/>
                </a:lnTo>
                <a:lnTo>
                  <a:pt x="228495" y="252790"/>
                </a:lnTo>
                <a:lnTo>
                  <a:pt x="234210" y="255201"/>
                </a:lnTo>
                <a:lnTo>
                  <a:pt x="239925" y="257761"/>
                </a:lnTo>
                <a:lnTo>
                  <a:pt x="250402" y="263144"/>
                </a:lnTo>
                <a:lnTo>
                  <a:pt x="258234" y="268712"/>
                </a:lnTo>
                <a:lnTo>
                  <a:pt x="267430" y="274362"/>
                </a:lnTo>
                <a:lnTo>
                  <a:pt x="276914" y="279095"/>
                </a:lnTo>
                <a:lnTo>
                  <a:pt x="287609" y="282713"/>
                </a:lnTo>
                <a:lnTo>
                  <a:pt x="296810" y="289394"/>
                </a:lnTo>
                <a:lnTo>
                  <a:pt x="305569" y="297406"/>
                </a:lnTo>
                <a:lnTo>
                  <a:pt x="311328" y="302989"/>
                </a:lnTo>
                <a:lnTo>
                  <a:pt x="314197" y="304860"/>
                </a:lnTo>
                <a:lnTo>
                  <a:pt x="322786" y="308444"/>
                </a:lnTo>
                <a:lnTo>
                  <a:pt x="332528" y="315835"/>
                </a:lnTo>
                <a:lnTo>
                  <a:pt x="336009" y="316578"/>
                </a:lnTo>
                <a:lnTo>
                  <a:pt x="342677" y="317162"/>
                </a:lnTo>
                <a:lnTo>
                  <a:pt x="342795" y="30860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580"/>
          <p:cNvSpPr/>
          <p:nvPr/>
        </p:nvSpPr>
        <p:spPr>
          <a:xfrm>
            <a:off x="1177429" y="3549017"/>
            <a:ext cx="248464" cy="445768"/>
          </a:xfrm>
          <a:custGeom>
            <a:avLst/>
            <a:gdLst/>
            <a:ahLst/>
            <a:cxnLst/>
            <a:rect l="0" t="0" r="0" b="0"/>
            <a:pathLst>
              <a:path w="248464" h="445768">
                <a:moveTo>
                  <a:pt x="145593" y="8570"/>
                </a:moveTo>
                <a:lnTo>
                  <a:pt x="145593" y="102"/>
                </a:lnTo>
                <a:lnTo>
                  <a:pt x="138212" y="7"/>
                </a:lnTo>
                <a:lnTo>
                  <a:pt x="137373" y="0"/>
                </a:lnTo>
                <a:lnTo>
                  <a:pt x="132574" y="4549"/>
                </a:lnTo>
                <a:lnTo>
                  <a:pt x="130246" y="5890"/>
                </a:lnTo>
                <a:lnTo>
                  <a:pt x="125120" y="7379"/>
                </a:lnTo>
                <a:lnTo>
                  <a:pt x="119666" y="10581"/>
                </a:lnTo>
                <a:lnTo>
                  <a:pt x="116879" y="12768"/>
                </a:lnTo>
                <a:lnTo>
                  <a:pt x="114068" y="14226"/>
                </a:lnTo>
                <a:lnTo>
                  <a:pt x="108404" y="15846"/>
                </a:lnTo>
                <a:lnTo>
                  <a:pt x="102712" y="19107"/>
                </a:lnTo>
                <a:lnTo>
                  <a:pt x="99861" y="21309"/>
                </a:lnTo>
                <a:lnTo>
                  <a:pt x="94153" y="28837"/>
                </a:lnTo>
                <a:lnTo>
                  <a:pt x="88441" y="37580"/>
                </a:lnTo>
                <a:lnTo>
                  <a:pt x="82727" y="44641"/>
                </a:lnTo>
                <a:lnTo>
                  <a:pt x="77013" y="50954"/>
                </a:lnTo>
                <a:lnTo>
                  <a:pt x="71298" y="57887"/>
                </a:lnTo>
                <a:lnTo>
                  <a:pt x="65583" y="67319"/>
                </a:lnTo>
                <a:lnTo>
                  <a:pt x="59868" y="77861"/>
                </a:lnTo>
                <a:lnTo>
                  <a:pt x="45580" y="105819"/>
                </a:lnTo>
                <a:lnTo>
                  <a:pt x="22721" y="151449"/>
                </a:lnTo>
                <a:lnTo>
                  <a:pt x="19545" y="162877"/>
                </a:lnTo>
                <a:lnTo>
                  <a:pt x="17182" y="175258"/>
                </a:lnTo>
                <a:lnTo>
                  <a:pt x="15218" y="182561"/>
                </a:lnTo>
                <a:lnTo>
                  <a:pt x="10496" y="198294"/>
                </a:lnTo>
                <a:lnTo>
                  <a:pt x="5222" y="214812"/>
                </a:lnTo>
                <a:lnTo>
                  <a:pt x="3435" y="223217"/>
                </a:lnTo>
                <a:lnTo>
                  <a:pt x="2244" y="231678"/>
                </a:lnTo>
                <a:lnTo>
                  <a:pt x="1449" y="240176"/>
                </a:lnTo>
                <a:lnTo>
                  <a:pt x="920" y="248699"/>
                </a:lnTo>
                <a:lnTo>
                  <a:pt x="331" y="265789"/>
                </a:lnTo>
                <a:lnTo>
                  <a:pt x="0" y="286925"/>
                </a:lnTo>
                <a:lnTo>
                  <a:pt x="906" y="294153"/>
                </a:lnTo>
                <a:lnTo>
                  <a:pt x="2462" y="301828"/>
                </a:lnTo>
                <a:lnTo>
                  <a:pt x="4453" y="309803"/>
                </a:lnTo>
                <a:lnTo>
                  <a:pt x="5779" y="317025"/>
                </a:lnTo>
                <a:lnTo>
                  <a:pt x="7254" y="330129"/>
                </a:lnTo>
                <a:lnTo>
                  <a:pt x="10449" y="342302"/>
                </a:lnTo>
                <a:lnTo>
                  <a:pt x="15044" y="354063"/>
                </a:lnTo>
                <a:lnTo>
                  <a:pt x="20261" y="365640"/>
                </a:lnTo>
                <a:lnTo>
                  <a:pt x="25755" y="374595"/>
                </a:lnTo>
                <a:lnTo>
                  <a:pt x="31372" y="382703"/>
                </a:lnTo>
                <a:lnTo>
                  <a:pt x="37043" y="392656"/>
                </a:lnTo>
                <a:lnTo>
                  <a:pt x="42738" y="400890"/>
                </a:lnTo>
                <a:lnTo>
                  <a:pt x="48445" y="407725"/>
                </a:lnTo>
                <a:lnTo>
                  <a:pt x="54156" y="413937"/>
                </a:lnTo>
                <a:lnTo>
                  <a:pt x="62726" y="422790"/>
                </a:lnTo>
                <a:lnTo>
                  <a:pt x="66536" y="425686"/>
                </a:lnTo>
                <a:lnTo>
                  <a:pt x="70981" y="428570"/>
                </a:lnTo>
                <a:lnTo>
                  <a:pt x="75849" y="431445"/>
                </a:lnTo>
                <a:lnTo>
                  <a:pt x="80047" y="433362"/>
                </a:lnTo>
                <a:lnTo>
                  <a:pt x="87251" y="435492"/>
                </a:lnTo>
                <a:lnTo>
                  <a:pt x="93628" y="438978"/>
                </a:lnTo>
                <a:lnTo>
                  <a:pt x="96662" y="441241"/>
                </a:lnTo>
                <a:lnTo>
                  <a:pt x="100590" y="442750"/>
                </a:lnTo>
                <a:lnTo>
                  <a:pt x="105113" y="443756"/>
                </a:lnTo>
                <a:lnTo>
                  <a:pt x="110034" y="444426"/>
                </a:lnTo>
                <a:lnTo>
                  <a:pt x="115220" y="444873"/>
                </a:lnTo>
                <a:lnTo>
                  <a:pt x="120581" y="445172"/>
                </a:lnTo>
                <a:lnTo>
                  <a:pt x="130667" y="445503"/>
                </a:lnTo>
                <a:lnTo>
                  <a:pt x="142652" y="445689"/>
                </a:lnTo>
                <a:lnTo>
                  <a:pt x="219898" y="445767"/>
                </a:lnTo>
                <a:lnTo>
                  <a:pt x="224657" y="444815"/>
                </a:lnTo>
                <a:lnTo>
                  <a:pt x="228782" y="443228"/>
                </a:lnTo>
                <a:lnTo>
                  <a:pt x="235906" y="439876"/>
                </a:lnTo>
                <a:lnTo>
                  <a:pt x="239139" y="438982"/>
                </a:lnTo>
                <a:lnTo>
                  <a:pt x="248463" y="43719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581"/>
          <p:cNvSpPr/>
          <p:nvPr/>
        </p:nvSpPr>
        <p:spPr>
          <a:xfrm>
            <a:off x="1485899" y="3660457"/>
            <a:ext cx="120016" cy="231459"/>
          </a:xfrm>
          <a:custGeom>
            <a:avLst/>
            <a:gdLst/>
            <a:ahLst/>
            <a:cxnLst/>
            <a:rect l="0" t="0" r="0" b="0"/>
            <a:pathLst>
              <a:path w="120016" h="231459">
                <a:moveTo>
                  <a:pt x="0" y="0"/>
                </a:moveTo>
                <a:lnTo>
                  <a:pt x="0" y="8220"/>
                </a:lnTo>
                <a:lnTo>
                  <a:pt x="2540" y="10956"/>
                </a:lnTo>
                <a:lnTo>
                  <a:pt x="4551" y="13019"/>
                </a:lnTo>
                <a:lnTo>
                  <a:pt x="5892" y="15347"/>
                </a:lnTo>
                <a:lnTo>
                  <a:pt x="7381" y="20473"/>
                </a:lnTo>
                <a:lnTo>
                  <a:pt x="10583" y="25927"/>
                </a:lnTo>
                <a:lnTo>
                  <a:pt x="12771" y="28715"/>
                </a:lnTo>
                <a:lnTo>
                  <a:pt x="15181" y="31526"/>
                </a:lnTo>
                <a:lnTo>
                  <a:pt x="17741" y="34352"/>
                </a:lnTo>
                <a:lnTo>
                  <a:pt x="20400" y="37189"/>
                </a:lnTo>
                <a:lnTo>
                  <a:pt x="22173" y="40985"/>
                </a:lnTo>
                <a:lnTo>
                  <a:pt x="23355" y="45421"/>
                </a:lnTo>
                <a:lnTo>
                  <a:pt x="24143" y="50283"/>
                </a:lnTo>
                <a:lnTo>
                  <a:pt x="25620" y="54477"/>
                </a:lnTo>
                <a:lnTo>
                  <a:pt x="27558" y="58226"/>
                </a:lnTo>
                <a:lnTo>
                  <a:pt x="29802" y="61677"/>
                </a:lnTo>
                <a:lnTo>
                  <a:pt x="32251" y="65883"/>
                </a:lnTo>
                <a:lnTo>
                  <a:pt x="34836" y="70592"/>
                </a:lnTo>
                <a:lnTo>
                  <a:pt x="37511" y="75637"/>
                </a:lnTo>
                <a:lnTo>
                  <a:pt x="39295" y="80904"/>
                </a:lnTo>
                <a:lnTo>
                  <a:pt x="40484" y="86321"/>
                </a:lnTo>
                <a:lnTo>
                  <a:pt x="41277" y="91837"/>
                </a:lnTo>
                <a:lnTo>
                  <a:pt x="42758" y="97420"/>
                </a:lnTo>
                <a:lnTo>
                  <a:pt x="44698" y="103047"/>
                </a:lnTo>
                <a:lnTo>
                  <a:pt x="46944" y="108703"/>
                </a:lnTo>
                <a:lnTo>
                  <a:pt x="49394" y="114379"/>
                </a:lnTo>
                <a:lnTo>
                  <a:pt x="54655" y="125765"/>
                </a:lnTo>
                <a:lnTo>
                  <a:pt x="62973" y="142886"/>
                </a:lnTo>
                <a:lnTo>
                  <a:pt x="64842" y="148597"/>
                </a:lnTo>
                <a:lnTo>
                  <a:pt x="66088" y="154310"/>
                </a:lnTo>
                <a:lnTo>
                  <a:pt x="66919" y="160023"/>
                </a:lnTo>
                <a:lnTo>
                  <a:pt x="68425" y="165737"/>
                </a:lnTo>
                <a:lnTo>
                  <a:pt x="70382" y="171451"/>
                </a:lnTo>
                <a:lnTo>
                  <a:pt x="72639" y="177166"/>
                </a:lnTo>
                <a:lnTo>
                  <a:pt x="74144" y="181928"/>
                </a:lnTo>
                <a:lnTo>
                  <a:pt x="75147" y="186056"/>
                </a:lnTo>
                <a:lnTo>
                  <a:pt x="75816" y="189759"/>
                </a:lnTo>
                <a:lnTo>
                  <a:pt x="79098" y="196415"/>
                </a:lnTo>
                <a:lnTo>
                  <a:pt x="81308" y="199524"/>
                </a:lnTo>
                <a:lnTo>
                  <a:pt x="83762" y="205517"/>
                </a:lnTo>
                <a:lnTo>
                  <a:pt x="84417" y="208449"/>
                </a:lnTo>
                <a:lnTo>
                  <a:pt x="87684" y="214247"/>
                </a:lnTo>
                <a:lnTo>
                  <a:pt x="89888" y="217126"/>
                </a:lnTo>
                <a:lnTo>
                  <a:pt x="92311" y="219046"/>
                </a:lnTo>
                <a:lnTo>
                  <a:pt x="94878" y="220325"/>
                </a:lnTo>
                <a:lnTo>
                  <a:pt x="97542" y="221178"/>
                </a:lnTo>
                <a:lnTo>
                  <a:pt x="100271" y="222700"/>
                </a:lnTo>
                <a:lnTo>
                  <a:pt x="103042" y="224667"/>
                </a:lnTo>
                <a:lnTo>
                  <a:pt x="109784" y="230116"/>
                </a:lnTo>
                <a:lnTo>
                  <a:pt x="113245" y="230861"/>
                </a:lnTo>
                <a:lnTo>
                  <a:pt x="120015" y="23145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582"/>
          <p:cNvSpPr/>
          <p:nvPr/>
        </p:nvSpPr>
        <p:spPr>
          <a:xfrm>
            <a:off x="1726045" y="3626167"/>
            <a:ext cx="238427" cy="282461"/>
          </a:xfrm>
          <a:custGeom>
            <a:avLst/>
            <a:gdLst/>
            <a:ahLst/>
            <a:cxnLst/>
            <a:rect l="0" t="0" r="0" b="0"/>
            <a:pathLst>
              <a:path w="238427" h="282461">
                <a:moveTo>
                  <a:pt x="137044" y="0"/>
                </a:moveTo>
                <a:lnTo>
                  <a:pt x="145586" y="0"/>
                </a:lnTo>
                <a:lnTo>
                  <a:pt x="141057" y="0"/>
                </a:lnTo>
                <a:lnTo>
                  <a:pt x="138767" y="953"/>
                </a:lnTo>
                <a:lnTo>
                  <a:pt x="133682" y="4551"/>
                </a:lnTo>
                <a:lnTo>
                  <a:pt x="128248" y="9325"/>
                </a:lnTo>
                <a:lnTo>
                  <a:pt x="121705" y="14622"/>
                </a:lnTo>
                <a:lnTo>
                  <a:pt x="117293" y="17368"/>
                </a:lnTo>
                <a:lnTo>
                  <a:pt x="112447" y="20151"/>
                </a:lnTo>
                <a:lnTo>
                  <a:pt x="101982" y="25784"/>
                </a:lnTo>
                <a:lnTo>
                  <a:pt x="79742" y="37161"/>
                </a:lnTo>
                <a:lnTo>
                  <a:pt x="74078" y="39061"/>
                </a:lnTo>
                <a:lnTo>
                  <a:pt x="68397" y="40328"/>
                </a:lnTo>
                <a:lnTo>
                  <a:pt x="62704" y="41173"/>
                </a:lnTo>
                <a:lnTo>
                  <a:pt x="57957" y="41736"/>
                </a:lnTo>
                <a:lnTo>
                  <a:pt x="53839" y="42112"/>
                </a:lnTo>
                <a:lnTo>
                  <a:pt x="50142" y="42362"/>
                </a:lnTo>
                <a:lnTo>
                  <a:pt x="45772" y="43481"/>
                </a:lnTo>
                <a:lnTo>
                  <a:pt x="40954" y="45180"/>
                </a:lnTo>
                <a:lnTo>
                  <a:pt x="35836" y="47265"/>
                </a:lnTo>
                <a:lnTo>
                  <a:pt x="31472" y="48655"/>
                </a:lnTo>
                <a:lnTo>
                  <a:pt x="24084" y="50200"/>
                </a:lnTo>
                <a:lnTo>
                  <a:pt x="17470" y="51191"/>
                </a:lnTo>
                <a:lnTo>
                  <a:pt x="10520" y="51387"/>
                </a:lnTo>
                <a:lnTo>
                  <a:pt x="4313" y="51425"/>
                </a:lnTo>
                <a:lnTo>
                  <a:pt x="2837" y="52381"/>
                </a:lnTo>
                <a:lnTo>
                  <a:pt x="1853" y="53971"/>
                </a:lnTo>
                <a:lnTo>
                  <a:pt x="273" y="58815"/>
                </a:lnTo>
                <a:lnTo>
                  <a:pt x="57" y="64558"/>
                </a:lnTo>
                <a:lnTo>
                  <a:pt x="0" y="68756"/>
                </a:lnTo>
                <a:lnTo>
                  <a:pt x="914" y="72508"/>
                </a:lnTo>
                <a:lnTo>
                  <a:pt x="4469" y="79216"/>
                </a:lnTo>
                <a:lnTo>
                  <a:pt x="6685" y="85372"/>
                </a:lnTo>
                <a:lnTo>
                  <a:pt x="7932" y="94193"/>
                </a:lnTo>
                <a:lnTo>
                  <a:pt x="8107" y="97085"/>
                </a:lnTo>
                <a:lnTo>
                  <a:pt x="9176" y="99966"/>
                </a:lnTo>
                <a:lnTo>
                  <a:pt x="14279" y="108571"/>
                </a:lnTo>
                <a:lnTo>
                  <a:pt x="15807" y="114294"/>
                </a:lnTo>
                <a:lnTo>
                  <a:pt x="16667" y="122871"/>
                </a:lnTo>
                <a:lnTo>
                  <a:pt x="17741" y="125729"/>
                </a:lnTo>
                <a:lnTo>
                  <a:pt x="22849" y="134302"/>
                </a:lnTo>
                <a:lnTo>
                  <a:pt x="24379" y="140017"/>
                </a:lnTo>
                <a:lnTo>
                  <a:pt x="25240" y="148590"/>
                </a:lnTo>
                <a:lnTo>
                  <a:pt x="26313" y="150495"/>
                </a:lnTo>
                <a:lnTo>
                  <a:pt x="27981" y="151765"/>
                </a:lnTo>
                <a:lnTo>
                  <a:pt x="30045" y="152612"/>
                </a:lnTo>
                <a:lnTo>
                  <a:pt x="34879" y="153553"/>
                </a:lnTo>
                <a:lnTo>
                  <a:pt x="41193" y="154156"/>
                </a:lnTo>
                <a:lnTo>
                  <a:pt x="47136" y="151699"/>
                </a:lnTo>
                <a:lnTo>
                  <a:pt x="51388" y="149710"/>
                </a:lnTo>
                <a:lnTo>
                  <a:pt x="58652" y="144960"/>
                </a:lnTo>
                <a:lnTo>
                  <a:pt x="65056" y="139674"/>
                </a:lnTo>
                <a:lnTo>
                  <a:pt x="71077" y="134150"/>
                </a:lnTo>
                <a:lnTo>
                  <a:pt x="74969" y="131343"/>
                </a:lnTo>
                <a:lnTo>
                  <a:pt x="79468" y="128520"/>
                </a:lnTo>
                <a:lnTo>
                  <a:pt x="84373" y="125685"/>
                </a:lnTo>
                <a:lnTo>
                  <a:pt x="88595" y="123795"/>
                </a:lnTo>
                <a:lnTo>
                  <a:pt x="95826" y="121695"/>
                </a:lnTo>
                <a:lnTo>
                  <a:pt x="100993" y="120183"/>
                </a:lnTo>
                <a:lnTo>
                  <a:pt x="114354" y="115962"/>
                </a:lnTo>
                <a:lnTo>
                  <a:pt x="120965" y="114456"/>
                </a:lnTo>
                <a:lnTo>
                  <a:pt x="127277" y="113451"/>
                </a:lnTo>
                <a:lnTo>
                  <a:pt x="133390" y="112782"/>
                </a:lnTo>
                <a:lnTo>
                  <a:pt x="139371" y="111383"/>
                </a:lnTo>
                <a:lnTo>
                  <a:pt x="145263" y="109498"/>
                </a:lnTo>
                <a:lnTo>
                  <a:pt x="151096" y="107289"/>
                </a:lnTo>
                <a:lnTo>
                  <a:pt x="156890" y="106768"/>
                </a:lnTo>
                <a:lnTo>
                  <a:pt x="162657" y="107374"/>
                </a:lnTo>
                <a:lnTo>
                  <a:pt x="168407" y="108730"/>
                </a:lnTo>
                <a:lnTo>
                  <a:pt x="174145" y="109634"/>
                </a:lnTo>
                <a:lnTo>
                  <a:pt x="179876" y="110237"/>
                </a:lnTo>
                <a:lnTo>
                  <a:pt x="185601" y="110639"/>
                </a:lnTo>
                <a:lnTo>
                  <a:pt x="191323" y="111859"/>
                </a:lnTo>
                <a:lnTo>
                  <a:pt x="197043" y="113626"/>
                </a:lnTo>
                <a:lnTo>
                  <a:pt x="202761" y="115755"/>
                </a:lnTo>
                <a:lnTo>
                  <a:pt x="208478" y="118128"/>
                </a:lnTo>
                <a:lnTo>
                  <a:pt x="214194" y="120662"/>
                </a:lnTo>
                <a:lnTo>
                  <a:pt x="219910" y="123304"/>
                </a:lnTo>
                <a:lnTo>
                  <a:pt x="223721" y="126970"/>
                </a:lnTo>
                <a:lnTo>
                  <a:pt x="226261" y="131319"/>
                </a:lnTo>
                <a:lnTo>
                  <a:pt x="227955" y="136124"/>
                </a:lnTo>
                <a:lnTo>
                  <a:pt x="232377" y="144002"/>
                </a:lnTo>
                <a:lnTo>
                  <a:pt x="234889" y="147436"/>
                </a:lnTo>
                <a:lnTo>
                  <a:pt x="236564" y="151631"/>
                </a:lnTo>
                <a:lnTo>
                  <a:pt x="237681" y="156332"/>
                </a:lnTo>
                <a:lnTo>
                  <a:pt x="238426" y="161372"/>
                </a:lnTo>
                <a:lnTo>
                  <a:pt x="237969" y="166636"/>
                </a:lnTo>
                <a:lnTo>
                  <a:pt x="236713" y="172051"/>
                </a:lnTo>
                <a:lnTo>
                  <a:pt x="234923" y="177565"/>
                </a:lnTo>
                <a:lnTo>
                  <a:pt x="233729" y="184100"/>
                </a:lnTo>
                <a:lnTo>
                  <a:pt x="232933" y="191313"/>
                </a:lnTo>
                <a:lnTo>
                  <a:pt x="232403" y="198980"/>
                </a:lnTo>
                <a:lnTo>
                  <a:pt x="231097" y="205995"/>
                </a:lnTo>
                <a:lnTo>
                  <a:pt x="229273" y="212578"/>
                </a:lnTo>
                <a:lnTo>
                  <a:pt x="227105" y="218871"/>
                </a:lnTo>
                <a:lnTo>
                  <a:pt x="223755" y="224972"/>
                </a:lnTo>
                <a:lnTo>
                  <a:pt x="219617" y="230944"/>
                </a:lnTo>
                <a:lnTo>
                  <a:pt x="214952" y="236830"/>
                </a:lnTo>
                <a:lnTo>
                  <a:pt x="209938" y="241707"/>
                </a:lnTo>
                <a:lnTo>
                  <a:pt x="204690" y="245910"/>
                </a:lnTo>
                <a:lnTo>
                  <a:pt x="199287" y="249665"/>
                </a:lnTo>
                <a:lnTo>
                  <a:pt x="194732" y="254074"/>
                </a:lnTo>
                <a:lnTo>
                  <a:pt x="190743" y="258917"/>
                </a:lnTo>
                <a:lnTo>
                  <a:pt x="187131" y="264052"/>
                </a:lnTo>
                <a:lnTo>
                  <a:pt x="183770" y="267474"/>
                </a:lnTo>
                <a:lnTo>
                  <a:pt x="180578" y="269756"/>
                </a:lnTo>
                <a:lnTo>
                  <a:pt x="164059" y="277969"/>
                </a:lnTo>
                <a:lnTo>
                  <a:pt x="159817" y="279611"/>
                </a:lnTo>
                <a:lnTo>
                  <a:pt x="152563" y="281434"/>
                </a:lnTo>
                <a:lnTo>
                  <a:pt x="148343" y="281920"/>
                </a:lnTo>
                <a:lnTo>
                  <a:pt x="143624" y="282244"/>
                </a:lnTo>
                <a:lnTo>
                  <a:pt x="138573" y="282460"/>
                </a:lnTo>
                <a:lnTo>
                  <a:pt x="134254" y="281652"/>
                </a:lnTo>
                <a:lnTo>
                  <a:pt x="123623" y="276916"/>
                </a:lnTo>
                <a:lnTo>
                  <a:pt x="117427" y="275474"/>
                </a:lnTo>
                <a:lnTo>
                  <a:pt x="111498" y="272293"/>
                </a:lnTo>
                <a:lnTo>
                  <a:pt x="102755" y="26574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583"/>
          <p:cNvSpPr/>
          <p:nvPr/>
        </p:nvSpPr>
        <p:spPr>
          <a:xfrm>
            <a:off x="1905952" y="3506161"/>
            <a:ext cx="306790" cy="476074"/>
          </a:xfrm>
          <a:custGeom>
            <a:avLst/>
            <a:gdLst/>
            <a:ahLst/>
            <a:cxnLst/>
            <a:rect l="0" t="0" r="0" b="0"/>
            <a:pathLst>
              <a:path w="306790" h="476074">
                <a:moveTo>
                  <a:pt x="0" y="8564"/>
                </a:moveTo>
                <a:lnTo>
                  <a:pt x="0" y="1183"/>
                </a:lnTo>
                <a:lnTo>
                  <a:pt x="952" y="786"/>
                </a:lnTo>
                <a:lnTo>
                  <a:pt x="9325" y="148"/>
                </a:lnTo>
                <a:lnTo>
                  <a:pt x="15574" y="61"/>
                </a:lnTo>
                <a:lnTo>
                  <a:pt x="40551" y="0"/>
                </a:lnTo>
                <a:lnTo>
                  <a:pt x="47036" y="950"/>
                </a:lnTo>
                <a:lnTo>
                  <a:pt x="54218" y="2535"/>
                </a:lnTo>
                <a:lnTo>
                  <a:pt x="61862" y="4545"/>
                </a:lnTo>
                <a:lnTo>
                  <a:pt x="68864" y="6836"/>
                </a:lnTo>
                <a:lnTo>
                  <a:pt x="75437" y="9318"/>
                </a:lnTo>
                <a:lnTo>
                  <a:pt x="81724" y="11924"/>
                </a:lnTo>
                <a:lnTo>
                  <a:pt x="88772" y="14614"/>
                </a:lnTo>
                <a:lnTo>
                  <a:pt x="104225" y="20143"/>
                </a:lnTo>
                <a:lnTo>
                  <a:pt x="128989" y="28610"/>
                </a:lnTo>
                <a:lnTo>
                  <a:pt x="137428" y="32405"/>
                </a:lnTo>
                <a:lnTo>
                  <a:pt x="145911" y="36841"/>
                </a:lnTo>
                <a:lnTo>
                  <a:pt x="154424" y="41703"/>
                </a:lnTo>
                <a:lnTo>
                  <a:pt x="162957" y="46849"/>
                </a:lnTo>
                <a:lnTo>
                  <a:pt x="180058" y="57647"/>
                </a:lnTo>
                <a:lnTo>
                  <a:pt x="205750" y="74436"/>
                </a:lnTo>
                <a:lnTo>
                  <a:pt x="213367" y="81053"/>
                </a:lnTo>
                <a:lnTo>
                  <a:pt x="220350" y="88323"/>
                </a:lnTo>
                <a:lnTo>
                  <a:pt x="226910" y="96026"/>
                </a:lnTo>
                <a:lnTo>
                  <a:pt x="234141" y="104019"/>
                </a:lnTo>
                <a:lnTo>
                  <a:pt x="249795" y="120521"/>
                </a:lnTo>
                <a:lnTo>
                  <a:pt x="256065" y="128922"/>
                </a:lnTo>
                <a:lnTo>
                  <a:pt x="261197" y="137380"/>
                </a:lnTo>
                <a:lnTo>
                  <a:pt x="265572" y="145876"/>
                </a:lnTo>
                <a:lnTo>
                  <a:pt x="270393" y="154398"/>
                </a:lnTo>
                <a:lnTo>
                  <a:pt x="275512" y="162936"/>
                </a:lnTo>
                <a:lnTo>
                  <a:pt x="280829" y="171487"/>
                </a:lnTo>
                <a:lnTo>
                  <a:pt x="285327" y="180044"/>
                </a:lnTo>
                <a:lnTo>
                  <a:pt x="289278" y="188606"/>
                </a:lnTo>
                <a:lnTo>
                  <a:pt x="292865" y="197172"/>
                </a:lnTo>
                <a:lnTo>
                  <a:pt x="296208" y="206692"/>
                </a:lnTo>
                <a:lnTo>
                  <a:pt x="299389" y="216850"/>
                </a:lnTo>
                <a:lnTo>
                  <a:pt x="302463" y="227431"/>
                </a:lnTo>
                <a:lnTo>
                  <a:pt x="304512" y="237343"/>
                </a:lnTo>
                <a:lnTo>
                  <a:pt x="305878" y="246808"/>
                </a:lnTo>
                <a:lnTo>
                  <a:pt x="306789" y="255976"/>
                </a:lnTo>
                <a:lnTo>
                  <a:pt x="306443" y="265898"/>
                </a:lnTo>
                <a:lnTo>
                  <a:pt x="305261" y="276322"/>
                </a:lnTo>
                <a:lnTo>
                  <a:pt x="303519" y="287082"/>
                </a:lnTo>
                <a:lnTo>
                  <a:pt x="302359" y="297113"/>
                </a:lnTo>
                <a:lnTo>
                  <a:pt x="301585" y="306657"/>
                </a:lnTo>
                <a:lnTo>
                  <a:pt x="301069" y="315878"/>
                </a:lnTo>
                <a:lnTo>
                  <a:pt x="299773" y="324882"/>
                </a:lnTo>
                <a:lnTo>
                  <a:pt x="297956" y="333742"/>
                </a:lnTo>
                <a:lnTo>
                  <a:pt x="295792" y="342507"/>
                </a:lnTo>
                <a:lnTo>
                  <a:pt x="293397" y="351208"/>
                </a:lnTo>
                <a:lnTo>
                  <a:pt x="288196" y="368495"/>
                </a:lnTo>
                <a:lnTo>
                  <a:pt x="284523" y="377105"/>
                </a:lnTo>
                <a:lnTo>
                  <a:pt x="280170" y="385703"/>
                </a:lnTo>
                <a:lnTo>
                  <a:pt x="271205" y="401924"/>
                </a:lnTo>
                <a:lnTo>
                  <a:pt x="260803" y="421766"/>
                </a:lnTo>
                <a:lnTo>
                  <a:pt x="254660" y="433827"/>
                </a:lnTo>
                <a:lnTo>
                  <a:pt x="245847" y="446776"/>
                </a:lnTo>
                <a:lnTo>
                  <a:pt x="237202" y="456645"/>
                </a:lnTo>
                <a:lnTo>
                  <a:pt x="228609" y="465602"/>
                </a:lnTo>
                <a:lnTo>
                  <a:pt x="218837" y="475513"/>
                </a:lnTo>
                <a:lnTo>
                  <a:pt x="217329" y="476073"/>
                </a:lnTo>
                <a:lnTo>
                  <a:pt x="216323" y="475494"/>
                </a:lnTo>
                <a:lnTo>
                  <a:pt x="214312" y="47147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584"/>
          <p:cNvSpPr/>
          <p:nvPr/>
        </p:nvSpPr>
        <p:spPr>
          <a:xfrm>
            <a:off x="2351722" y="3754754"/>
            <a:ext cx="214313" cy="8221"/>
          </a:xfrm>
          <a:custGeom>
            <a:avLst/>
            <a:gdLst/>
            <a:ahLst/>
            <a:cxnLst/>
            <a:rect l="0" t="0" r="0" b="0"/>
            <a:pathLst>
              <a:path w="214313" h="8221">
                <a:moveTo>
                  <a:pt x="0" y="0"/>
                </a:moveTo>
                <a:lnTo>
                  <a:pt x="125731" y="0"/>
                </a:lnTo>
                <a:lnTo>
                  <a:pt x="132398" y="953"/>
                </a:lnTo>
                <a:lnTo>
                  <a:pt x="139700" y="2541"/>
                </a:lnTo>
                <a:lnTo>
                  <a:pt x="147426" y="4552"/>
                </a:lnTo>
                <a:lnTo>
                  <a:pt x="154482" y="5892"/>
                </a:lnTo>
                <a:lnTo>
                  <a:pt x="161090" y="6786"/>
                </a:lnTo>
                <a:lnTo>
                  <a:pt x="167401" y="7381"/>
                </a:lnTo>
                <a:lnTo>
                  <a:pt x="173513" y="7779"/>
                </a:lnTo>
                <a:lnTo>
                  <a:pt x="179493" y="8044"/>
                </a:lnTo>
                <a:lnTo>
                  <a:pt x="185384" y="8220"/>
                </a:lnTo>
                <a:lnTo>
                  <a:pt x="191217" y="7385"/>
                </a:lnTo>
                <a:lnTo>
                  <a:pt x="197010" y="5876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585"/>
          <p:cNvSpPr/>
          <p:nvPr/>
        </p:nvSpPr>
        <p:spPr>
          <a:xfrm>
            <a:off x="2608897" y="3566204"/>
            <a:ext cx="238155" cy="411380"/>
          </a:xfrm>
          <a:custGeom>
            <a:avLst/>
            <a:gdLst/>
            <a:ahLst/>
            <a:cxnLst/>
            <a:rect l="0" t="0" r="0" b="0"/>
            <a:pathLst>
              <a:path w="238155" h="411380">
                <a:moveTo>
                  <a:pt x="0" y="51391"/>
                </a:moveTo>
                <a:lnTo>
                  <a:pt x="0" y="35790"/>
                </a:lnTo>
                <a:lnTo>
                  <a:pt x="5080" y="32392"/>
                </a:lnTo>
                <a:lnTo>
                  <a:pt x="9102" y="30152"/>
                </a:lnTo>
                <a:lnTo>
                  <a:pt x="18650" y="25124"/>
                </a:lnTo>
                <a:lnTo>
                  <a:pt x="57238" y="5639"/>
                </a:lnTo>
                <a:lnTo>
                  <a:pt x="62924" y="3744"/>
                </a:lnTo>
                <a:lnTo>
                  <a:pt x="68619" y="2482"/>
                </a:lnTo>
                <a:lnTo>
                  <a:pt x="74321" y="1639"/>
                </a:lnTo>
                <a:lnTo>
                  <a:pt x="80980" y="1078"/>
                </a:lnTo>
                <a:lnTo>
                  <a:pt x="88276" y="704"/>
                </a:lnTo>
                <a:lnTo>
                  <a:pt x="103052" y="288"/>
                </a:lnTo>
                <a:lnTo>
                  <a:pt x="133950" y="0"/>
                </a:lnTo>
                <a:lnTo>
                  <a:pt x="139783" y="937"/>
                </a:lnTo>
                <a:lnTo>
                  <a:pt x="145576" y="2515"/>
                </a:lnTo>
                <a:lnTo>
                  <a:pt x="151343" y="4519"/>
                </a:lnTo>
                <a:lnTo>
                  <a:pt x="156140" y="6808"/>
                </a:lnTo>
                <a:lnTo>
                  <a:pt x="160291" y="9287"/>
                </a:lnTo>
                <a:lnTo>
                  <a:pt x="167443" y="13628"/>
                </a:lnTo>
                <a:lnTo>
                  <a:pt x="173797" y="15557"/>
                </a:lnTo>
                <a:lnTo>
                  <a:pt x="175872" y="17977"/>
                </a:lnTo>
                <a:lnTo>
                  <a:pt x="177255" y="21495"/>
                </a:lnTo>
                <a:lnTo>
                  <a:pt x="179202" y="33008"/>
                </a:lnTo>
                <a:lnTo>
                  <a:pt x="179476" y="36278"/>
                </a:lnTo>
                <a:lnTo>
                  <a:pt x="178705" y="39410"/>
                </a:lnTo>
                <a:lnTo>
                  <a:pt x="173071" y="49322"/>
                </a:lnTo>
                <a:lnTo>
                  <a:pt x="168043" y="58727"/>
                </a:lnTo>
                <a:lnTo>
                  <a:pt x="164416" y="63901"/>
                </a:lnTo>
                <a:lnTo>
                  <a:pt x="160093" y="69256"/>
                </a:lnTo>
                <a:lnTo>
                  <a:pt x="155306" y="74731"/>
                </a:lnTo>
                <a:lnTo>
                  <a:pt x="150210" y="81238"/>
                </a:lnTo>
                <a:lnTo>
                  <a:pt x="144908" y="88434"/>
                </a:lnTo>
                <a:lnTo>
                  <a:pt x="139468" y="96089"/>
                </a:lnTo>
                <a:lnTo>
                  <a:pt x="133936" y="103097"/>
                </a:lnTo>
                <a:lnTo>
                  <a:pt x="128343" y="109674"/>
                </a:lnTo>
                <a:lnTo>
                  <a:pt x="122710" y="115964"/>
                </a:lnTo>
                <a:lnTo>
                  <a:pt x="116096" y="122062"/>
                </a:lnTo>
                <a:lnTo>
                  <a:pt x="108830" y="128032"/>
                </a:lnTo>
                <a:lnTo>
                  <a:pt x="101128" y="133918"/>
                </a:lnTo>
                <a:lnTo>
                  <a:pt x="95042" y="138793"/>
                </a:lnTo>
                <a:lnTo>
                  <a:pt x="90031" y="142997"/>
                </a:lnTo>
                <a:lnTo>
                  <a:pt x="85738" y="146751"/>
                </a:lnTo>
                <a:lnTo>
                  <a:pt x="78428" y="153463"/>
                </a:lnTo>
                <a:lnTo>
                  <a:pt x="68958" y="162597"/>
                </a:lnTo>
                <a:lnTo>
                  <a:pt x="65975" y="165533"/>
                </a:lnTo>
                <a:lnTo>
                  <a:pt x="63985" y="168443"/>
                </a:lnTo>
                <a:lnTo>
                  <a:pt x="60531" y="178271"/>
                </a:lnTo>
                <a:lnTo>
                  <a:pt x="61309" y="179792"/>
                </a:lnTo>
                <a:lnTo>
                  <a:pt x="64714" y="184023"/>
                </a:lnTo>
                <a:lnTo>
                  <a:pt x="66955" y="185532"/>
                </a:lnTo>
                <a:lnTo>
                  <a:pt x="71985" y="187209"/>
                </a:lnTo>
                <a:lnTo>
                  <a:pt x="73708" y="188609"/>
                </a:lnTo>
                <a:lnTo>
                  <a:pt x="74856" y="190494"/>
                </a:lnTo>
                <a:lnTo>
                  <a:pt x="75621" y="192704"/>
                </a:lnTo>
                <a:lnTo>
                  <a:pt x="78037" y="194177"/>
                </a:lnTo>
                <a:lnTo>
                  <a:pt x="81552" y="195159"/>
                </a:lnTo>
                <a:lnTo>
                  <a:pt x="85801" y="195814"/>
                </a:lnTo>
                <a:lnTo>
                  <a:pt x="91490" y="196250"/>
                </a:lnTo>
                <a:lnTo>
                  <a:pt x="98141" y="196541"/>
                </a:lnTo>
                <a:lnTo>
                  <a:pt x="105432" y="196735"/>
                </a:lnTo>
                <a:lnTo>
                  <a:pt x="112198" y="197817"/>
                </a:lnTo>
                <a:lnTo>
                  <a:pt x="118614" y="199491"/>
                </a:lnTo>
                <a:lnTo>
                  <a:pt x="147149" y="209021"/>
                </a:lnTo>
                <a:lnTo>
                  <a:pt x="154297" y="211722"/>
                </a:lnTo>
                <a:lnTo>
                  <a:pt x="160967" y="214476"/>
                </a:lnTo>
                <a:lnTo>
                  <a:pt x="167319" y="217264"/>
                </a:lnTo>
                <a:lnTo>
                  <a:pt x="174411" y="220076"/>
                </a:lnTo>
                <a:lnTo>
                  <a:pt x="189911" y="225739"/>
                </a:lnTo>
                <a:lnTo>
                  <a:pt x="197092" y="228583"/>
                </a:lnTo>
                <a:lnTo>
                  <a:pt x="203785" y="231432"/>
                </a:lnTo>
                <a:lnTo>
                  <a:pt x="210152" y="234283"/>
                </a:lnTo>
                <a:lnTo>
                  <a:pt x="215349" y="238089"/>
                </a:lnTo>
                <a:lnTo>
                  <a:pt x="219766" y="242531"/>
                </a:lnTo>
                <a:lnTo>
                  <a:pt x="223663" y="247398"/>
                </a:lnTo>
                <a:lnTo>
                  <a:pt x="230533" y="257885"/>
                </a:lnTo>
                <a:lnTo>
                  <a:pt x="233699" y="263348"/>
                </a:lnTo>
                <a:lnTo>
                  <a:pt x="237216" y="274499"/>
                </a:lnTo>
                <a:lnTo>
                  <a:pt x="238154" y="280140"/>
                </a:lnTo>
                <a:lnTo>
                  <a:pt x="237827" y="286757"/>
                </a:lnTo>
                <a:lnTo>
                  <a:pt x="236656" y="294027"/>
                </a:lnTo>
                <a:lnTo>
                  <a:pt x="234923" y="301731"/>
                </a:lnTo>
                <a:lnTo>
                  <a:pt x="232815" y="308771"/>
                </a:lnTo>
                <a:lnTo>
                  <a:pt x="230458" y="315370"/>
                </a:lnTo>
                <a:lnTo>
                  <a:pt x="227934" y="321675"/>
                </a:lnTo>
                <a:lnTo>
                  <a:pt x="224346" y="327783"/>
                </a:lnTo>
                <a:lnTo>
                  <a:pt x="220049" y="333759"/>
                </a:lnTo>
                <a:lnTo>
                  <a:pt x="215279" y="339649"/>
                </a:lnTo>
                <a:lnTo>
                  <a:pt x="210194" y="345480"/>
                </a:lnTo>
                <a:lnTo>
                  <a:pt x="204900" y="351273"/>
                </a:lnTo>
                <a:lnTo>
                  <a:pt x="199465" y="357040"/>
                </a:lnTo>
                <a:lnTo>
                  <a:pt x="192984" y="362789"/>
                </a:lnTo>
                <a:lnTo>
                  <a:pt x="185806" y="368527"/>
                </a:lnTo>
                <a:lnTo>
                  <a:pt x="178163" y="374257"/>
                </a:lnTo>
                <a:lnTo>
                  <a:pt x="171163" y="379983"/>
                </a:lnTo>
                <a:lnTo>
                  <a:pt x="164591" y="385704"/>
                </a:lnTo>
                <a:lnTo>
                  <a:pt x="158305" y="391424"/>
                </a:lnTo>
                <a:lnTo>
                  <a:pt x="152209" y="396190"/>
                </a:lnTo>
                <a:lnTo>
                  <a:pt x="146240" y="400319"/>
                </a:lnTo>
                <a:lnTo>
                  <a:pt x="140356" y="404024"/>
                </a:lnTo>
                <a:lnTo>
                  <a:pt x="134528" y="406495"/>
                </a:lnTo>
                <a:lnTo>
                  <a:pt x="128738" y="408142"/>
                </a:lnTo>
                <a:lnTo>
                  <a:pt x="122973" y="409240"/>
                </a:lnTo>
                <a:lnTo>
                  <a:pt x="117224" y="409971"/>
                </a:lnTo>
                <a:lnTo>
                  <a:pt x="111487" y="410460"/>
                </a:lnTo>
                <a:lnTo>
                  <a:pt x="100985" y="411002"/>
                </a:lnTo>
                <a:lnTo>
                  <a:pt x="93142" y="411243"/>
                </a:lnTo>
                <a:lnTo>
                  <a:pt x="83372" y="411379"/>
                </a:lnTo>
                <a:lnTo>
                  <a:pt x="81299" y="410445"/>
                </a:lnTo>
                <a:lnTo>
                  <a:pt x="79917" y="408870"/>
                </a:lnTo>
                <a:lnTo>
                  <a:pt x="77698" y="404050"/>
                </a:lnTo>
                <a:lnTo>
                  <a:pt x="77153" y="39429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586"/>
          <p:cNvSpPr/>
          <p:nvPr/>
        </p:nvSpPr>
        <p:spPr>
          <a:xfrm>
            <a:off x="2994660" y="3694747"/>
            <a:ext cx="231458" cy="42864"/>
          </a:xfrm>
          <a:custGeom>
            <a:avLst/>
            <a:gdLst/>
            <a:ahLst/>
            <a:cxnLst/>
            <a:rect l="0" t="0" r="0" b="0"/>
            <a:pathLst>
              <a:path w="231458" h="42864">
                <a:moveTo>
                  <a:pt x="0" y="42863"/>
                </a:moveTo>
                <a:lnTo>
                  <a:pt x="0" y="38312"/>
                </a:lnTo>
                <a:lnTo>
                  <a:pt x="952" y="36971"/>
                </a:lnTo>
                <a:lnTo>
                  <a:pt x="2540" y="36077"/>
                </a:lnTo>
                <a:lnTo>
                  <a:pt x="4550" y="35482"/>
                </a:lnTo>
                <a:lnTo>
                  <a:pt x="5891" y="34132"/>
                </a:lnTo>
                <a:lnTo>
                  <a:pt x="6785" y="32280"/>
                </a:lnTo>
                <a:lnTo>
                  <a:pt x="7380" y="30092"/>
                </a:lnTo>
                <a:lnTo>
                  <a:pt x="9682" y="27681"/>
                </a:lnTo>
                <a:lnTo>
                  <a:pt x="13122" y="25122"/>
                </a:lnTo>
                <a:lnTo>
                  <a:pt x="17321" y="22463"/>
                </a:lnTo>
                <a:lnTo>
                  <a:pt x="22024" y="20690"/>
                </a:lnTo>
                <a:lnTo>
                  <a:pt x="27065" y="19509"/>
                </a:lnTo>
                <a:lnTo>
                  <a:pt x="32331" y="18721"/>
                </a:lnTo>
                <a:lnTo>
                  <a:pt x="38699" y="17243"/>
                </a:lnTo>
                <a:lnTo>
                  <a:pt x="45801" y="15305"/>
                </a:lnTo>
                <a:lnTo>
                  <a:pt x="61313" y="10612"/>
                </a:lnTo>
                <a:lnTo>
                  <a:pt x="77733" y="5351"/>
                </a:lnTo>
                <a:lnTo>
                  <a:pt x="86112" y="3568"/>
                </a:lnTo>
                <a:lnTo>
                  <a:pt x="94555" y="2379"/>
                </a:lnTo>
                <a:lnTo>
                  <a:pt x="103042" y="1586"/>
                </a:lnTo>
                <a:lnTo>
                  <a:pt x="110604" y="1057"/>
                </a:lnTo>
                <a:lnTo>
                  <a:pt x="117551" y="705"/>
                </a:lnTo>
                <a:lnTo>
                  <a:pt x="124087" y="470"/>
                </a:lnTo>
                <a:lnTo>
                  <a:pt x="146939" y="139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587"/>
          <p:cNvSpPr/>
          <p:nvPr/>
        </p:nvSpPr>
        <p:spPr>
          <a:xfrm>
            <a:off x="3071812" y="3763327"/>
            <a:ext cx="282893" cy="34291"/>
          </a:xfrm>
          <a:custGeom>
            <a:avLst/>
            <a:gdLst/>
            <a:ahLst/>
            <a:cxnLst/>
            <a:rect l="0" t="0" r="0" b="0"/>
            <a:pathLst>
              <a:path w="282893" h="34291">
                <a:moveTo>
                  <a:pt x="0" y="34290"/>
                </a:moveTo>
                <a:lnTo>
                  <a:pt x="96036" y="34290"/>
                </a:lnTo>
                <a:lnTo>
                  <a:pt x="103076" y="33338"/>
                </a:lnTo>
                <a:lnTo>
                  <a:pt x="109675" y="31750"/>
                </a:lnTo>
                <a:lnTo>
                  <a:pt x="115979" y="29739"/>
                </a:lnTo>
                <a:lnTo>
                  <a:pt x="123039" y="28398"/>
                </a:lnTo>
                <a:lnTo>
                  <a:pt x="130604" y="27505"/>
                </a:lnTo>
                <a:lnTo>
                  <a:pt x="138504" y="26909"/>
                </a:lnTo>
                <a:lnTo>
                  <a:pt x="146628" y="25559"/>
                </a:lnTo>
                <a:lnTo>
                  <a:pt x="154903" y="23707"/>
                </a:lnTo>
                <a:lnTo>
                  <a:pt x="163276" y="21520"/>
                </a:lnTo>
                <a:lnTo>
                  <a:pt x="171715" y="20061"/>
                </a:lnTo>
                <a:lnTo>
                  <a:pt x="180199" y="19089"/>
                </a:lnTo>
                <a:lnTo>
                  <a:pt x="188713" y="18441"/>
                </a:lnTo>
                <a:lnTo>
                  <a:pt x="196294" y="17056"/>
                </a:lnTo>
                <a:lnTo>
                  <a:pt x="203253" y="15181"/>
                </a:lnTo>
                <a:lnTo>
                  <a:pt x="209797" y="12978"/>
                </a:lnTo>
                <a:lnTo>
                  <a:pt x="217970" y="10557"/>
                </a:lnTo>
                <a:lnTo>
                  <a:pt x="237210" y="5327"/>
                </a:lnTo>
                <a:lnTo>
                  <a:pt x="245770" y="3551"/>
                </a:lnTo>
                <a:lnTo>
                  <a:pt x="253382" y="2368"/>
                </a:lnTo>
                <a:lnTo>
                  <a:pt x="260361" y="1578"/>
                </a:lnTo>
                <a:lnTo>
                  <a:pt x="265967" y="1052"/>
                </a:lnTo>
                <a:lnTo>
                  <a:pt x="270656" y="702"/>
                </a:lnTo>
                <a:lnTo>
                  <a:pt x="282892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588"/>
          <p:cNvSpPr/>
          <p:nvPr/>
        </p:nvSpPr>
        <p:spPr>
          <a:xfrm>
            <a:off x="3491864" y="3609521"/>
            <a:ext cx="351474" cy="308102"/>
          </a:xfrm>
          <a:custGeom>
            <a:avLst/>
            <a:gdLst/>
            <a:ahLst/>
            <a:cxnLst/>
            <a:rect l="0" t="0" r="0" b="0"/>
            <a:pathLst>
              <a:path w="351474" h="308102">
                <a:moveTo>
                  <a:pt x="0" y="50936"/>
                </a:moveTo>
                <a:lnTo>
                  <a:pt x="0" y="46385"/>
                </a:lnTo>
                <a:lnTo>
                  <a:pt x="953" y="44092"/>
                </a:lnTo>
                <a:lnTo>
                  <a:pt x="4552" y="39005"/>
                </a:lnTo>
                <a:lnTo>
                  <a:pt x="6844" y="37267"/>
                </a:lnTo>
                <a:lnTo>
                  <a:pt x="9325" y="36108"/>
                </a:lnTo>
                <a:lnTo>
                  <a:pt x="19909" y="31938"/>
                </a:lnTo>
                <a:lnTo>
                  <a:pt x="29803" y="27252"/>
                </a:lnTo>
                <a:lnTo>
                  <a:pt x="40551" y="21995"/>
                </a:lnTo>
                <a:lnTo>
                  <a:pt x="47037" y="19260"/>
                </a:lnTo>
                <a:lnTo>
                  <a:pt x="54218" y="16484"/>
                </a:lnTo>
                <a:lnTo>
                  <a:pt x="61863" y="13680"/>
                </a:lnTo>
                <a:lnTo>
                  <a:pt x="68865" y="10859"/>
                </a:lnTo>
                <a:lnTo>
                  <a:pt x="75437" y="8026"/>
                </a:lnTo>
                <a:lnTo>
                  <a:pt x="81724" y="5184"/>
                </a:lnTo>
                <a:lnTo>
                  <a:pt x="87820" y="3290"/>
                </a:lnTo>
                <a:lnTo>
                  <a:pt x="93790" y="2027"/>
                </a:lnTo>
                <a:lnTo>
                  <a:pt x="99674" y="1185"/>
                </a:lnTo>
                <a:lnTo>
                  <a:pt x="106455" y="624"/>
                </a:lnTo>
                <a:lnTo>
                  <a:pt x="113832" y="250"/>
                </a:lnTo>
                <a:lnTo>
                  <a:pt x="121609" y="0"/>
                </a:lnTo>
                <a:lnTo>
                  <a:pt x="128697" y="786"/>
                </a:lnTo>
                <a:lnTo>
                  <a:pt x="135329" y="2263"/>
                </a:lnTo>
                <a:lnTo>
                  <a:pt x="141654" y="4200"/>
                </a:lnTo>
                <a:lnTo>
                  <a:pt x="147776" y="6443"/>
                </a:lnTo>
                <a:lnTo>
                  <a:pt x="153763" y="8892"/>
                </a:lnTo>
                <a:lnTo>
                  <a:pt x="164542" y="13200"/>
                </a:lnTo>
                <a:lnTo>
                  <a:pt x="172507" y="15114"/>
                </a:lnTo>
                <a:lnTo>
                  <a:pt x="181763" y="21045"/>
                </a:lnTo>
                <a:lnTo>
                  <a:pt x="191274" y="29079"/>
                </a:lnTo>
                <a:lnTo>
                  <a:pt x="198676" y="35824"/>
                </a:lnTo>
                <a:lnTo>
                  <a:pt x="205141" y="44537"/>
                </a:lnTo>
                <a:lnTo>
                  <a:pt x="208198" y="49528"/>
                </a:lnTo>
                <a:lnTo>
                  <a:pt x="210237" y="54759"/>
                </a:lnTo>
                <a:lnTo>
                  <a:pt x="211595" y="60153"/>
                </a:lnTo>
                <a:lnTo>
                  <a:pt x="212502" y="65653"/>
                </a:lnTo>
                <a:lnTo>
                  <a:pt x="213105" y="71225"/>
                </a:lnTo>
                <a:lnTo>
                  <a:pt x="213508" y="76845"/>
                </a:lnTo>
                <a:lnTo>
                  <a:pt x="213776" y="82496"/>
                </a:lnTo>
                <a:lnTo>
                  <a:pt x="213003" y="88168"/>
                </a:lnTo>
                <a:lnTo>
                  <a:pt x="211535" y="93855"/>
                </a:lnTo>
                <a:lnTo>
                  <a:pt x="202334" y="121221"/>
                </a:lnTo>
                <a:lnTo>
                  <a:pt x="199659" y="128272"/>
                </a:lnTo>
                <a:lnTo>
                  <a:pt x="196924" y="134879"/>
                </a:lnTo>
                <a:lnTo>
                  <a:pt x="194148" y="141188"/>
                </a:lnTo>
                <a:lnTo>
                  <a:pt x="190392" y="148251"/>
                </a:lnTo>
                <a:lnTo>
                  <a:pt x="185983" y="155818"/>
                </a:lnTo>
                <a:lnTo>
                  <a:pt x="176005" y="171845"/>
                </a:lnTo>
                <a:lnTo>
                  <a:pt x="165219" y="188494"/>
                </a:lnTo>
                <a:lnTo>
                  <a:pt x="159676" y="195981"/>
                </a:lnTo>
                <a:lnTo>
                  <a:pt x="154076" y="202878"/>
                </a:lnTo>
                <a:lnTo>
                  <a:pt x="148437" y="209381"/>
                </a:lnTo>
                <a:lnTo>
                  <a:pt x="142774" y="215621"/>
                </a:lnTo>
                <a:lnTo>
                  <a:pt x="131400" y="227634"/>
                </a:lnTo>
                <a:lnTo>
                  <a:pt x="114287" y="245108"/>
                </a:lnTo>
                <a:lnTo>
                  <a:pt x="109529" y="250869"/>
                </a:lnTo>
                <a:lnTo>
                  <a:pt x="105404" y="256615"/>
                </a:lnTo>
                <a:lnTo>
                  <a:pt x="101703" y="262350"/>
                </a:lnTo>
                <a:lnTo>
                  <a:pt x="92509" y="271263"/>
                </a:lnTo>
                <a:lnTo>
                  <a:pt x="82073" y="278399"/>
                </a:lnTo>
                <a:lnTo>
                  <a:pt x="76623" y="281636"/>
                </a:lnTo>
                <a:lnTo>
                  <a:pt x="71085" y="284746"/>
                </a:lnTo>
                <a:lnTo>
                  <a:pt x="67392" y="287772"/>
                </a:lnTo>
                <a:lnTo>
                  <a:pt x="64931" y="290742"/>
                </a:lnTo>
                <a:lnTo>
                  <a:pt x="63290" y="293674"/>
                </a:lnTo>
                <a:lnTo>
                  <a:pt x="61243" y="295629"/>
                </a:lnTo>
                <a:lnTo>
                  <a:pt x="58927" y="296932"/>
                </a:lnTo>
                <a:lnTo>
                  <a:pt x="56430" y="297801"/>
                </a:lnTo>
                <a:lnTo>
                  <a:pt x="54765" y="299333"/>
                </a:lnTo>
                <a:lnTo>
                  <a:pt x="53655" y="301306"/>
                </a:lnTo>
                <a:lnTo>
                  <a:pt x="51447" y="308076"/>
                </a:lnTo>
                <a:lnTo>
                  <a:pt x="55989" y="308101"/>
                </a:lnTo>
                <a:lnTo>
                  <a:pt x="58282" y="307152"/>
                </a:lnTo>
                <a:lnTo>
                  <a:pt x="66058" y="302218"/>
                </a:lnTo>
                <a:lnTo>
                  <a:pt x="75347" y="299380"/>
                </a:lnTo>
                <a:lnTo>
                  <a:pt x="84606" y="295341"/>
                </a:lnTo>
                <a:lnTo>
                  <a:pt x="95070" y="292910"/>
                </a:lnTo>
                <a:lnTo>
                  <a:pt x="100528" y="292262"/>
                </a:lnTo>
                <a:lnTo>
                  <a:pt x="106072" y="290878"/>
                </a:lnTo>
                <a:lnTo>
                  <a:pt x="111672" y="289003"/>
                </a:lnTo>
                <a:lnTo>
                  <a:pt x="117311" y="286799"/>
                </a:lnTo>
                <a:lnTo>
                  <a:pt x="122975" y="285331"/>
                </a:lnTo>
                <a:lnTo>
                  <a:pt x="128656" y="284352"/>
                </a:lnTo>
                <a:lnTo>
                  <a:pt x="134348" y="283699"/>
                </a:lnTo>
                <a:lnTo>
                  <a:pt x="141001" y="282311"/>
                </a:lnTo>
                <a:lnTo>
                  <a:pt x="148293" y="280434"/>
                </a:lnTo>
                <a:lnTo>
                  <a:pt x="156012" y="278230"/>
                </a:lnTo>
                <a:lnTo>
                  <a:pt x="162111" y="276760"/>
                </a:lnTo>
                <a:lnTo>
                  <a:pt x="171427" y="275127"/>
                </a:lnTo>
                <a:lnTo>
                  <a:pt x="177150" y="273740"/>
                </a:lnTo>
                <a:lnTo>
                  <a:pt x="183823" y="271862"/>
                </a:lnTo>
                <a:lnTo>
                  <a:pt x="191129" y="269657"/>
                </a:lnTo>
                <a:lnTo>
                  <a:pt x="197904" y="268188"/>
                </a:lnTo>
                <a:lnTo>
                  <a:pt x="204326" y="267208"/>
                </a:lnTo>
                <a:lnTo>
                  <a:pt x="210513" y="266555"/>
                </a:lnTo>
                <a:lnTo>
                  <a:pt x="216542" y="266119"/>
                </a:lnTo>
                <a:lnTo>
                  <a:pt x="222467" y="265829"/>
                </a:lnTo>
                <a:lnTo>
                  <a:pt x="235082" y="265507"/>
                </a:lnTo>
                <a:lnTo>
                  <a:pt x="250213" y="265363"/>
                </a:lnTo>
                <a:lnTo>
                  <a:pt x="257297" y="264373"/>
                </a:lnTo>
                <a:lnTo>
                  <a:pt x="263924" y="262760"/>
                </a:lnTo>
                <a:lnTo>
                  <a:pt x="270247" y="260732"/>
                </a:lnTo>
                <a:lnTo>
                  <a:pt x="276367" y="259380"/>
                </a:lnTo>
                <a:lnTo>
                  <a:pt x="282352" y="258478"/>
                </a:lnTo>
                <a:lnTo>
                  <a:pt x="288248" y="257878"/>
                </a:lnTo>
                <a:lnTo>
                  <a:pt x="294083" y="256525"/>
                </a:lnTo>
                <a:lnTo>
                  <a:pt x="299878" y="254670"/>
                </a:lnTo>
                <a:lnTo>
                  <a:pt x="305646" y="252482"/>
                </a:lnTo>
                <a:lnTo>
                  <a:pt x="311397" y="251022"/>
                </a:lnTo>
                <a:lnTo>
                  <a:pt x="317136" y="250049"/>
                </a:lnTo>
                <a:lnTo>
                  <a:pt x="322866" y="249401"/>
                </a:lnTo>
                <a:lnTo>
                  <a:pt x="328592" y="248016"/>
                </a:lnTo>
                <a:lnTo>
                  <a:pt x="334314" y="246140"/>
                </a:lnTo>
                <a:lnTo>
                  <a:pt x="351473" y="23953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589"/>
          <p:cNvSpPr/>
          <p:nvPr/>
        </p:nvSpPr>
        <p:spPr>
          <a:xfrm>
            <a:off x="3851909" y="3566299"/>
            <a:ext cx="197010" cy="317044"/>
          </a:xfrm>
          <a:custGeom>
            <a:avLst/>
            <a:gdLst/>
            <a:ahLst/>
            <a:cxnLst/>
            <a:rect l="0" t="0" r="0" b="0"/>
            <a:pathLst>
              <a:path w="197010" h="317044">
                <a:moveTo>
                  <a:pt x="0" y="42723"/>
                </a:moveTo>
                <a:lnTo>
                  <a:pt x="0" y="35342"/>
                </a:lnTo>
                <a:lnTo>
                  <a:pt x="4552" y="29953"/>
                </a:lnTo>
                <a:lnTo>
                  <a:pt x="7797" y="27542"/>
                </a:lnTo>
                <a:lnTo>
                  <a:pt x="11866" y="24982"/>
                </a:lnTo>
                <a:lnTo>
                  <a:pt x="16483" y="22324"/>
                </a:lnTo>
                <a:lnTo>
                  <a:pt x="20514" y="20551"/>
                </a:lnTo>
                <a:lnTo>
                  <a:pt x="24154" y="19369"/>
                </a:lnTo>
                <a:lnTo>
                  <a:pt x="27532" y="18581"/>
                </a:lnTo>
                <a:lnTo>
                  <a:pt x="32643" y="17103"/>
                </a:lnTo>
                <a:lnTo>
                  <a:pt x="45941" y="12922"/>
                </a:lnTo>
                <a:lnTo>
                  <a:pt x="52535" y="10473"/>
                </a:lnTo>
                <a:lnTo>
                  <a:pt x="58836" y="7888"/>
                </a:lnTo>
                <a:lnTo>
                  <a:pt x="64941" y="5212"/>
                </a:lnTo>
                <a:lnTo>
                  <a:pt x="71870" y="3428"/>
                </a:lnTo>
                <a:lnTo>
                  <a:pt x="79346" y="2239"/>
                </a:lnTo>
                <a:lnTo>
                  <a:pt x="87187" y="1446"/>
                </a:lnTo>
                <a:lnTo>
                  <a:pt x="94320" y="918"/>
                </a:lnTo>
                <a:lnTo>
                  <a:pt x="100980" y="565"/>
                </a:lnTo>
                <a:lnTo>
                  <a:pt x="113460" y="174"/>
                </a:lnTo>
                <a:lnTo>
                  <a:pt x="125357" y="0"/>
                </a:lnTo>
                <a:lnTo>
                  <a:pt x="131197" y="906"/>
                </a:lnTo>
                <a:lnTo>
                  <a:pt x="136995" y="2463"/>
                </a:lnTo>
                <a:lnTo>
                  <a:pt x="142765" y="4453"/>
                </a:lnTo>
                <a:lnTo>
                  <a:pt x="147564" y="5779"/>
                </a:lnTo>
                <a:lnTo>
                  <a:pt x="151717" y="6664"/>
                </a:lnTo>
                <a:lnTo>
                  <a:pt x="155437" y="7254"/>
                </a:lnTo>
                <a:lnTo>
                  <a:pt x="159822" y="8599"/>
                </a:lnTo>
                <a:lnTo>
                  <a:pt x="164651" y="10449"/>
                </a:lnTo>
                <a:lnTo>
                  <a:pt x="169775" y="12634"/>
                </a:lnTo>
                <a:lnTo>
                  <a:pt x="174144" y="15997"/>
                </a:lnTo>
                <a:lnTo>
                  <a:pt x="178008" y="20143"/>
                </a:lnTo>
                <a:lnTo>
                  <a:pt x="181537" y="24812"/>
                </a:lnTo>
                <a:lnTo>
                  <a:pt x="184843" y="28878"/>
                </a:lnTo>
                <a:lnTo>
                  <a:pt x="187999" y="32540"/>
                </a:lnTo>
                <a:lnTo>
                  <a:pt x="191055" y="35934"/>
                </a:lnTo>
                <a:lnTo>
                  <a:pt x="193092" y="40102"/>
                </a:lnTo>
                <a:lnTo>
                  <a:pt x="195357" y="49813"/>
                </a:lnTo>
                <a:lnTo>
                  <a:pt x="195961" y="55070"/>
                </a:lnTo>
                <a:lnTo>
                  <a:pt x="196363" y="60480"/>
                </a:lnTo>
                <a:lnTo>
                  <a:pt x="196631" y="65990"/>
                </a:lnTo>
                <a:lnTo>
                  <a:pt x="196929" y="77194"/>
                </a:lnTo>
                <a:lnTo>
                  <a:pt x="197009" y="82849"/>
                </a:lnTo>
                <a:lnTo>
                  <a:pt x="196109" y="89476"/>
                </a:lnTo>
                <a:lnTo>
                  <a:pt x="194557" y="96752"/>
                </a:lnTo>
                <a:lnTo>
                  <a:pt x="192570" y="104460"/>
                </a:lnTo>
                <a:lnTo>
                  <a:pt x="190293" y="111504"/>
                </a:lnTo>
                <a:lnTo>
                  <a:pt x="187822" y="118104"/>
                </a:lnTo>
                <a:lnTo>
                  <a:pt x="185222" y="124410"/>
                </a:lnTo>
                <a:lnTo>
                  <a:pt x="183489" y="131471"/>
                </a:lnTo>
                <a:lnTo>
                  <a:pt x="182334" y="139036"/>
                </a:lnTo>
                <a:lnTo>
                  <a:pt x="181564" y="146937"/>
                </a:lnTo>
                <a:lnTo>
                  <a:pt x="180098" y="155061"/>
                </a:lnTo>
                <a:lnTo>
                  <a:pt x="178168" y="163335"/>
                </a:lnTo>
                <a:lnTo>
                  <a:pt x="175929" y="171709"/>
                </a:lnTo>
                <a:lnTo>
                  <a:pt x="170901" y="188633"/>
                </a:lnTo>
                <a:lnTo>
                  <a:pt x="168227" y="197146"/>
                </a:lnTo>
                <a:lnTo>
                  <a:pt x="165491" y="204727"/>
                </a:lnTo>
                <a:lnTo>
                  <a:pt x="162715" y="211686"/>
                </a:lnTo>
                <a:lnTo>
                  <a:pt x="159912" y="218230"/>
                </a:lnTo>
                <a:lnTo>
                  <a:pt x="158043" y="224497"/>
                </a:lnTo>
                <a:lnTo>
                  <a:pt x="156797" y="230581"/>
                </a:lnTo>
                <a:lnTo>
                  <a:pt x="155967" y="236542"/>
                </a:lnTo>
                <a:lnTo>
                  <a:pt x="154460" y="242421"/>
                </a:lnTo>
                <a:lnTo>
                  <a:pt x="152504" y="248245"/>
                </a:lnTo>
                <a:lnTo>
                  <a:pt x="150247" y="254032"/>
                </a:lnTo>
                <a:lnTo>
                  <a:pt x="148742" y="259796"/>
                </a:lnTo>
                <a:lnTo>
                  <a:pt x="147739" y="265543"/>
                </a:lnTo>
                <a:lnTo>
                  <a:pt x="147071" y="271280"/>
                </a:lnTo>
                <a:lnTo>
                  <a:pt x="146625" y="277009"/>
                </a:lnTo>
                <a:lnTo>
                  <a:pt x="146327" y="282734"/>
                </a:lnTo>
                <a:lnTo>
                  <a:pt x="145851" y="296508"/>
                </a:lnTo>
                <a:lnTo>
                  <a:pt x="145756" y="306072"/>
                </a:lnTo>
                <a:lnTo>
                  <a:pt x="145733" y="31704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590"/>
          <p:cNvSpPr/>
          <p:nvPr/>
        </p:nvSpPr>
        <p:spPr>
          <a:xfrm>
            <a:off x="3903345" y="3681238"/>
            <a:ext cx="291465" cy="22083"/>
          </a:xfrm>
          <a:custGeom>
            <a:avLst/>
            <a:gdLst/>
            <a:ahLst/>
            <a:cxnLst/>
            <a:rect l="0" t="0" r="0" b="0"/>
            <a:pathLst>
              <a:path w="291465" h="22083">
                <a:moveTo>
                  <a:pt x="0" y="22082"/>
                </a:moveTo>
                <a:lnTo>
                  <a:pt x="0" y="17531"/>
                </a:lnTo>
                <a:lnTo>
                  <a:pt x="952" y="16190"/>
                </a:lnTo>
                <a:lnTo>
                  <a:pt x="2540" y="15296"/>
                </a:lnTo>
                <a:lnTo>
                  <a:pt x="4550" y="14701"/>
                </a:lnTo>
                <a:lnTo>
                  <a:pt x="9324" y="14039"/>
                </a:lnTo>
                <a:lnTo>
                  <a:pt x="17368" y="13666"/>
                </a:lnTo>
                <a:lnTo>
                  <a:pt x="28323" y="13556"/>
                </a:lnTo>
                <a:lnTo>
                  <a:pt x="65874" y="13512"/>
                </a:lnTo>
                <a:lnTo>
                  <a:pt x="71539" y="12559"/>
                </a:lnTo>
                <a:lnTo>
                  <a:pt x="77220" y="10970"/>
                </a:lnTo>
                <a:lnTo>
                  <a:pt x="82912" y="8959"/>
                </a:lnTo>
                <a:lnTo>
                  <a:pt x="89565" y="7619"/>
                </a:lnTo>
                <a:lnTo>
                  <a:pt x="96857" y="6724"/>
                </a:lnTo>
                <a:lnTo>
                  <a:pt x="104576" y="6128"/>
                </a:lnTo>
                <a:lnTo>
                  <a:pt x="112580" y="5731"/>
                </a:lnTo>
                <a:lnTo>
                  <a:pt x="129093" y="5290"/>
                </a:lnTo>
                <a:lnTo>
                  <a:pt x="172685" y="4968"/>
                </a:lnTo>
                <a:lnTo>
                  <a:pt x="197533" y="4946"/>
                </a:lnTo>
                <a:lnTo>
                  <a:pt x="205031" y="3990"/>
                </a:lnTo>
                <a:lnTo>
                  <a:pt x="211935" y="2401"/>
                </a:lnTo>
                <a:lnTo>
                  <a:pt x="218442" y="388"/>
                </a:lnTo>
                <a:lnTo>
                  <a:pt x="224685" y="0"/>
                </a:lnTo>
                <a:lnTo>
                  <a:pt x="230753" y="693"/>
                </a:lnTo>
                <a:lnTo>
                  <a:pt x="236703" y="2107"/>
                </a:lnTo>
                <a:lnTo>
                  <a:pt x="242574" y="3050"/>
                </a:lnTo>
                <a:lnTo>
                  <a:pt x="248393" y="3679"/>
                </a:lnTo>
                <a:lnTo>
                  <a:pt x="254178" y="4098"/>
                </a:lnTo>
                <a:lnTo>
                  <a:pt x="259939" y="4378"/>
                </a:lnTo>
                <a:lnTo>
                  <a:pt x="271421" y="4688"/>
                </a:lnTo>
                <a:lnTo>
                  <a:pt x="291464" y="493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591"/>
          <p:cNvSpPr/>
          <p:nvPr/>
        </p:nvSpPr>
        <p:spPr>
          <a:xfrm>
            <a:off x="4186237" y="3677603"/>
            <a:ext cx="154306" cy="8573"/>
          </a:xfrm>
          <a:custGeom>
            <a:avLst/>
            <a:gdLst/>
            <a:ahLst/>
            <a:cxnLst/>
            <a:rect l="0" t="0" r="0" b="0"/>
            <a:pathLst>
              <a:path w="154306" h="8573">
                <a:moveTo>
                  <a:pt x="0" y="8572"/>
                </a:moveTo>
                <a:lnTo>
                  <a:pt x="33244" y="8572"/>
                </a:lnTo>
                <a:lnTo>
                  <a:pt x="37403" y="7619"/>
                </a:lnTo>
                <a:lnTo>
                  <a:pt x="41127" y="6032"/>
                </a:lnTo>
                <a:lnTo>
                  <a:pt x="44563" y="4021"/>
                </a:lnTo>
                <a:lnTo>
                  <a:pt x="48759" y="2680"/>
                </a:lnTo>
                <a:lnTo>
                  <a:pt x="53461" y="1786"/>
                </a:lnTo>
                <a:lnTo>
                  <a:pt x="58501" y="1191"/>
                </a:lnTo>
                <a:lnTo>
                  <a:pt x="63765" y="794"/>
                </a:lnTo>
                <a:lnTo>
                  <a:pt x="69180" y="529"/>
                </a:lnTo>
                <a:lnTo>
                  <a:pt x="80276" y="234"/>
                </a:lnTo>
                <a:lnTo>
                  <a:pt x="139870" y="0"/>
                </a:lnTo>
                <a:lnTo>
                  <a:pt x="142777" y="952"/>
                </a:lnTo>
                <a:lnTo>
                  <a:pt x="145667" y="2540"/>
                </a:lnTo>
                <a:lnTo>
                  <a:pt x="154305" y="857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592"/>
          <p:cNvSpPr/>
          <p:nvPr/>
        </p:nvSpPr>
        <p:spPr>
          <a:xfrm>
            <a:off x="4177769" y="3763433"/>
            <a:ext cx="171347" cy="17040"/>
          </a:xfrm>
          <a:custGeom>
            <a:avLst/>
            <a:gdLst/>
            <a:ahLst/>
            <a:cxnLst/>
            <a:rect l="0" t="0" r="0" b="0"/>
            <a:pathLst>
              <a:path w="171347" h="17040">
                <a:moveTo>
                  <a:pt x="8468" y="17039"/>
                </a:moveTo>
                <a:lnTo>
                  <a:pt x="0" y="17039"/>
                </a:lnTo>
                <a:lnTo>
                  <a:pt x="7286" y="17039"/>
                </a:lnTo>
                <a:lnTo>
                  <a:pt x="8632" y="16087"/>
                </a:lnTo>
                <a:lnTo>
                  <a:pt x="10482" y="14499"/>
                </a:lnTo>
                <a:lnTo>
                  <a:pt x="12669" y="12488"/>
                </a:lnTo>
                <a:lnTo>
                  <a:pt x="15078" y="11148"/>
                </a:lnTo>
                <a:lnTo>
                  <a:pt x="17638" y="10254"/>
                </a:lnTo>
                <a:lnTo>
                  <a:pt x="20296" y="9658"/>
                </a:lnTo>
                <a:lnTo>
                  <a:pt x="23021" y="9261"/>
                </a:lnTo>
                <a:lnTo>
                  <a:pt x="25790" y="8996"/>
                </a:lnTo>
                <a:lnTo>
                  <a:pt x="28588" y="8820"/>
                </a:lnTo>
                <a:lnTo>
                  <a:pt x="36778" y="8623"/>
                </a:lnTo>
                <a:lnTo>
                  <a:pt x="41629" y="8571"/>
                </a:lnTo>
                <a:lnTo>
                  <a:pt x="46768" y="7584"/>
                </a:lnTo>
                <a:lnTo>
                  <a:pt x="52099" y="5973"/>
                </a:lnTo>
                <a:lnTo>
                  <a:pt x="57558" y="3947"/>
                </a:lnTo>
                <a:lnTo>
                  <a:pt x="63102" y="2596"/>
                </a:lnTo>
                <a:lnTo>
                  <a:pt x="68703" y="1695"/>
                </a:lnTo>
                <a:lnTo>
                  <a:pt x="74342" y="1095"/>
                </a:lnTo>
                <a:lnTo>
                  <a:pt x="79054" y="694"/>
                </a:lnTo>
                <a:lnTo>
                  <a:pt x="83148" y="428"/>
                </a:lnTo>
                <a:lnTo>
                  <a:pt x="86829" y="250"/>
                </a:lnTo>
                <a:lnTo>
                  <a:pt x="98540" y="52"/>
                </a:lnTo>
                <a:lnTo>
                  <a:pt x="105664" y="0"/>
                </a:lnTo>
                <a:lnTo>
                  <a:pt x="112318" y="917"/>
                </a:lnTo>
                <a:lnTo>
                  <a:pt x="118659" y="2481"/>
                </a:lnTo>
                <a:lnTo>
                  <a:pt x="124791" y="4476"/>
                </a:lnTo>
                <a:lnTo>
                  <a:pt x="129832" y="5806"/>
                </a:lnTo>
                <a:lnTo>
                  <a:pt x="134145" y="6693"/>
                </a:lnTo>
                <a:lnTo>
                  <a:pt x="137972" y="7284"/>
                </a:lnTo>
                <a:lnTo>
                  <a:pt x="142429" y="7678"/>
                </a:lnTo>
                <a:lnTo>
                  <a:pt x="147305" y="7941"/>
                </a:lnTo>
                <a:lnTo>
                  <a:pt x="160730" y="8311"/>
                </a:lnTo>
                <a:lnTo>
                  <a:pt x="171346" y="846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593"/>
          <p:cNvSpPr/>
          <p:nvPr/>
        </p:nvSpPr>
        <p:spPr>
          <a:xfrm>
            <a:off x="4409271" y="3549164"/>
            <a:ext cx="188447" cy="291201"/>
          </a:xfrm>
          <a:custGeom>
            <a:avLst/>
            <a:gdLst/>
            <a:ahLst/>
            <a:cxnLst/>
            <a:rect l="0" t="0" r="0" b="0"/>
            <a:pathLst>
              <a:path w="188447" h="291201">
                <a:moveTo>
                  <a:pt x="34141" y="188446"/>
                </a:moveTo>
                <a:lnTo>
                  <a:pt x="34141" y="181065"/>
                </a:lnTo>
                <a:lnTo>
                  <a:pt x="38692" y="175675"/>
                </a:lnTo>
                <a:lnTo>
                  <a:pt x="43466" y="170705"/>
                </a:lnTo>
                <a:lnTo>
                  <a:pt x="48763" y="164369"/>
                </a:lnTo>
                <a:lnTo>
                  <a:pt x="51509" y="160012"/>
                </a:lnTo>
                <a:lnTo>
                  <a:pt x="57100" y="151043"/>
                </a:lnTo>
                <a:lnTo>
                  <a:pt x="62760" y="143882"/>
                </a:lnTo>
                <a:lnTo>
                  <a:pt x="68451" y="134985"/>
                </a:lnTo>
                <a:lnTo>
                  <a:pt x="71302" y="129945"/>
                </a:lnTo>
                <a:lnTo>
                  <a:pt x="77009" y="119265"/>
                </a:lnTo>
                <a:lnTo>
                  <a:pt x="79865" y="113750"/>
                </a:lnTo>
                <a:lnTo>
                  <a:pt x="85578" y="105083"/>
                </a:lnTo>
                <a:lnTo>
                  <a:pt x="91292" y="97103"/>
                </a:lnTo>
                <a:lnTo>
                  <a:pt x="94149" y="92308"/>
                </a:lnTo>
                <a:lnTo>
                  <a:pt x="97006" y="87207"/>
                </a:lnTo>
                <a:lnTo>
                  <a:pt x="102721" y="76458"/>
                </a:lnTo>
                <a:lnTo>
                  <a:pt x="105578" y="70925"/>
                </a:lnTo>
                <a:lnTo>
                  <a:pt x="111294" y="62237"/>
                </a:lnTo>
                <a:lnTo>
                  <a:pt x="114151" y="58586"/>
                </a:lnTo>
                <a:lnTo>
                  <a:pt x="116056" y="54248"/>
                </a:lnTo>
                <a:lnTo>
                  <a:pt x="117326" y="49450"/>
                </a:lnTo>
                <a:lnTo>
                  <a:pt x="118173" y="44347"/>
                </a:lnTo>
                <a:lnTo>
                  <a:pt x="119114" y="36137"/>
                </a:lnTo>
                <a:lnTo>
                  <a:pt x="119532" y="29313"/>
                </a:lnTo>
                <a:lnTo>
                  <a:pt x="119718" y="23105"/>
                </a:lnTo>
                <a:lnTo>
                  <a:pt x="119822" y="14255"/>
                </a:lnTo>
                <a:lnTo>
                  <a:pt x="118884" y="11358"/>
                </a:lnTo>
                <a:lnTo>
                  <a:pt x="115302" y="5600"/>
                </a:lnTo>
                <a:lnTo>
                  <a:pt x="113013" y="3684"/>
                </a:lnTo>
                <a:lnTo>
                  <a:pt x="110535" y="2406"/>
                </a:lnTo>
                <a:lnTo>
                  <a:pt x="105241" y="986"/>
                </a:lnTo>
                <a:lnTo>
                  <a:pt x="99714" y="356"/>
                </a:lnTo>
                <a:lnTo>
                  <a:pt x="94082" y="75"/>
                </a:lnTo>
                <a:lnTo>
                  <a:pt x="91247" y="0"/>
                </a:lnTo>
                <a:lnTo>
                  <a:pt x="88404" y="903"/>
                </a:lnTo>
                <a:lnTo>
                  <a:pt x="82705" y="4446"/>
                </a:lnTo>
                <a:lnTo>
                  <a:pt x="78900" y="6724"/>
                </a:lnTo>
                <a:lnTo>
                  <a:pt x="74458" y="9195"/>
                </a:lnTo>
                <a:lnTo>
                  <a:pt x="69592" y="11796"/>
                </a:lnTo>
                <a:lnTo>
                  <a:pt x="65395" y="15434"/>
                </a:lnTo>
                <a:lnTo>
                  <a:pt x="61644" y="19765"/>
                </a:lnTo>
                <a:lnTo>
                  <a:pt x="58191" y="24557"/>
                </a:lnTo>
                <a:lnTo>
                  <a:pt x="53985" y="29656"/>
                </a:lnTo>
                <a:lnTo>
                  <a:pt x="49275" y="34961"/>
                </a:lnTo>
                <a:lnTo>
                  <a:pt x="44230" y="40402"/>
                </a:lnTo>
                <a:lnTo>
                  <a:pt x="39915" y="45935"/>
                </a:lnTo>
                <a:lnTo>
                  <a:pt x="36085" y="51529"/>
                </a:lnTo>
                <a:lnTo>
                  <a:pt x="32580" y="57163"/>
                </a:lnTo>
                <a:lnTo>
                  <a:pt x="29290" y="61871"/>
                </a:lnTo>
                <a:lnTo>
                  <a:pt x="26145" y="65963"/>
                </a:lnTo>
                <a:lnTo>
                  <a:pt x="23095" y="69643"/>
                </a:lnTo>
                <a:lnTo>
                  <a:pt x="20110" y="74001"/>
                </a:lnTo>
                <a:lnTo>
                  <a:pt x="17166" y="78812"/>
                </a:lnTo>
                <a:lnTo>
                  <a:pt x="14252" y="83924"/>
                </a:lnTo>
                <a:lnTo>
                  <a:pt x="11357" y="90189"/>
                </a:lnTo>
                <a:lnTo>
                  <a:pt x="8474" y="97224"/>
                </a:lnTo>
                <a:lnTo>
                  <a:pt x="5600" y="104771"/>
                </a:lnTo>
                <a:lnTo>
                  <a:pt x="3684" y="111708"/>
                </a:lnTo>
                <a:lnTo>
                  <a:pt x="2406" y="118237"/>
                </a:lnTo>
                <a:lnTo>
                  <a:pt x="1555" y="124495"/>
                </a:lnTo>
                <a:lnTo>
                  <a:pt x="987" y="130572"/>
                </a:lnTo>
                <a:lnTo>
                  <a:pt x="608" y="136528"/>
                </a:lnTo>
                <a:lnTo>
                  <a:pt x="187" y="148226"/>
                </a:lnTo>
                <a:lnTo>
                  <a:pt x="0" y="159775"/>
                </a:lnTo>
                <a:lnTo>
                  <a:pt x="903" y="166475"/>
                </a:lnTo>
                <a:lnTo>
                  <a:pt x="2458" y="173798"/>
                </a:lnTo>
                <a:lnTo>
                  <a:pt x="4446" y="181538"/>
                </a:lnTo>
                <a:lnTo>
                  <a:pt x="6724" y="188603"/>
                </a:lnTo>
                <a:lnTo>
                  <a:pt x="9196" y="195218"/>
                </a:lnTo>
                <a:lnTo>
                  <a:pt x="11796" y="201533"/>
                </a:lnTo>
                <a:lnTo>
                  <a:pt x="13529" y="206696"/>
                </a:lnTo>
                <a:lnTo>
                  <a:pt x="15455" y="214972"/>
                </a:lnTo>
                <a:lnTo>
                  <a:pt x="16921" y="219465"/>
                </a:lnTo>
                <a:lnTo>
                  <a:pt x="18851" y="224365"/>
                </a:lnTo>
                <a:lnTo>
                  <a:pt x="21090" y="229537"/>
                </a:lnTo>
                <a:lnTo>
                  <a:pt x="26118" y="237823"/>
                </a:lnTo>
                <a:lnTo>
                  <a:pt x="28792" y="241367"/>
                </a:lnTo>
                <a:lnTo>
                  <a:pt x="32480" y="244681"/>
                </a:lnTo>
                <a:lnTo>
                  <a:pt x="36844" y="247844"/>
                </a:lnTo>
                <a:lnTo>
                  <a:pt x="41658" y="250904"/>
                </a:lnTo>
                <a:lnTo>
                  <a:pt x="45820" y="254850"/>
                </a:lnTo>
                <a:lnTo>
                  <a:pt x="49547" y="259385"/>
                </a:lnTo>
                <a:lnTo>
                  <a:pt x="52984" y="264314"/>
                </a:lnTo>
                <a:lnTo>
                  <a:pt x="56228" y="267599"/>
                </a:lnTo>
                <a:lnTo>
                  <a:pt x="59343" y="269790"/>
                </a:lnTo>
                <a:lnTo>
                  <a:pt x="75738" y="277856"/>
                </a:lnTo>
                <a:lnTo>
                  <a:pt x="79970" y="279485"/>
                </a:lnTo>
                <a:lnTo>
                  <a:pt x="83744" y="280571"/>
                </a:lnTo>
                <a:lnTo>
                  <a:pt x="87212" y="281295"/>
                </a:lnTo>
                <a:lnTo>
                  <a:pt x="91429" y="282730"/>
                </a:lnTo>
                <a:lnTo>
                  <a:pt x="96146" y="284639"/>
                </a:lnTo>
                <a:lnTo>
                  <a:pt x="101195" y="286865"/>
                </a:lnTo>
                <a:lnTo>
                  <a:pt x="105513" y="288349"/>
                </a:lnTo>
                <a:lnTo>
                  <a:pt x="109345" y="289338"/>
                </a:lnTo>
                <a:lnTo>
                  <a:pt x="112852" y="289997"/>
                </a:lnTo>
                <a:lnTo>
                  <a:pt x="117095" y="290436"/>
                </a:lnTo>
                <a:lnTo>
                  <a:pt x="121829" y="290729"/>
                </a:lnTo>
                <a:lnTo>
                  <a:pt x="131216" y="291055"/>
                </a:lnTo>
                <a:lnTo>
                  <a:pt x="138563" y="291200"/>
                </a:lnTo>
                <a:lnTo>
                  <a:pt x="142808" y="289333"/>
                </a:lnTo>
                <a:lnTo>
                  <a:pt x="147543" y="286184"/>
                </a:lnTo>
                <a:lnTo>
                  <a:pt x="152605" y="282180"/>
                </a:lnTo>
                <a:lnTo>
                  <a:pt x="156932" y="279510"/>
                </a:lnTo>
                <a:lnTo>
                  <a:pt x="160769" y="277730"/>
                </a:lnTo>
                <a:lnTo>
                  <a:pt x="164280" y="276543"/>
                </a:lnTo>
                <a:lnTo>
                  <a:pt x="167572" y="274800"/>
                </a:lnTo>
                <a:lnTo>
                  <a:pt x="170721" y="272686"/>
                </a:lnTo>
                <a:lnTo>
                  <a:pt x="173772" y="270323"/>
                </a:lnTo>
                <a:lnTo>
                  <a:pt x="176758" y="268748"/>
                </a:lnTo>
                <a:lnTo>
                  <a:pt x="182616" y="266998"/>
                </a:lnTo>
                <a:lnTo>
                  <a:pt x="184559" y="265579"/>
                </a:lnTo>
                <a:lnTo>
                  <a:pt x="185855" y="263680"/>
                </a:lnTo>
                <a:lnTo>
                  <a:pt x="188446" y="25702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594"/>
          <p:cNvSpPr/>
          <p:nvPr/>
        </p:nvSpPr>
        <p:spPr>
          <a:xfrm>
            <a:off x="3380422" y="3437604"/>
            <a:ext cx="1371056" cy="655133"/>
          </a:xfrm>
          <a:custGeom>
            <a:avLst/>
            <a:gdLst/>
            <a:ahLst/>
            <a:cxnLst/>
            <a:rect l="0" t="0" r="0" b="0"/>
            <a:pathLst>
              <a:path w="1371056" h="655133">
                <a:moveTo>
                  <a:pt x="51435" y="42831"/>
                </a:moveTo>
                <a:lnTo>
                  <a:pt x="51435" y="47382"/>
                </a:lnTo>
                <a:lnTo>
                  <a:pt x="52387" y="49675"/>
                </a:lnTo>
                <a:lnTo>
                  <a:pt x="57326" y="57453"/>
                </a:lnTo>
                <a:lnTo>
                  <a:pt x="58816" y="62982"/>
                </a:lnTo>
                <a:lnTo>
                  <a:pt x="60724" y="81136"/>
                </a:lnTo>
                <a:lnTo>
                  <a:pt x="65829" y="97467"/>
                </a:lnTo>
                <a:lnTo>
                  <a:pt x="67765" y="114370"/>
                </a:lnTo>
                <a:lnTo>
                  <a:pt x="68338" y="133348"/>
                </a:lnTo>
                <a:lnTo>
                  <a:pt x="68577" y="238746"/>
                </a:lnTo>
                <a:lnTo>
                  <a:pt x="66039" y="259126"/>
                </a:lnTo>
                <a:lnTo>
                  <a:pt x="64028" y="269896"/>
                </a:lnTo>
                <a:lnTo>
                  <a:pt x="63641" y="280884"/>
                </a:lnTo>
                <a:lnTo>
                  <a:pt x="64335" y="292021"/>
                </a:lnTo>
                <a:lnTo>
                  <a:pt x="65750" y="303255"/>
                </a:lnTo>
                <a:lnTo>
                  <a:pt x="64782" y="323357"/>
                </a:lnTo>
                <a:lnTo>
                  <a:pt x="62130" y="342769"/>
                </a:lnTo>
                <a:lnTo>
                  <a:pt x="61422" y="353280"/>
                </a:lnTo>
                <a:lnTo>
                  <a:pt x="60636" y="374166"/>
                </a:lnTo>
                <a:lnTo>
                  <a:pt x="60194" y="401989"/>
                </a:lnTo>
                <a:lnTo>
                  <a:pt x="60009" y="492612"/>
                </a:lnTo>
                <a:lnTo>
                  <a:pt x="62548" y="504989"/>
                </a:lnTo>
                <a:lnTo>
                  <a:pt x="69333" y="522667"/>
                </a:lnTo>
                <a:lnTo>
                  <a:pt x="73677" y="534221"/>
                </a:lnTo>
                <a:lnTo>
                  <a:pt x="75608" y="545706"/>
                </a:lnTo>
                <a:lnTo>
                  <a:pt x="78028" y="550483"/>
                </a:lnTo>
                <a:lnTo>
                  <a:pt x="81546" y="554621"/>
                </a:lnTo>
                <a:lnTo>
                  <a:pt x="100880" y="572656"/>
                </a:lnTo>
                <a:lnTo>
                  <a:pt x="106306" y="576070"/>
                </a:lnTo>
                <a:lnTo>
                  <a:pt x="152552" y="591824"/>
                </a:lnTo>
                <a:lnTo>
                  <a:pt x="158851" y="594563"/>
                </a:lnTo>
                <a:lnTo>
                  <a:pt x="173471" y="597608"/>
                </a:lnTo>
                <a:lnTo>
                  <a:pt x="215531" y="599723"/>
                </a:lnTo>
                <a:lnTo>
                  <a:pt x="716882" y="600043"/>
                </a:lnTo>
                <a:lnTo>
                  <a:pt x="745652" y="602583"/>
                </a:lnTo>
                <a:lnTo>
                  <a:pt x="774313" y="605934"/>
                </a:lnTo>
                <a:lnTo>
                  <a:pt x="816272" y="607821"/>
                </a:lnTo>
                <a:lnTo>
                  <a:pt x="854210" y="609333"/>
                </a:lnTo>
                <a:lnTo>
                  <a:pt x="895190" y="614437"/>
                </a:lnTo>
                <a:lnTo>
                  <a:pt x="936542" y="617326"/>
                </a:lnTo>
                <a:lnTo>
                  <a:pt x="973348" y="622838"/>
                </a:lnTo>
                <a:lnTo>
                  <a:pt x="1008384" y="625847"/>
                </a:lnTo>
                <a:lnTo>
                  <a:pt x="1042894" y="632348"/>
                </a:lnTo>
                <a:lnTo>
                  <a:pt x="1076298" y="639354"/>
                </a:lnTo>
                <a:lnTo>
                  <a:pt x="1113667" y="644744"/>
                </a:lnTo>
                <a:lnTo>
                  <a:pt x="1148565" y="654699"/>
                </a:lnTo>
                <a:lnTo>
                  <a:pt x="1165793" y="655132"/>
                </a:lnTo>
                <a:lnTo>
                  <a:pt x="1207964" y="651799"/>
                </a:lnTo>
                <a:lnTo>
                  <a:pt x="1248521" y="651490"/>
                </a:lnTo>
                <a:lnTo>
                  <a:pt x="1258478" y="651484"/>
                </a:lnTo>
                <a:lnTo>
                  <a:pt x="1262848" y="650529"/>
                </a:lnTo>
                <a:lnTo>
                  <a:pt x="1270244" y="646929"/>
                </a:lnTo>
                <a:lnTo>
                  <a:pt x="1279762" y="639547"/>
                </a:lnTo>
                <a:lnTo>
                  <a:pt x="1281800" y="636856"/>
                </a:lnTo>
                <a:lnTo>
                  <a:pt x="1314480" y="568565"/>
                </a:lnTo>
                <a:lnTo>
                  <a:pt x="1317638" y="554620"/>
                </a:lnTo>
                <a:lnTo>
                  <a:pt x="1319994" y="537945"/>
                </a:lnTo>
                <a:lnTo>
                  <a:pt x="1324217" y="517834"/>
                </a:lnTo>
                <a:lnTo>
                  <a:pt x="1329269" y="498736"/>
                </a:lnTo>
                <a:lnTo>
                  <a:pt x="1334689" y="480723"/>
                </a:lnTo>
                <a:lnTo>
                  <a:pt x="1340272" y="463192"/>
                </a:lnTo>
                <a:lnTo>
                  <a:pt x="1343389" y="445876"/>
                </a:lnTo>
                <a:lnTo>
                  <a:pt x="1345727" y="427701"/>
                </a:lnTo>
                <a:lnTo>
                  <a:pt x="1347684" y="417521"/>
                </a:lnTo>
                <a:lnTo>
                  <a:pt x="1349941" y="406924"/>
                </a:lnTo>
                <a:lnTo>
                  <a:pt x="1351445" y="396050"/>
                </a:lnTo>
                <a:lnTo>
                  <a:pt x="1352449" y="384990"/>
                </a:lnTo>
                <a:lnTo>
                  <a:pt x="1353118" y="373807"/>
                </a:lnTo>
                <a:lnTo>
                  <a:pt x="1354516" y="362541"/>
                </a:lnTo>
                <a:lnTo>
                  <a:pt x="1356400" y="351221"/>
                </a:lnTo>
                <a:lnTo>
                  <a:pt x="1358610" y="339865"/>
                </a:lnTo>
                <a:lnTo>
                  <a:pt x="1360082" y="328483"/>
                </a:lnTo>
                <a:lnTo>
                  <a:pt x="1361064" y="317086"/>
                </a:lnTo>
                <a:lnTo>
                  <a:pt x="1361718" y="305677"/>
                </a:lnTo>
                <a:lnTo>
                  <a:pt x="1362446" y="282841"/>
                </a:lnTo>
                <a:lnTo>
                  <a:pt x="1362640" y="271418"/>
                </a:lnTo>
                <a:lnTo>
                  <a:pt x="1365395" y="251105"/>
                </a:lnTo>
                <a:lnTo>
                  <a:pt x="1368843" y="232552"/>
                </a:lnTo>
                <a:lnTo>
                  <a:pt x="1370375" y="214781"/>
                </a:lnTo>
                <a:lnTo>
                  <a:pt x="1371055" y="197358"/>
                </a:lnTo>
                <a:lnTo>
                  <a:pt x="1370405" y="180089"/>
                </a:lnTo>
                <a:lnTo>
                  <a:pt x="1365637" y="155255"/>
                </a:lnTo>
                <a:lnTo>
                  <a:pt x="1364188" y="141692"/>
                </a:lnTo>
                <a:lnTo>
                  <a:pt x="1363543" y="126774"/>
                </a:lnTo>
                <a:lnTo>
                  <a:pt x="1362304" y="111571"/>
                </a:lnTo>
                <a:lnTo>
                  <a:pt x="1356252" y="92303"/>
                </a:lnTo>
                <a:lnTo>
                  <a:pt x="1348426" y="75481"/>
                </a:lnTo>
                <a:lnTo>
                  <a:pt x="1342885" y="67502"/>
                </a:lnTo>
                <a:lnTo>
                  <a:pt x="1334708" y="60780"/>
                </a:lnTo>
                <a:lnTo>
                  <a:pt x="1329860" y="57655"/>
                </a:lnTo>
                <a:lnTo>
                  <a:pt x="1321934" y="49102"/>
                </a:lnTo>
                <a:lnTo>
                  <a:pt x="1318487" y="44154"/>
                </a:lnTo>
                <a:lnTo>
                  <a:pt x="1309577" y="36116"/>
                </a:lnTo>
                <a:lnTo>
                  <a:pt x="1288335" y="23195"/>
                </a:lnTo>
                <a:lnTo>
                  <a:pt x="1277126" y="19816"/>
                </a:lnTo>
                <a:lnTo>
                  <a:pt x="1241860" y="11578"/>
                </a:lnTo>
                <a:lnTo>
                  <a:pt x="1190524" y="7855"/>
                </a:lnTo>
                <a:lnTo>
                  <a:pt x="1150482" y="1808"/>
                </a:lnTo>
                <a:lnTo>
                  <a:pt x="1110224" y="332"/>
                </a:lnTo>
                <a:lnTo>
                  <a:pt x="1042870" y="0"/>
                </a:lnTo>
                <a:lnTo>
                  <a:pt x="1004111" y="4528"/>
                </a:lnTo>
                <a:lnTo>
                  <a:pt x="962466" y="7352"/>
                </a:lnTo>
                <a:lnTo>
                  <a:pt x="924514" y="8188"/>
                </a:lnTo>
                <a:lnTo>
                  <a:pt x="884588" y="12987"/>
                </a:lnTo>
                <a:lnTo>
                  <a:pt x="827478" y="17251"/>
                </a:lnTo>
                <a:lnTo>
                  <a:pt x="795441" y="21302"/>
                </a:lnTo>
                <a:lnTo>
                  <a:pt x="764692" y="23737"/>
                </a:lnTo>
                <a:lnTo>
                  <a:pt x="735150" y="24820"/>
                </a:lnTo>
                <a:lnTo>
                  <a:pt x="677380" y="25514"/>
                </a:lnTo>
                <a:lnTo>
                  <a:pt x="375921" y="25686"/>
                </a:lnTo>
                <a:lnTo>
                  <a:pt x="335963" y="21135"/>
                </a:lnTo>
                <a:lnTo>
                  <a:pt x="298511" y="18305"/>
                </a:lnTo>
                <a:lnTo>
                  <a:pt x="257614" y="17349"/>
                </a:lnTo>
                <a:lnTo>
                  <a:pt x="141656" y="17116"/>
                </a:lnTo>
                <a:lnTo>
                  <a:pt x="124553" y="19654"/>
                </a:lnTo>
                <a:lnTo>
                  <a:pt x="108697" y="23005"/>
                </a:lnTo>
                <a:lnTo>
                  <a:pt x="72553" y="25156"/>
                </a:lnTo>
                <a:lnTo>
                  <a:pt x="58916" y="26403"/>
                </a:lnTo>
                <a:lnTo>
                  <a:pt x="34639" y="32424"/>
                </a:lnTo>
                <a:lnTo>
                  <a:pt x="28808" y="33036"/>
                </a:lnTo>
                <a:lnTo>
                  <a:pt x="19788" y="36255"/>
                </a:lnTo>
                <a:lnTo>
                  <a:pt x="12605" y="39908"/>
                </a:lnTo>
                <a:lnTo>
                  <a:pt x="0" y="4283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48)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397192" y="1620202"/>
            <a:ext cx="2160270" cy="1088708"/>
          </a:xfrm>
          <a:prstGeom prst="rect">
            <a:avLst/>
          </a:prstGeom>
          <a:solidFill>
            <a:srgbClr val="FFFFFF"/>
          </a:solidFill>
          <a:ln w="254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451"/>
          <p:cNvSpPr/>
          <p:nvPr/>
        </p:nvSpPr>
        <p:spPr>
          <a:xfrm>
            <a:off x="2608900" y="2100262"/>
            <a:ext cx="205735" cy="214269"/>
          </a:xfrm>
          <a:custGeom>
            <a:avLst/>
            <a:gdLst/>
            <a:ahLst/>
            <a:cxnLst/>
            <a:rect l="0" t="0" r="0" b="0"/>
            <a:pathLst>
              <a:path w="205735" h="214269">
                <a:moveTo>
                  <a:pt x="8569" y="34290"/>
                </a:moveTo>
                <a:lnTo>
                  <a:pt x="101" y="25822"/>
                </a:lnTo>
                <a:lnTo>
                  <a:pt x="11" y="32516"/>
                </a:lnTo>
                <a:lnTo>
                  <a:pt x="0" y="38491"/>
                </a:lnTo>
                <a:lnTo>
                  <a:pt x="951" y="41853"/>
                </a:lnTo>
                <a:lnTo>
                  <a:pt x="2538" y="46000"/>
                </a:lnTo>
                <a:lnTo>
                  <a:pt x="4549" y="50669"/>
                </a:lnTo>
                <a:lnTo>
                  <a:pt x="5889" y="55687"/>
                </a:lnTo>
                <a:lnTo>
                  <a:pt x="6782" y="60937"/>
                </a:lnTo>
                <a:lnTo>
                  <a:pt x="7378" y="66342"/>
                </a:lnTo>
                <a:lnTo>
                  <a:pt x="7775" y="71851"/>
                </a:lnTo>
                <a:lnTo>
                  <a:pt x="8040" y="77428"/>
                </a:lnTo>
                <a:lnTo>
                  <a:pt x="8334" y="89658"/>
                </a:lnTo>
                <a:lnTo>
                  <a:pt x="8567" y="159917"/>
                </a:lnTo>
                <a:lnTo>
                  <a:pt x="9520" y="165666"/>
                </a:lnTo>
                <a:lnTo>
                  <a:pt x="11108" y="171404"/>
                </a:lnTo>
                <a:lnTo>
                  <a:pt x="13120" y="177135"/>
                </a:lnTo>
                <a:lnTo>
                  <a:pt x="15413" y="181907"/>
                </a:lnTo>
                <a:lnTo>
                  <a:pt x="17894" y="186041"/>
                </a:lnTo>
                <a:lnTo>
                  <a:pt x="20501" y="189750"/>
                </a:lnTo>
                <a:lnTo>
                  <a:pt x="23397" y="196411"/>
                </a:lnTo>
                <a:lnTo>
                  <a:pt x="24170" y="199521"/>
                </a:lnTo>
                <a:lnTo>
                  <a:pt x="27568" y="205516"/>
                </a:lnTo>
                <a:lnTo>
                  <a:pt x="33894" y="213798"/>
                </a:lnTo>
                <a:lnTo>
                  <a:pt x="38721" y="214160"/>
                </a:lnTo>
                <a:lnTo>
                  <a:pt x="46184" y="214268"/>
                </a:lnTo>
                <a:lnTo>
                  <a:pt x="47933" y="213330"/>
                </a:lnTo>
                <a:lnTo>
                  <a:pt x="49100" y="211752"/>
                </a:lnTo>
                <a:lnTo>
                  <a:pt x="50396" y="207460"/>
                </a:lnTo>
                <a:lnTo>
                  <a:pt x="50971" y="202377"/>
                </a:lnTo>
                <a:lnTo>
                  <a:pt x="52077" y="199688"/>
                </a:lnTo>
                <a:lnTo>
                  <a:pt x="58185" y="190400"/>
                </a:lnTo>
                <a:lnTo>
                  <a:pt x="60696" y="185989"/>
                </a:lnTo>
                <a:lnTo>
                  <a:pt x="63323" y="181142"/>
                </a:lnTo>
                <a:lnTo>
                  <a:pt x="65074" y="176007"/>
                </a:lnTo>
                <a:lnTo>
                  <a:pt x="66242" y="170678"/>
                </a:lnTo>
                <a:lnTo>
                  <a:pt x="67020" y="165220"/>
                </a:lnTo>
                <a:lnTo>
                  <a:pt x="67539" y="159677"/>
                </a:lnTo>
                <a:lnTo>
                  <a:pt x="67885" y="154076"/>
                </a:lnTo>
                <a:lnTo>
                  <a:pt x="68270" y="142773"/>
                </a:lnTo>
                <a:lnTo>
                  <a:pt x="68516" y="119995"/>
                </a:lnTo>
                <a:lnTo>
                  <a:pt x="68565" y="101702"/>
                </a:lnTo>
                <a:lnTo>
                  <a:pt x="67617" y="98281"/>
                </a:lnTo>
                <a:lnTo>
                  <a:pt x="64023" y="91941"/>
                </a:lnTo>
                <a:lnTo>
                  <a:pt x="61791" y="85947"/>
                </a:lnTo>
                <a:lnTo>
                  <a:pt x="60014" y="77198"/>
                </a:lnTo>
                <a:lnTo>
                  <a:pt x="60007" y="81717"/>
                </a:lnTo>
                <a:lnTo>
                  <a:pt x="60959" y="84005"/>
                </a:lnTo>
                <a:lnTo>
                  <a:pt x="64556" y="89088"/>
                </a:lnTo>
                <a:lnTo>
                  <a:pt x="65897" y="91777"/>
                </a:lnTo>
                <a:lnTo>
                  <a:pt x="67386" y="97305"/>
                </a:lnTo>
                <a:lnTo>
                  <a:pt x="68735" y="101065"/>
                </a:lnTo>
                <a:lnTo>
                  <a:pt x="70587" y="105477"/>
                </a:lnTo>
                <a:lnTo>
                  <a:pt x="72775" y="110323"/>
                </a:lnTo>
                <a:lnTo>
                  <a:pt x="74233" y="115458"/>
                </a:lnTo>
                <a:lnTo>
                  <a:pt x="75205" y="120787"/>
                </a:lnTo>
                <a:lnTo>
                  <a:pt x="75853" y="126245"/>
                </a:lnTo>
                <a:lnTo>
                  <a:pt x="76285" y="131788"/>
                </a:lnTo>
                <a:lnTo>
                  <a:pt x="76573" y="137389"/>
                </a:lnTo>
                <a:lnTo>
                  <a:pt x="76765" y="143028"/>
                </a:lnTo>
                <a:lnTo>
                  <a:pt x="78798" y="148692"/>
                </a:lnTo>
                <a:lnTo>
                  <a:pt x="82059" y="154373"/>
                </a:lnTo>
                <a:lnTo>
                  <a:pt x="86137" y="160065"/>
                </a:lnTo>
                <a:lnTo>
                  <a:pt x="88857" y="164813"/>
                </a:lnTo>
                <a:lnTo>
                  <a:pt x="90669" y="168930"/>
                </a:lnTo>
                <a:lnTo>
                  <a:pt x="91878" y="172628"/>
                </a:lnTo>
                <a:lnTo>
                  <a:pt x="94588" y="176998"/>
                </a:lnTo>
                <a:lnTo>
                  <a:pt x="98300" y="181816"/>
                </a:lnTo>
                <a:lnTo>
                  <a:pt x="102680" y="186933"/>
                </a:lnTo>
                <a:lnTo>
                  <a:pt x="106552" y="190345"/>
                </a:lnTo>
                <a:lnTo>
                  <a:pt x="110086" y="192619"/>
                </a:lnTo>
                <a:lnTo>
                  <a:pt x="113395" y="194135"/>
                </a:lnTo>
                <a:lnTo>
                  <a:pt x="119611" y="198360"/>
                </a:lnTo>
                <a:lnTo>
                  <a:pt x="122602" y="200820"/>
                </a:lnTo>
                <a:lnTo>
                  <a:pt x="124596" y="203412"/>
                </a:lnTo>
                <a:lnTo>
                  <a:pt x="125926" y="206093"/>
                </a:lnTo>
                <a:lnTo>
                  <a:pt x="126812" y="208833"/>
                </a:lnTo>
                <a:lnTo>
                  <a:pt x="129308" y="210660"/>
                </a:lnTo>
                <a:lnTo>
                  <a:pt x="132877" y="211877"/>
                </a:lnTo>
                <a:lnTo>
                  <a:pt x="137161" y="212689"/>
                </a:lnTo>
                <a:lnTo>
                  <a:pt x="140970" y="213230"/>
                </a:lnTo>
                <a:lnTo>
                  <a:pt x="144461" y="213591"/>
                </a:lnTo>
                <a:lnTo>
                  <a:pt x="147742" y="213832"/>
                </a:lnTo>
                <a:lnTo>
                  <a:pt x="149928" y="213039"/>
                </a:lnTo>
                <a:lnTo>
                  <a:pt x="151386" y="211559"/>
                </a:lnTo>
                <a:lnTo>
                  <a:pt x="152358" y="209619"/>
                </a:lnTo>
                <a:lnTo>
                  <a:pt x="153958" y="208326"/>
                </a:lnTo>
                <a:lnTo>
                  <a:pt x="155978" y="207464"/>
                </a:lnTo>
                <a:lnTo>
                  <a:pt x="158277" y="206890"/>
                </a:lnTo>
                <a:lnTo>
                  <a:pt x="163371" y="203711"/>
                </a:lnTo>
                <a:lnTo>
                  <a:pt x="166063" y="201530"/>
                </a:lnTo>
                <a:lnTo>
                  <a:pt x="168810" y="198171"/>
                </a:lnTo>
                <a:lnTo>
                  <a:pt x="171594" y="194026"/>
                </a:lnTo>
                <a:lnTo>
                  <a:pt x="174403" y="189358"/>
                </a:lnTo>
                <a:lnTo>
                  <a:pt x="177227" y="185294"/>
                </a:lnTo>
                <a:lnTo>
                  <a:pt x="180063" y="181632"/>
                </a:lnTo>
                <a:lnTo>
                  <a:pt x="185754" y="175023"/>
                </a:lnTo>
                <a:lnTo>
                  <a:pt x="191458" y="168910"/>
                </a:lnTo>
                <a:lnTo>
                  <a:pt x="193360" y="164995"/>
                </a:lnTo>
                <a:lnTo>
                  <a:pt x="194628" y="160479"/>
                </a:lnTo>
                <a:lnTo>
                  <a:pt x="195474" y="155563"/>
                </a:lnTo>
                <a:lnTo>
                  <a:pt x="196990" y="150381"/>
                </a:lnTo>
                <a:lnTo>
                  <a:pt x="198953" y="145022"/>
                </a:lnTo>
                <a:lnTo>
                  <a:pt x="201214" y="139544"/>
                </a:lnTo>
                <a:lnTo>
                  <a:pt x="202722" y="133987"/>
                </a:lnTo>
                <a:lnTo>
                  <a:pt x="203727" y="128377"/>
                </a:lnTo>
                <a:lnTo>
                  <a:pt x="204397" y="122732"/>
                </a:lnTo>
                <a:lnTo>
                  <a:pt x="204843" y="118017"/>
                </a:lnTo>
                <a:lnTo>
                  <a:pt x="205141" y="113920"/>
                </a:lnTo>
                <a:lnTo>
                  <a:pt x="205340" y="110237"/>
                </a:lnTo>
                <a:lnTo>
                  <a:pt x="205561" y="101064"/>
                </a:lnTo>
                <a:lnTo>
                  <a:pt x="205734" y="53070"/>
                </a:lnTo>
                <a:lnTo>
                  <a:pt x="204782" y="48715"/>
                </a:lnTo>
                <a:lnTo>
                  <a:pt x="203196" y="44859"/>
                </a:lnTo>
                <a:lnTo>
                  <a:pt x="201185" y="41336"/>
                </a:lnTo>
                <a:lnTo>
                  <a:pt x="198952" y="34882"/>
                </a:lnTo>
                <a:lnTo>
                  <a:pt x="198356" y="31827"/>
                </a:lnTo>
                <a:lnTo>
                  <a:pt x="197006" y="29790"/>
                </a:lnTo>
                <a:lnTo>
                  <a:pt x="195154" y="28433"/>
                </a:lnTo>
                <a:lnTo>
                  <a:pt x="192967" y="27528"/>
                </a:lnTo>
                <a:lnTo>
                  <a:pt x="191508" y="25972"/>
                </a:lnTo>
                <a:lnTo>
                  <a:pt x="190536" y="23982"/>
                </a:lnTo>
                <a:lnTo>
                  <a:pt x="189888" y="21703"/>
                </a:lnTo>
                <a:lnTo>
                  <a:pt x="186628" y="16631"/>
                </a:lnTo>
                <a:lnTo>
                  <a:pt x="184425" y="13945"/>
                </a:lnTo>
                <a:lnTo>
                  <a:pt x="182957" y="11201"/>
                </a:lnTo>
                <a:lnTo>
                  <a:pt x="181325" y="5613"/>
                </a:lnTo>
                <a:lnTo>
                  <a:pt x="18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452"/>
          <p:cNvSpPr/>
          <p:nvPr/>
        </p:nvSpPr>
        <p:spPr>
          <a:xfrm>
            <a:off x="500062" y="2134552"/>
            <a:ext cx="219174" cy="179521"/>
          </a:xfrm>
          <a:custGeom>
            <a:avLst/>
            <a:gdLst/>
            <a:ahLst/>
            <a:cxnLst/>
            <a:rect l="0" t="0" r="0" b="0"/>
            <a:pathLst>
              <a:path w="219174" h="179521">
                <a:moveTo>
                  <a:pt x="17145" y="8573"/>
                </a:moveTo>
                <a:lnTo>
                  <a:pt x="8925" y="8573"/>
                </a:lnTo>
                <a:lnTo>
                  <a:pt x="4126" y="4022"/>
                </a:lnTo>
                <a:lnTo>
                  <a:pt x="32" y="31"/>
                </a:lnTo>
                <a:lnTo>
                  <a:pt x="0" y="83266"/>
                </a:lnTo>
                <a:lnTo>
                  <a:pt x="952" y="88848"/>
                </a:lnTo>
                <a:lnTo>
                  <a:pt x="2540" y="94475"/>
                </a:lnTo>
                <a:lnTo>
                  <a:pt x="4551" y="100130"/>
                </a:lnTo>
                <a:lnTo>
                  <a:pt x="5891" y="104854"/>
                </a:lnTo>
                <a:lnTo>
                  <a:pt x="6785" y="108955"/>
                </a:lnTo>
                <a:lnTo>
                  <a:pt x="7381" y="112642"/>
                </a:lnTo>
                <a:lnTo>
                  <a:pt x="8731" y="117004"/>
                </a:lnTo>
                <a:lnTo>
                  <a:pt x="10583" y="121818"/>
                </a:lnTo>
                <a:lnTo>
                  <a:pt x="12770" y="126932"/>
                </a:lnTo>
                <a:lnTo>
                  <a:pt x="15181" y="131294"/>
                </a:lnTo>
                <a:lnTo>
                  <a:pt x="17741" y="135154"/>
                </a:lnTo>
                <a:lnTo>
                  <a:pt x="20399" y="138680"/>
                </a:lnTo>
                <a:lnTo>
                  <a:pt x="22172" y="141984"/>
                </a:lnTo>
                <a:lnTo>
                  <a:pt x="23354" y="145138"/>
                </a:lnTo>
                <a:lnTo>
                  <a:pt x="24142" y="148194"/>
                </a:lnTo>
                <a:lnTo>
                  <a:pt x="25619" y="151184"/>
                </a:lnTo>
                <a:lnTo>
                  <a:pt x="27557" y="154129"/>
                </a:lnTo>
                <a:lnTo>
                  <a:pt x="29801" y="157045"/>
                </a:lnTo>
                <a:lnTo>
                  <a:pt x="31298" y="159942"/>
                </a:lnTo>
                <a:lnTo>
                  <a:pt x="32295" y="162825"/>
                </a:lnTo>
                <a:lnTo>
                  <a:pt x="32960" y="165700"/>
                </a:lnTo>
                <a:lnTo>
                  <a:pt x="34356" y="168570"/>
                </a:lnTo>
                <a:lnTo>
                  <a:pt x="36239" y="171435"/>
                </a:lnTo>
                <a:lnTo>
                  <a:pt x="41554" y="178326"/>
                </a:lnTo>
                <a:lnTo>
                  <a:pt x="42943" y="178892"/>
                </a:lnTo>
                <a:lnTo>
                  <a:pt x="47026" y="179520"/>
                </a:lnTo>
                <a:lnTo>
                  <a:pt x="48495" y="178735"/>
                </a:lnTo>
                <a:lnTo>
                  <a:pt x="49475" y="177259"/>
                </a:lnTo>
                <a:lnTo>
                  <a:pt x="50129" y="175323"/>
                </a:lnTo>
                <a:lnTo>
                  <a:pt x="53394" y="170631"/>
                </a:lnTo>
                <a:lnTo>
                  <a:pt x="55599" y="168047"/>
                </a:lnTo>
                <a:lnTo>
                  <a:pt x="57068" y="165371"/>
                </a:lnTo>
                <a:lnTo>
                  <a:pt x="58701" y="159858"/>
                </a:lnTo>
                <a:lnTo>
                  <a:pt x="60089" y="157055"/>
                </a:lnTo>
                <a:lnTo>
                  <a:pt x="61967" y="154233"/>
                </a:lnTo>
                <a:lnTo>
                  <a:pt x="64171" y="151400"/>
                </a:lnTo>
                <a:lnTo>
                  <a:pt x="65641" y="147606"/>
                </a:lnTo>
                <a:lnTo>
                  <a:pt x="66620" y="143171"/>
                </a:lnTo>
                <a:lnTo>
                  <a:pt x="67274" y="138310"/>
                </a:lnTo>
                <a:lnTo>
                  <a:pt x="68662" y="133164"/>
                </a:lnTo>
                <a:lnTo>
                  <a:pt x="70539" y="127829"/>
                </a:lnTo>
                <a:lnTo>
                  <a:pt x="72744" y="122367"/>
                </a:lnTo>
                <a:lnTo>
                  <a:pt x="74213" y="116820"/>
                </a:lnTo>
                <a:lnTo>
                  <a:pt x="75193" y="111218"/>
                </a:lnTo>
                <a:lnTo>
                  <a:pt x="75846" y="105578"/>
                </a:lnTo>
                <a:lnTo>
                  <a:pt x="76282" y="100865"/>
                </a:lnTo>
                <a:lnTo>
                  <a:pt x="76572" y="96771"/>
                </a:lnTo>
                <a:lnTo>
                  <a:pt x="76765" y="93089"/>
                </a:lnTo>
                <a:lnTo>
                  <a:pt x="76980" y="83918"/>
                </a:lnTo>
                <a:lnTo>
                  <a:pt x="77152" y="51843"/>
                </a:lnTo>
                <a:lnTo>
                  <a:pt x="81703" y="51556"/>
                </a:lnTo>
                <a:lnTo>
                  <a:pt x="83044" y="52468"/>
                </a:lnTo>
                <a:lnTo>
                  <a:pt x="83938" y="54029"/>
                </a:lnTo>
                <a:lnTo>
                  <a:pt x="84931" y="58303"/>
                </a:lnTo>
                <a:lnTo>
                  <a:pt x="85372" y="63377"/>
                </a:lnTo>
                <a:lnTo>
                  <a:pt x="85568" y="68808"/>
                </a:lnTo>
                <a:lnTo>
                  <a:pt x="85620" y="71589"/>
                </a:lnTo>
                <a:lnTo>
                  <a:pt x="87560" y="75349"/>
                </a:lnTo>
                <a:lnTo>
                  <a:pt x="90758" y="79760"/>
                </a:lnTo>
                <a:lnTo>
                  <a:pt x="94796" y="84606"/>
                </a:lnTo>
                <a:lnTo>
                  <a:pt x="97487" y="89742"/>
                </a:lnTo>
                <a:lnTo>
                  <a:pt x="99281" y="95070"/>
                </a:lnTo>
                <a:lnTo>
                  <a:pt x="100477" y="100528"/>
                </a:lnTo>
                <a:lnTo>
                  <a:pt x="102228" y="105118"/>
                </a:lnTo>
                <a:lnTo>
                  <a:pt x="104347" y="109131"/>
                </a:lnTo>
                <a:lnTo>
                  <a:pt x="106712" y="112760"/>
                </a:lnTo>
                <a:lnTo>
                  <a:pt x="109241" y="117083"/>
                </a:lnTo>
                <a:lnTo>
                  <a:pt x="111880" y="121870"/>
                </a:lnTo>
                <a:lnTo>
                  <a:pt x="114592" y="126967"/>
                </a:lnTo>
                <a:lnTo>
                  <a:pt x="117352" y="131317"/>
                </a:lnTo>
                <a:lnTo>
                  <a:pt x="120145" y="135170"/>
                </a:lnTo>
                <a:lnTo>
                  <a:pt x="122959" y="138691"/>
                </a:lnTo>
                <a:lnTo>
                  <a:pt x="125787" y="141991"/>
                </a:lnTo>
                <a:lnTo>
                  <a:pt x="128626" y="145143"/>
                </a:lnTo>
                <a:lnTo>
                  <a:pt x="134319" y="151186"/>
                </a:lnTo>
                <a:lnTo>
                  <a:pt x="140025" y="157046"/>
                </a:lnTo>
                <a:lnTo>
                  <a:pt x="143832" y="158990"/>
                </a:lnTo>
                <a:lnTo>
                  <a:pt x="148276" y="160286"/>
                </a:lnTo>
                <a:lnTo>
                  <a:pt x="153143" y="161150"/>
                </a:lnTo>
                <a:lnTo>
                  <a:pt x="157340" y="161726"/>
                </a:lnTo>
                <a:lnTo>
                  <a:pt x="161091" y="162110"/>
                </a:lnTo>
                <a:lnTo>
                  <a:pt x="169404" y="162726"/>
                </a:lnTo>
                <a:lnTo>
                  <a:pt x="175394" y="162832"/>
                </a:lnTo>
                <a:lnTo>
                  <a:pt x="183202" y="162864"/>
                </a:lnTo>
                <a:lnTo>
                  <a:pt x="185952" y="161916"/>
                </a:lnTo>
                <a:lnTo>
                  <a:pt x="191548" y="158323"/>
                </a:lnTo>
                <a:lnTo>
                  <a:pt x="194374" y="155079"/>
                </a:lnTo>
                <a:lnTo>
                  <a:pt x="197210" y="151011"/>
                </a:lnTo>
                <a:lnTo>
                  <a:pt x="200053" y="146394"/>
                </a:lnTo>
                <a:lnTo>
                  <a:pt x="201949" y="142364"/>
                </a:lnTo>
                <a:lnTo>
                  <a:pt x="203212" y="138724"/>
                </a:lnTo>
                <a:lnTo>
                  <a:pt x="204055" y="135345"/>
                </a:lnTo>
                <a:lnTo>
                  <a:pt x="205569" y="131188"/>
                </a:lnTo>
                <a:lnTo>
                  <a:pt x="207531" y="126511"/>
                </a:lnTo>
                <a:lnTo>
                  <a:pt x="209792" y="121488"/>
                </a:lnTo>
                <a:lnTo>
                  <a:pt x="211298" y="116235"/>
                </a:lnTo>
                <a:lnTo>
                  <a:pt x="212303" y="110827"/>
                </a:lnTo>
                <a:lnTo>
                  <a:pt x="212973" y="105317"/>
                </a:lnTo>
                <a:lnTo>
                  <a:pt x="213419" y="99739"/>
                </a:lnTo>
                <a:lnTo>
                  <a:pt x="213717" y="94115"/>
                </a:lnTo>
                <a:lnTo>
                  <a:pt x="213916" y="88461"/>
                </a:lnTo>
                <a:lnTo>
                  <a:pt x="215000" y="82787"/>
                </a:lnTo>
                <a:lnTo>
                  <a:pt x="216676" y="77099"/>
                </a:lnTo>
                <a:lnTo>
                  <a:pt x="218746" y="71402"/>
                </a:lnTo>
                <a:lnTo>
                  <a:pt x="219173" y="65699"/>
                </a:lnTo>
                <a:lnTo>
                  <a:pt x="218505" y="59992"/>
                </a:lnTo>
                <a:lnTo>
                  <a:pt x="217108" y="54282"/>
                </a:lnTo>
                <a:lnTo>
                  <a:pt x="216176" y="48570"/>
                </a:lnTo>
                <a:lnTo>
                  <a:pt x="215555" y="42858"/>
                </a:lnTo>
                <a:lnTo>
                  <a:pt x="215141" y="37144"/>
                </a:lnTo>
                <a:lnTo>
                  <a:pt x="214681" y="28256"/>
                </a:lnTo>
                <a:lnTo>
                  <a:pt x="214558" y="24553"/>
                </a:lnTo>
                <a:lnTo>
                  <a:pt x="213523" y="21131"/>
                </a:lnTo>
                <a:lnTo>
                  <a:pt x="211881" y="17897"/>
                </a:lnTo>
                <a:lnTo>
                  <a:pt x="209834" y="14789"/>
                </a:lnTo>
                <a:lnTo>
                  <a:pt x="207517" y="12717"/>
                </a:lnTo>
                <a:lnTo>
                  <a:pt x="205020" y="11336"/>
                </a:lnTo>
                <a:lnTo>
                  <a:pt x="202402" y="10414"/>
                </a:lnTo>
                <a:lnTo>
                  <a:pt x="196954" y="6851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453"/>
          <p:cNvSpPr/>
          <p:nvPr/>
        </p:nvSpPr>
        <p:spPr>
          <a:xfrm>
            <a:off x="842962" y="2837509"/>
            <a:ext cx="205697" cy="248579"/>
          </a:xfrm>
          <a:custGeom>
            <a:avLst/>
            <a:gdLst/>
            <a:ahLst/>
            <a:cxnLst/>
            <a:rect l="0" t="0" r="0" b="0"/>
            <a:pathLst>
              <a:path w="205697" h="248579">
                <a:moveTo>
                  <a:pt x="8572" y="68568"/>
                </a:moveTo>
                <a:lnTo>
                  <a:pt x="353" y="68568"/>
                </a:lnTo>
                <a:lnTo>
                  <a:pt x="31" y="61187"/>
                </a:lnTo>
                <a:lnTo>
                  <a:pt x="0" y="55454"/>
                </a:lnTo>
                <a:lnTo>
                  <a:pt x="953" y="54110"/>
                </a:lnTo>
                <a:lnTo>
                  <a:pt x="2540" y="53215"/>
                </a:lnTo>
                <a:lnTo>
                  <a:pt x="4551" y="52617"/>
                </a:lnTo>
                <a:lnTo>
                  <a:pt x="9325" y="49414"/>
                </a:lnTo>
                <a:lnTo>
                  <a:pt x="14622" y="44815"/>
                </a:lnTo>
                <a:lnTo>
                  <a:pt x="20151" y="39596"/>
                </a:lnTo>
                <a:lnTo>
                  <a:pt x="28619" y="31303"/>
                </a:lnTo>
                <a:lnTo>
                  <a:pt x="32414" y="28485"/>
                </a:lnTo>
                <a:lnTo>
                  <a:pt x="36849" y="25654"/>
                </a:lnTo>
                <a:lnTo>
                  <a:pt x="41711" y="22813"/>
                </a:lnTo>
                <a:lnTo>
                  <a:pt x="46858" y="20920"/>
                </a:lnTo>
                <a:lnTo>
                  <a:pt x="52193" y="19658"/>
                </a:lnTo>
                <a:lnTo>
                  <a:pt x="57655" y="18816"/>
                </a:lnTo>
                <a:lnTo>
                  <a:pt x="63202" y="17302"/>
                </a:lnTo>
                <a:lnTo>
                  <a:pt x="68805" y="15341"/>
                </a:lnTo>
                <a:lnTo>
                  <a:pt x="74445" y="13081"/>
                </a:lnTo>
                <a:lnTo>
                  <a:pt x="79157" y="10621"/>
                </a:lnTo>
                <a:lnTo>
                  <a:pt x="83252" y="8030"/>
                </a:lnTo>
                <a:lnTo>
                  <a:pt x="86934" y="5349"/>
                </a:lnTo>
                <a:lnTo>
                  <a:pt x="91293" y="3562"/>
                </a:lnTo>
                <a:lnTo>
                  <a:pt x="96105" y="2371"/>
                </a:lnTo>
                <a:lnTo>
                  <a:pt x="101217" y="1577"/>
                </a:lnTo>
                <a:lnTo>
                  <a:pt x="106531" y="1047"/>
                </a:lnTo>
                <a:lnTo>
                  <a:pt x="111978" y="694"/>
                </a:lnTo>
                <a:lnTo>
                  <a:pt x="122158" y="302"/>
                </a:lnTo>
                <a:lnTo>
                  <a:pt x="133244" y="81"/>
                </a:lnTo>
                <a:lnTo>
                  <a:pt x="148451" y="0"/>
                </a:lnTo>
                <a:lnTo>
                  <a:pt x="151354" y="949"/>
                </a:lnTo>
                <a:lnTo>
                  <a:pt x="157121" y="4542"/>
                </a:lnTo>
                <a:lnTo>
                  <a:pt x="162859" y="9315"/>
                </a:lnTo>
                <a:lnTo>
                  <a:pt x="169753" y="15589"/>
                </a:lnTo>
                <a:lnTo>
                  <a:pt x="170319" y="17056"/>
                </a:lnTo>
                <a:lnTo>
                  <a:pt x="171115" y="24624"/>
                </a:lnTo>
                <a:lnTo>
                  <a:pt x="171301" y="33480"/>
                </a:lnTo>
                <a:lnTo>
                  <a:pt x="171406" y="44625"/>
                </a:lnTo>
                <a:lnTo>
                  <a:pt x="170468" y="48796"/>
                </a:lnTo>
                <a:lnTo>
                  <a:pt x="168890" y="53482"/>
                </a:lnTo>
                <a:lnTo>
                  <a:pt x="166886" y="58511"/>
                </a:lnTo>
                <a:lnTo>
                  <a:pt x="163645" y="63768"/>
                </a:lnTo>
                <a:lnTo>
                  <a:pt x="159579" y="69178"/>
                </a:lnTo>
                <a:lnTo>
                  <a:pt x="154964" y="74690"/>
                </a:lnTo>
                <a:lnTo>
                  <a:pt x="149982" y="79317"/>
                </a:lnTo>
                <a:lnTo>
                  <a:pt x="144755" y="83354"/>
                </a:lnTo>
                <a:lnTo>
                  <a:pt x="139366" y="86998"/>
                </a:lnTo>
                <a:lnTo>
                  <a:pt x="134821" y="91332"/>
                </a:lnTo>
                <a:lnTo>
                  <a:pt x="130838" y="96127"/>
                </a:lnTo>
                <a:lnTo>
                  <a:pt x="127230" y="101228"/>
                </a:lnTo>
                <a:lnTo>
                  <a:pt x="122920" y="105581"/>
                </a:lnTo>
                <a:lnTo>
                  <a:pt x="118142" y="109436"/>
                </a:lnTo>
                <a:lnTo>
                  <a:pt x="113051" y="112958"/>
                </a:lnTo>
                <a:lnTo>
                  <a:pt x="107752" y="116259"/>
                </a:lnTo>
                <a:lnTo>
                  <a:pt x="102315" y="119412"/>
                </a:lnTo>
                <a:lnTo>
                  <a:pt x="96785" y="122467"/>
                </a:lnTo>
                <a:lnTo>
                  <a:pt x="93098" y="125456"/>
                </a:lnTo>
                <a:lnTo>
                  <a:pt x="90640" y="128401"/>
                </a:lnTo>
                <a:lnTo>
                  <a:pt x="89002" y="131316"/>
                </a:lnTo>
                <a:lnTo>
                  <a:pt x="86005" y="133260"/>
                </a:lnTo>
                <a:lnTo>
                  <a:pt x="82101" y="134556"/>
                </a:lnTo>
                <a:lnTo>
                  <a:pt x="77594" y="135420"/>
                </a:lnTo>
                <a:lnTo>
                  <a:pt x="73637" y="135996"/>
                </a:lnTo>
                <a:lnTo>
                  <a:pt x="70046" y="136380"/>
                </a:lnTo>
                <a:lnTo>
                  <a:pt x="66700" y="136636"/>
                </a:lnTo>
                <a:lnTo>
                  <a:pt x="64469" y="137759"/>
                </a:lnTo>
                <a:lnTo>
                  <a:pt x="62982" y="139461"/>
                </a:lnTo>
                <a:lnTo>
                  <a:pt x="60182" y="145354"/>
                </a:lnTo>
                <a:lnTo>
                  <a:pt x="54150" y="139757"/>
                </a:lnTo>
                <a:lnTo>
                  <a:pt x="51793" y="137491"/>
                </a:lnTo>
                <a:lnTo>
                  <a:pt x="56092" y="132699"/>
                </a:lnTo>
                <a:lnTo>
                  <a:pt x="59302" y="131325"/>
                </a:lnTo>
                <a:lnTo>
                  <a:pt x="63347" y="130408"/>
                </a:lnTo>
                <a:lnTo>
                  <a:pt x="67949" y="129797"/>
                </a:lnTo>
                <a:lnTo>
                  <a:pt x="71969" y="128438"/>
                </a:lnTo>
                <a:lnTo>
                  <a:pt x="75602" y="126579"/>
                </a:lnTo>
                <a:lnTo>
                  <a:pt x="78976" y="124387"/>
                </a:lnTo>
                <a:lnTo>
                  <a:pt x="83131" y="122925"/>
                </a:lnTo>
                <a:lnTo>
                  <a:pt x="87805" y="121952"/>
                </a:lnTo>
                <a:lnTo>
                  <a:pt x="92827" y="121302"/>
                </a:lnTo>
                <a:lnTo>
                  <a:pt x="98080" y="120869"/>
                </a:lnTo>
                <a:lnTo>
                  <a:pt x="103486" y="120580"/>
                </a:lnTo>
                <a:lnTo>
                  <a:pt x="114574" y="120260"/>
                </a:lnTo>
                <a:lnTo>
                  <a:pt x="154321" y="120018"/>
                </a:lnTo>
                <a:lnTo>
                  <a:pt x="160031" y="120013"/>
                </a:lnTo>
                <a:lnTo>
                  <a:pt x="164790" y="120962"/>
                </a:lnTo>
                <a:lnTo>
                  <a:pt x="168915" y="122547"/>
                </a:lnTo>
                <a:lnTo>
                  <a:pt x="172617" y="124557"/>
                </a:lnTo>
                <a:lnTo>
                  <a:pt x="176038" y="126849"/>
                </a:lnTo>
                <a:lnTo>
                  <a:pt x="182379" y="131936"/>
                </a:lnTo>
                <a:lnTo>
                  <a:pt x="188372" y="137372"/>
                </a:lnTo>
                <a:lnTo>
                  <a:pt x="194211" y="142962"/>
                </a:lnTo>
                <a:lnTo>
                  <a:pt x="199981" y="148622"/>
                </a:lnTo>
                <a:lnTo>
                  <a:pt x="201901" y="151465"/>
                </a:lnTo>
                <a:lnTo>
                  <a:pt x="204034" y="157164"/>
                </a:lnTo>
                <a:lnTo>
                  <a:pt x="204982" y="162872"/>
                </a:lnTo>
                <a:lnTo>
                  <a:pt x="205403" y="169536"/>
                </a:lnTo>
                <a:lnTo>
                  <a:pt x="205640" y="183045"/>
                </a:lnTo>
                <a:lnTo>
                  <a:pt x="205696" y="190249"/>
                </a:lnTo>
                <a:lnTo>
                  <a:pt x="204758" y="193504"/>
                </a:lnTo>
                <a:lnTo>
                  <a:pt x="201176" y="199660"/>
                </a:lnTo>
                <a:lnTo>
                  <a:pt x="196409" y="205571"/>
                </a:lnTo>
                <a:lnTo>
                  <a:pt x="191115" y="212326"/>
                </a:lnTo>
                <a:lnTo>
                  <a:pt x="188370" y="216794"/>
                </a:lnTo>
                <a:lnTo>
                  <a:pt x="185588" y="221678"/>
                </a:lnTo>
                <a:lnTo>
                  <a:pt x="182780" y="224934"/>
                </a:lnTo>
                <a:lnTo>
                  <a:pt x="179956" y="227104"/>
                </a:lnTo>
                <a:lnTo>
                  <a:pt x="174278" y="230469"/>
                </a:lnTo>
                <a:lnTo>
                  <a:pt x="168579" y="235139"/>
                </a:lnTo>
                <a:lnTo>
                  <a:pt x="164774" y="237718"/>
                </a:lnTo>
                <a:lnTo>
                  <a:pt x="160332" y="240389"/>
                </a:lnTo>
                <a:lnTo>
                  <a:pt x="155465" y="243123"/>
                </a:lnTo>
                <a:lnTo>
                  <a:pt x="151268" y="244946"/>
                </a:lnTo>
                <a:lnTo>
                  <a:pt x="147518" y="246161"/>
                </a:lnTo>
                <a:lnTo>
                  <a:pt x="144065" y="246971"/>
                </a:lnTo>
                <a:lnTo>
                  <a:pt x="139859" y="247511"/>
                </a:lnTo>
                <a:lnTo>
                  <a:pt x="135149" y="247871"/>
                </a:lnTo>
                <a:lnTo>
                  <a:pt x="125789" y="248271"/>
                </a:lnTo>
                <a:lnTo>
                  <a:pt x="115164" y="248496"/>
                </a:lnTo>
                <a:lnTo>
                  <a:pt x="100126" y="248578"/>
                </a:lnTo>
                <a:lnTo>
                  <a:pt x="97231" y="247630"/>
                </a:lnTo>
                <a:lnTo>
                  <a:pt x="91474" y="244036"/>
                </a:lnTo>
                <a:lnTo>
                  <a:pt x="85908" y="239859"/>
                </a:lnTo>
                <a:lnTo>
                  <a:pt x="78494" y="232742"/>
                </a:lnTo>
                <a:lnTo>
                  <a:pt x="77094" y="232310"/>
                </a:lnTo>
                <a:lnTo>
                  <a:pt x="72999" y="231830"/>
                </a:lnTo>
                <a:lnTo>
                  <a:pt x="71526" y="230749"/>
                </a:lnTo>
                <a:lnTo>
                  <a:pt x="70544" y="229076"/>
                </a:lnTo>
                <a:lnTo>
                  <a:pt x="68968" y="224098"/>
                </a:lnTo>
                <a:lnTo>
                  <a:pt x="68752" y="220878"/>
                </a:lnTo>
                <a:lnTo>
                  <a:pt x="68580" y="2143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454"/>
          <p:cNvSpPr/>
          <p:nvPr/>
        </p:nvSpPr>
        <p:spPr>
          <a:xfrm>
            <a:off x="1134532" y="2888932"/>
            <a:ext cx="265599" cy="162758"/>
          </a:xfrm>
          <a:custGeom>
            <a:avLst/>
            <a:gdLst/>
            <a:ahLst/>
            <a:cxnLst/>
            <a:rect l="0" t="0" r="0" b="0"/>
            <a:pathLst>
              <a:path w="265599" h="162758">
                <a:moveTo>
                  <a:pt x="8467" y="0"/>
                </a:moveTo>
                <a:lnTo>
                  <a:pt x="8467" y="4551"/>
                </a:lnTo>
                <a:lnTo>
                  <a:pt x="7515" y="5892"/>
                </a:lnTo>
                <a:lnTo>
                  <a:pt x="5927" y="6785"/>
                </a:lnTo>
                <a:lnTo>
                  <a:pt x="1086" y="8220"/>
                </a:lnTo>
                <a:lnTo>
                  <a:pt x="689" y="9290"/>
                </a:lnTo>
                <a:lnTo>
                  <a:pt x="248" y="13019"/>
                </a:lnTo>
                <a:lnTo>
                  <a:pt x="52" y="17851"/>
                </a:lnTo>
                <a:lnTo>
                  <a:pt x="0" y="20473"/>
                </a:lnTo>
                <a:lnTo>
                  <a:pt x="917" y="23174"/>
                </a:lnTo>
                <a:lnTo>
                  <a:pt x="2481" y="25927"/>
                </a:lnTo>
                <a:lnTo>
                  <a:pt x="4477" y="28715"/>
                </a:lnTo>
                <a:lnTo>
                  <a:pt x="5807" y="32478"/>
                </a:lnTo>
                <a:lnTo>
                  <a:pt x="6694" y="36892"/>
                </a:lnTo>
                <a:lnTo>
                  <a:pt x="7285" y="41740"/>
                </a:lnTo>
                <a:lnTo>
                  <a:pt x="7679" y="46876"/>
                </a:lnTo>
                <a:lnTo>
                  <a:pt x="7942" y="52206"/>
                </a:lnTo>
                <a:lnTo>
                  <a:pt x="8234" y="63208"/>
                </a:lnTo>
                <a:lnTo>
                  <a:pt x="8465" y="121183"/>
                </a:lnTo>
                <a:lnTo>
                  <a:pt x="9418" y="125556"/>
                </a:lnTo>
                <a:lnTo>
                  <a:pt x="11006" y="130377"/>
                </a:lnTo>
                <a:lnTo>
                  <a:pt x="13018" y="135495"/>
                </a:lnTo>
                <a:lnTo>
                  <a:pt x="15311" y="139860"/>
                </a:lnTo>
                <a:lnTo>
                  <a:pt x="17792" y="143723"/>
                </a:lnTo>
                <a:lnTo>
                  <a:pt x="20399" y="147250"/>
                </a:lnTo>
                <a:lnTo>
                  <a:pt x="23089" y="149602"/>
                </a:lnTo>
                <a:lnTo>
                  <a:pt x="25835" y="151170"/>
                </a:lnTo>
                <a:lnTo>
                  <a:pt x="28619" y="152215"/>
                </a:lnTo>
                <a:lnTo>
                  <a:pt x="34251" y="155916"/>
                </a:lnTo>
                <a:lnTo>
                  <a:pt x="37086" y="158237"/>
                </a:lnTo>
                <a:lnTo>
                  <a:pt x="39929" y="159784"/>
                </a:lnTo>
                <a:lnTo>
                  <a:pt x="45628" y="161502"/>
                </a:lnTo>
                <a:lnTo>
                  <a:pt x="51336" y="162266"/>
                </a:lnTo>
                <a:lnTo>
                  <a:pt x="57048" y="162606"/>
                </a:lnTo>
                <a:lnTo>
                  <a:pt x="62761" y="162757"/>
                </a:lnTo>
                <a:lnTo>
                  <a:pt x="65618" y="161844"/>
                </a:lnTo>
                <a:lnTo>
                  <a:pt x="71333" y="158291"/>
                </a:lnTo>
                <a:lnTo>
                  <a:pt x="77048" y="156077"/>
                </a:lnTo>
                <a:lnTo>
                  <a:pt x="79905" y="155486"/>
                </a:lnTo>
                <a:lnTo>
                  <a:pt x="81810" y="153187"/>
                </a:lnTo>
                <a:lnTo>
                  <a:pt x="83080" y="149750"/>
                </a:lnTo>
                <a:lnTo>
                  <a:pt x="83927" y="145553"/>
                </a:lnTo>
                <a:lnTo>
                  <a:pt x="86396" y="141803"/>
                </a:lnTo>
                <a:lnTo>
                  <a:pt x="89947" y="138350"/>
                </a:lnTo>
                <a:lnTo>
                  <a:pt x="94220" y="135096"/>
                </a:lnTo>
                <a:lnTo>
                  <a:pt x="98021" y="131022"/>
                </a:lnTo>
                <a:lnTo>
                  <a:pt x="101507" y="126400"/>
                </a:lnTo>
                <a:lnTo>
                  <a:pt x="104784" y="121414"/>
                </a:lnTo>
                <a:lnTo>
                  <a:pt x="106968" y="117138"/>
                </a:lnTo>
                <a:lnTo>
                  <a:pt x="108425" y="113334"/>
                </a:lnTo>
                <a:lnTo>
                  <a:pt x="109396" y="109846"/>
                </a:lnTo>
                <a:lnTo>
                  <a:pt x="111948" y="105616"/>
                </a:lnTo>
                <a:lnTo>
                  <a:pt x="115554" y="100891"/>
                </a:lnTo>
                <a:lnTo>
                  <a:pt x="119864" y="95836"/>
                </a:lnTo>
                <a:lnTo>
                  <a:pt x="122737" y="91513"/>
                </a:lnTo>
                <a:lnTo>
                  <a:pt x="124652" y="87678"/>
                </a:lnTo>
                <a:lnTo>
                  <a:pt x="125929" y="84170"/>
                </a:lnTo>
                <a:lnTo>
                  <a:pt x="126780" y="79926"/>
                </a:lnTo>
                <a:lnTo>
                  <a:pt x="127348" y="75191"/>
                </a:lnTo>
                <a:lnTo>
                  <a:pt x="127726" y="70130"/>
                </a:lnTo>
                <a:lnTo>
                  <a:pt x="127978" y="65804"/>
                </a:lnTo>
                <a:lnTo>
                  <a:pt x="128258" y="58456"/>
                </a:lnTo>
                <a:lnTo>
                  <a:pt x="128463" y="44671"/>
                </a:lnTo>
                <a:lnTo>
                  <a:pt x="125934" y="41126"/>
                </a:lnTo>
                <a:lnTo>
                  <a:pt x="120014" y="34409"/>
                </a:lnTo>
                <a:lnTo>
                  <a:pt x="119941" y="38876"/>
                </a:lnTo>
                <a:lnTo>
                  <a:pt x="119919" y="46232"/>
                </a:lnTo>
                <a:lnTo>
                  <a:pt x="120869" y="48919"/>
                </a:lnTo>
                <a:lnTo>
                  <a:pt x="122454" y="51663"/>
                </a:lnTo>
                <a:lnTo>
                  <a:pt x="124463" y="54444"/>
                </a:lnTo>
                <a:lnTo>
                  <a:pt x="125803" y="57251"/>
                </a:lnTo>
                <a:lnTo>
                  <a:pt x="126696" y="60075"/>
                </a:lnTo>
                <a:lnTo>
                  <a:pt x="127292" y="62910"/>
                </a:lnTo>
                <a:lnTo>
                  <a:pt x="128641" y="66705"/>
                </a:lnTo>
                <a:lnTo>
                  <a:pt x="130493" y="71140"/>
                </a:lnTo>
                <a:lnTo>
                  <a:pt x="132680" y="76002"/>
                </a:lnTo>
                <a:lnTo>
                  <a:pt x="134139" y="80195"/>
                </a:lnTo>
                <a:lnTo>
                  <a:pt x="135111" y="83944"/>
                </a:lnTo>
                <a:lnTo>
                  <a:pt x="135759" y="87395"/>
                </a:lnTo>
                <a:lnTo>
                  <a:pt x="138096" y="90648"/>
                </a:lnTo>
                <a:lnTo>
                  <a:pt x="141559" y="93770"/>
                </a:lnTo>
                <a:lnTo>
                  <a:pt x="145773" y="96803"/>
                </a:lnTo>
                <a:lnTo>
                  <a:pt x="149534" y="99778"/>
                </a:lnTo>
                <a:lnTo>
                  <a:pt x="152994" y="102714"/>
                </a:lnTo>
                <a:lnTo>
                  <a:pt x="156254" y="105623"/>
                </a:lnTo>
                <a:lnTo>
                  <a:pt x="162415" y="111396"/>
                </a:lnTo>
                <a:lnTo>
                  <a:pt x="174132" y="122864"/>
                </a:lnTo>
                <a:lnTo>
                  <a:pt x="177013" y="124771"/>
                </a:lnTo>
                <a:lnTo>
                  <a:pt x="182754" y="126892"/>
                </a:lnTo>
                <a:lnTo>
                  <a:pt x="191021" y="127834"/>
                </a:lnTo>
                <a:lnTo>
                  <a:pt x="195892" y="128085"/>
                </a:lnTo>
                <a:lnTo>
                  <a:pt x="206385" y="128364"/>
                </a:lnTo>
                <a:lnTo>
                  <a:pt x="242647" y="128584"/>
                </a:lnTo>
                <a:lnTo>
                  <a:pt x="245550" y="127632"/>
                </a:lnTo>
                <a:lnTo>
                  <a:pt x="251315" y="124036"/>
                </a:lnTo>
                <a:lnTo>
                  <a:pt x="257052" y="119262"/>
                </a:lnTo>
                <a:lnTo>
                  <a:pt x="263946" y="112987"/>
                </a:lnTo>
                <a:lnTo>
                  <a:pt x="264511" y="110567"/>
                </a:lnTo>
                <a:lnTo>
                  <a:pt x="264888" y="107049"/>
                </a:lnTo>
                <a:lnTo>
                  <a:pt x="265140" y="102799"/>
                </a:lnTo>
                <a:lnTo>
                  <a:pt x="265419" y="95536"/>
                </a:lnTo>
                <a:lnTo>
                  <a:pt x="265576" y="86092"/>
                </a:lnTo>
                <a:lnTo>
                  <a:pt x="265598" y="83112"/>
                </a:lnTo>
                <a:lnTo>
                  <a:pt x="264661" y="80173"/>
                </a:lnTo>
                <a:lnTo>
                  <a:pt x="263083" y="77261"/>
                </a:lnTo>
                <a:lnTo>
                  <a:pt x="261079" y="74368"/>
                </a:lnTo>
                <a:lnTo>
                  <a:pt x="259742" y="70534"/>
                </a:lnTo>
                <a:lnTo>
                  <a:pt x="258852" y="66072"/>
                </a:lnTo>
                <a:lnTo>
                  <a:pt x="258258" y="61193"/>
                </a:lnTo>
                <a:lnTo>
                  <a:pt x="256909" y="56988"/>
                </a:lnTo>
                <a:lnTo>
                  <a:pt x="255058" y="53232"/>
                </a:lnTo>
                <a:lnTo>
                  <a:pt x="252871" y="49776"/>
                </a:lnTo>
                <a:lnTo>
                  <a:pt x="251413" y="46519"/>
                </a:lnTo>
                <a:lnTo>
                  <a:pt x="250441" y="43395"/>
                </a:lnTo>
                <a:lnTo>
                  <a:pt x="249793" y="40360"/>
                </a:lnTo>
                <a:lnTo>
                  <a:pt x="248409" y="38337"/>
                </a:lnTo>
                <a:lnTo>
                  <a:pt x="246533" y="36988"/>
                </a:lnTo>
                <a:lnTo>
                  <a:pt x="244330" y="36089"/>
                </a:lnTo>
                <a:lnTo>
                  <a:pt x="242862" y="34537"/>
                </a:lnTo>
                <a:lnTo>
                  <a:pt x="241883" y="32550"/>
                </a:lnTo>
                <a:lnTo>
                  <a:pt x="240795" y="27801"/>
                </a:lnTo>
                <a:lnTo>
                  <a:pt x="240505" y="25202"/>
                </a:lnTo>
                <a:lnTo>
                  <a:pt x="239925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55"/>
          <p:cNvSpPr/>
          <p:nvPr/>
        </p:nvSpPr>
        <p:spPr>
          <a:xfrm>
            <a:off x="1528762" y="2906077"/>
            <a:ext cx="274321" cy="17146"/>
          </a:xfrm>
          <a:custGeom>
            <a:avLst/>
            <a:gdLst/>
            <a:ahLst/>
            <a:cxnLst/>
            <a:rect l="0" t="0" r="0" b="0"/>
            <a:pathLst>
              <a:path w="274321" h="17146">
                <a:moveTo>
                  <a:pt x="0" y="17145"/>
                </a:moveTo>
                <a:lnTo>
                  <a:pt x="27854" y="17145"/>
                </a:lnTo>
                <a:lnTo>
                  <a:pt x="30952" y="16193"/>
                </a:lnTo>
                <a:lnTo>
                  <a:pt x="33969" y="14605"/>
                </a:lnTo>
                <a:lnTo>
                  <a:pt x="36934" y="12594"/>
                </a:lnTo>
                <a:lnTo>
                  <a:pt x="40815" y="11254"/>
                </a:lnTo>
                <a:lnTo>
                  <a:pt x="45307" y="10360"/>
                </a:lnTo>
                <a:lnTo>
                  <a:pt x="50207" y="9764"/>
                </a:lnTo>
                <a:lnTo>
                  <a:pt x="56332" y="9367"/>
                </a:lnTo>
                <a:lnTo>
                  <a:pt x="63272" y="9102"/>
                </a:lnTo>
                <a:lnTo>
                  <a:pt x="70756" y="8925"/>
                </a:lnTo>
                <a:lnTo>
                  <a:pt x="77651" y="7855"/>
                </a:lnTo>
                <a:lnTo>
                  <a:pt x="84152" y="6190"/>
                </a:lnTo>
                <a:lnTo>
                  <a:pt x="90392" y="4126"/>
                </a:lnTo>
                <a:lnTo>
                  <a:pt x="96456" y="2751"/>
                </a:lnTo>
                <a:lnTo>
                  <a:pt x="102404" y="1834"/>
                </a:lnTo>
                <a:lnTo>
                  <a:pt x="108274" y="1223"/>
                </a:lnTo>
                <a:lnTo>
                  <a:pt x="115045" y="815"/>
                </a:lnTo>
                <a:lnTo>
                  <a:pt x="130189" y="362"/>
                </a:lnTo>
                <a:lnTo>
                  <a:pt x="190445" y="14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456"/>
          <p:cNvSpPr/>
          <p:nvPr/>
        </p:nvSpPr>
        <p:spPr>
          <a:xfrm>
            <a:off x="1614594" y="2837497"/>
            <a:ext cx="102764" cy="205741"/>
          </a:xfrm>
          <a:custGeom>
            <a:avLst/>
            <a:gdLst/>
            <a:ahLst/>
            <a:cxnLst/>
            <a:rect l="0" t="0" r="0" b="0"/>
            <a:pathLst>
              <a:path w="102764" h="205741">
                <a:moveTo>
                  <a:pt x="17038" y="0"/>
                </a:moveTo>
                <a:lnTo>
                  <a:pt x="1115" y="0"/>
                </a:lnTo>
                <a:lnTo>
                  <a:pt x="708" y="953"/>
                </a:lnTo>
                <a:lnTo>
                  <a:pt x="0" y="7381"/>
                </a:lnTo>
                <a:lnTo>
                  <a:pt x="2481" y="10583"/>
                </a:lnTo>
                <a:lnTo>
                  <a:pt x="4476" y="12770"/>
                </a:lnTo>
                <a:lnTo>
                  <a:pt x="5806" y="15181"/>
                </a:lnTo>
                <a:lnTo>
                  <a:pt x="7283" y="20400"/>
                </a:lnTo>
                <a:lnTo>
                  <a:pt x="8630" y="24077"/>
                </a:lnTo>
                <a:lnTo>
                  <a:pt x="10480" y="28434"/>
                </a:lnTo>
                <a:lnTo>
                  <a:pt x="12666" y="33244"/>
                </a:lnTo>
                <a:lnTo>
                  <a:pt x="15076" y="37402"/>
                </a:lnTo>
                <a:lnTo>
                  <a:pt x="17635" y="41128"/>
                </a:lnTo>
                <a:lnTo>
                  <a:pt x="20293" y="44563"/>
                </a:lnTo>
                <a:lnTo>
                  <a:pt x="22066" y="48759"/>
                </a:lnTo>
                <a:lnTo>
                  <a:pt x="23247" y="53461"/>
                </a:lnTo>
                <a:lnTo>
                  <a:pt x="24035" y="58501"/>
                </a:lnTo>
                <a:lnTo>
                  <a:pt x="25513" y="63766"/>
                </a:lnTo>
                <a:lnTo>
                  <a:pt x="27450" y="69181"/>
                </a:lnTo>
                <a:lnTo>
                  <a:pt x="29694" y="74695"/>
                </a:lnTo>
                <a:lnTo>
                  <a:pt x="32143" y="79324"/>
                </a:lnTo>
                <a:lnTo>
                  <a:pt x="34728" y="83363"/>
                </a:lnTo>
                <a:lnTo>
                  <a:pt x="37404" y="87008"/>
                </a:lnTo>
                <a:lnTo>
                  <a:pt x="40140" y="91343"/>
                </a:lnTo>
                <a:lnTo>
                  <a:pt x="42917" y="96138"/>
                </a:lnTo>
                <a:lnTo>
                  <a:pt x="48542" y="106545"/>
                </a:lnTo>
                <a:lnTo>
                  <a:pt x="62767" y="134410"/>
                </a:lnTo>
                <a:lnTo>
                  <a:pt x="64669" y="139137"/>
                </a:lnTo>
                <a:lnTo>
                  <a:pt x="65937" y="143241"/>
                </a:lnTo>
                <a:lnTo>
                  <a:pt x="66782" y="146929"/>
                </a:lnTo>
                <a:lnTo>
                  <a:pt x="68299" y="150340"/>
                </a:lnTo>
                <a:lnTo>
                  <a:pt x="70262" y="153567"/>
                </a:lnTo>
                <a:lnTo>
                  <a:pt x="72523" y="156670"/>
                </a:lnTo>
                <a:lnTo>
                  <a:pt x="74030" y="160644"/>
                </a:lnTo>
                <a:lnTo>
                  <a:pt x="75036" y="165199"/>
                </a:lnTo>
                <a:lnTo>
                  <a:pt x="75705" y="170140"/>
                </a:lnTo>
                <a:lnTo>
                  <a:pt x="77105" y="174387"/>
                </a:lnTo>
                <a:lnTo>
                  <a:pt x="78990" y="178170"/>
                </a:lnTo>
                <a:lnTo>
                  <a:pt x="81199" y="181645"/>
                </a:lnTo>
                <a:lnTo>
                  <a:pt x="83654" y="188046"/>
                </a:lnTo>
                <a:lnTo>
                  <a:pt x="85230" y="195366"/>
                </a:lnTo>
                <a:lnTo>
                  <a:pt x="87985" y="198907"/>
                </a:lnTo>
                <a:lnTo>
                  <a:pt x="92965" y="204390"/>
                </a:lnTo>
                <a:lnTo>
                  <a:pt x="94326" y="204840"/>
                </a:lnTo>
                <a:lnTo>
                  <a:pt x="96186" y="205140"/>
                </a:lnTo>
                <a:lnTo>
                  <a:pt x="102763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457"/>
          <p:cNvSpPr/>
          <p:nvPr/>
        </p:nvSpPr>
        <p:spPr>
          <a:xfrm>
            <a:off x="1897379" y="2786071"/>
            <a:ext cx="145334" cy="231436"/>
          </a:xfrm>
          <a:custGeom>
            <a:avLst/>
            <a:gdLst/>
            <a:ahLst/>
            <a:cxnLst/>
            <a:rect l="0" t="0" r="0" b="0"/>
            <a:pathLst>
              <a:path w="145334" h="231436">
                <a:moveTo>
                  <a:pt x="94298" y="8564"/>
                </a:moveTo>
                <a:lnTo>
                  <a:pt x="94298" y="344"/>
                </a:lnTo>
                <a:lnTo>
                  <a:pt x="91758" y="148"/>
                </a:lnTo>
                <a:lnTo>
                  <a:pt x="86917" y="22"/>
                </a:lnTo>
                <a:lnTo>
                  <a:pt x="81528" y="0"/>
                </a:lnTo>
                <a:lnTo>
                  <a:pt x="79117" y="950"/>
                </a:lnTo>
                <a:lnTo>
                  <a:pt x="76557" y="2535"/>
                </a:lnTo>
                <a:lnTo>
                  <a:pt x="73898" y="4545"/>
                </a:lnTo>
                <a:lnTo>
                  <a:pt x="71173" y="5884"/>
                </a:lnTo>
                <a:lnTo>
                  <a:pt x="68404" y="6777"/>
                </a:lnTo>
                <a:lnTo>
                  <a:pt x="65605" y="7373"/>
                </a:lnTo>
                <a:lnTo>
                  <a:pt x="62787" y="8722"/>
                </a:lnTo>
                <a:lnTo>
                  <a:pt x="59956" y="10574"/>
                </a:lnTo>
                <a:lnTo>
                  <a:pt x="57116" y="12762"/>
                </a:lnTo>
                <a:lnTo>
                  <a:pt x="54270" y="14220"/>
                </a:lnTo>
                <a:lnTo>
                  <a:pt x="51420" y="15192"/>
                </a:lnTo>
                <a:lnTo>
                  <a:pt x="48568" y="15840"/>
                </a:lnTo>
                <a:lnTo>
                  <a:pt x="44761" y="16272"/>
                </a:lnTo>
                <a:lnTo>
                  <a:pt x="40318" y="16560"/>
                </a:lnTo>
                <a:lnTo>
                  <a:pt x="35452" y="16752"/>
                </a:lnTo>
                <a:lnTo>
                  <a:pt x="31255" y="17833"/>
                </a:lnTo>
                <a:lnTo>
                  <a:pt x="27504" y="19506"/>
                </a:lnTo>
                <a:lnTo>
                  <a:pt x="19192" y="24483"/>
                </a:lnTo>
                <a:lnTo>
                  <a:pt x="15515" y="25164"/>
                </a:lnTo>
                <a:lnTo>
                  <a:pt x="13201" y="25345"/>
                </a:lnTo>
                <a:lnTo>
                  <a:pt x="10706" y="25467"/>
                </a:lnTo>
                <a:lnTo>
                  <a:pt x="42" y="25708"/>
                </a:lnTo>
                <a:lnTo>
                  <a:pt x="2" y="36291"/>
                </a:lnTo>
                <a:lnTo>
                  <a:pt x="0" y="118657"/>
                </a:lnTo>
                <a:lnTo>
                  <a:pt x="953" y="119106"/>
                </a:lnTo>
                <a:lnTo>
                  <a:pt x="4552" y="119606"/>
                </a:lnTo>
                <a:lnTo>
                  <a:pt x="5892" y="120692"/>
                </a:lnTo>
                <a:lnTo>
                  <a:pt x="6786" y="122368"/>
                </a:lnTo>
                <a:lnTo>
                  <a:pt x="8220" y="127352"/>
                </a:lnTo>
                <a:lnTo>
                  <a:pt x="9290" y="126808"/>
                </a:lnTo>
                <a:lnTo>
                  <a:pt x="13019" y="123664"/>
                </a:lnTo>
                <a:lnTo>
                  <a:pt x="15923" y="121090"/>
                </a:lnTo>
                <a:lnTo>
                  <a:pt x="19142" y="120488"/>
                </a:lnTo>
                <a:lnTo>
                  <a:pt x="21334" y="120327"/>
                </a:lnTo>
                <a:lnTo>
                  <a:pt x="24700" y="119268"/>
                </a:lnTo>
                <a:lnTo>
                  <a:pt x="28850" y="117609"/>
                </a:lnTo>
                <a:lnTo>
                  <a:pt x="33521" y="115550"/>
                </a:lnTo>
                <a:lnTo>
                  <a:pt x="37587" y="114178"/>
                </a:lnTo>
                <a:lnTo>
                  <a:pt x="41251" y="113263"/>
                </a:lnTo>
                <a:lnTo>
                  <a:pt x="44646" y="112654"/>
                </a:lnTo>
                <a:lnTo>
                  <a:pt x="48814" y="111294"/>
                </a:lnTo>
                <a:lnTo>
                  <a:pt x="53498" y="109436"/>
                </a:lnTo>
                <a:lnTo>
                  <a:pt x="58525" y="107244"/>
                </a:lnTo>
                <a:lnTo>
                  <a:pt x="63782" y="105783"/>
                </a:lnTo>
                <a:lnTo>
                  <a:pt x="69192" y="104809"/>
                </a:lnTo>
                <a:lnTo>
                  <a:pt x="74703" y="104160"/>
                </a:lnTo>
                <a:lnTo>
                  <a:pt x="79329" y="102774"/>
                </a:lnTo>
                <a:lnTo>
                  <a:pt x="83366" y="100898"/>
                </a:lnTo>
                <a:lnTo>
                  <a:pt x="87010" y="98695"/>
                </a:lnTo>
                <a:lnTo>
                  <a:pt x="90392" y="98179"/>
                </a:lnTo>
                <a:lnTo>
                  <a:pt x="93599" y="98787"/>
                </a:lnTo>
                <a:lnTo>
                  <a:pt x="96689" y="100145"/>
                </a:lnTo>
                <a:lnTo>
                  <a:pt x="100655" y="101051"/>
                </a:lnTo>
                <a:lnTo>
                  <a:pt x="105203" y="101654"/>
                </a:lnTo>
                <a:lnTo>
                  <a:pt x="110141" y="102056"/>
                </a:lnTo>
                <a:lnTo>
                  <a:pt x="114385" y="103277"/>
                </a:lnTo>
                <a:lnTo>
                  <a:pt x="118167" y="105044"/>
                </a:lnTo>
                <a:lnTo>
                  <a:pt x="121640" y="107173"/>
                </a:lnTo>
                <a:lnTo>
                  <a:pt x="124909" y="108593"/>
                </a:lnTo>
                <a:lnTo>
                  <a:pt x="128040" y="109540"/>
                </a:lnTo>
                <a:lnTo>
                  <a:pt x="131080" y="110171"/>
                </a:lnTo>
                <a:lnTo>
                  <a:pt x="133107" y="111544"/>
                </a:lnTo>
                <a:lnTo>
                  <a:pt x="134458" y="113413"/>
                </a:lnTo>
                <a:lnTo>
                  <a:pt x="135359" y="115610"/>
                </a:lnTo>
                <a:lnTo>
                  <a:pt x="138900" y="120592"/>
                </a:lnTo>
                <a:lnTo>
                  <a:pt x="141177" y="123254"/>
                </a:lnTo>
                <a:lnTo>
                  <a:pt x="142696" y="125982"/>
                </a:lnTo>
                <a:lnTo>
                  <a:pt x="144383" y="131552"/>
                </a:lnTo>
                <a:lnTo>
                  <a:pt x="144833" y="135323"/>
                </a:lnTo>
                <a:lnTo>
                  <a:pt x="145133" y="139743"/>
                </a:lnTo>
                <a:lnTo>
                  <a:pt x="145333" y="144594"/>
                </a:lnTo>
                <a:lnTo>
                  <a:pt x="144514" y="148780"/>
                </a:lnTo>
                <a:lnTo>
                  <a:pt x="141064" y="155972"/>
                </a:lnTo>
                <a:lnTo>
                  <a:pt x="136355" y="164883"/>
                </a:lnTo>
                <a:lnTo>
                  <a:pt x="133766" y="169927"/>
                </a:lnTo>
                <a:lnTo>
                  <a:pt x="130135" y="174242"/>
                </a:lnTo>
                <a:lnTo>
                  <a:pt x="125809" y="178071"/>
                </a:lnTo>
                <a:lnTo>
                  <a:pt x="121021" y="181576"/>
                </a:lnTo>
                <a:lnTo>
                  <a:pt x="116876" y="185818"/>
                </a:lnTo>
                <a:lnTo>
                  <a:pt x="113160" y="190550"/>
                </a:lnTo>
                <a:lnTo>
                  <a:pt x="109730" y="195611"/>
                </a:lnTo>
                <a:lnTo>
                  <a:pt x="105538" y="199937"/>
                </a:lnTo>
                <a:lnTo>
                  <a:pt x="100839" y="203773"/>
                </a:lnTo>
                <a:lnTo>
                  <a:pt x="95801" y="207283"/>
                </a:lnTo>
                <a:lnTo>
                  <a:pt x="91490" y="210576"/>
                </a:lnTo>
                <a:lnTo>
                  <a:pt x="87664" y="213723"/>
                </a:lnTo>
                <a:lnTo>
                  <a:pt x="84160" y="216774"/>
                </a:lnTo>
                <a:lnTo>
                  <a:pt x="80872" y="219761"/>
                </a:lnTo>
                <a:lnTo>
                  <a:pt x="74678" y="225619"/>
                </a:lnTo>
                <a:lnTo>
                  <a:pt x="71693" y="227562"/>
                </a:lnTo>
                <a:lnTo>
                  <a:pt x="68751" y="228858"/>
                </a:lnTo>
                <a:lnTo>
                  <a:pt x="65836" y="229721"/>
                </a:lnTo>
                <a:lnTo>
                  <a:pt x="62941" y="230297"/>
                </a:lnTo>
                <a:lnTo>
                  <a:pt x="60058" y="230681"/>
                </a:lnTo>
                <a:lnTo>
                  <a:pt x="57184" y="230937"/>
                </a:lnTo>
                <a:lnTo>
                  <a:pt x="53363" y="231107"/>
                </a:lnTo>
                <a:lnTo>
                  <a:pt x="39836" y="231348"/>
                </a:lnTo>
                <a:lnTo>
                  <a:pt x="23214" y="231435"/>
                </a:lnTo>
                <a:lnTo>
                  <a:pt x="20239" y="230487"/>
                </a:lnTo>
                <a:lnTo>
                  <a:pt x="17303" y="228903"/>
                </a:lnTo>
                <a:lnTo>
                  <a:pt x="14393" y="226894"/>
                </a:lnTo>
                <a:lnTo>
                  <a:pt x="12453" y="224602"/>
                </a:lnTo>
                <a:lnTo>
                  <a:pt x="11160" y="222122"/>
                </a:lnTo>
                <a:lnTo>
                  <a:pt x="10297" y="219516"/>
                </a:lnTo>
                <a:lnTo>
                  <a:pt x="8770" y="217778"/>
                </a:lnTo>
                <a:lnTo>
                  <a:pt x="6799" y="216620"/>
                </a:lnTo>
                <a:lnTo>
                  <a:pt x="0" y="2143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458"/>
          <p:cNvSpPr/>
          <p:nvPr/>
        </p:nvSpPr>
        <p:spPr>
          <a:xfrm>
            <a:off x="1052335" y="1286269"/>
            <a:ext cx="261257" cy="230924"/>
          </a:xfrm>
          <a:custGeom>
            <a:avLst/>
            <a:gdLst/>
            <a:ahLst/>
            <a:cxnLst/>
            <a:rect l="0" t="0" r="0" b="0"/>
            <a:pathLst>
              <a:path w="261257" h="230924">
                <a:moveTo>
                  <a:pt x="4939" y="51041"/>
                </a:moveTo>
                <a:lnTo>
                  <a:pt x="0" y="51041"/>
                </a:lnTo>
                <a:lnTo>
                  <a:pt x="4101" y="51041"/>
                </a:lnTo>
                <a:lnTo>
                  <a:pt x="4380" y="50088"/>
                </a:lnTo>
                <a:lnTo>
                  <a:pt x="4691" y="46490"/>
                </a:lnTo>
                <a:lnTo>
                  <a:pt x="5726" y="45149"/>
                </a:lnTo>
                <a:lnTo>
                  <a:pt x="7369" y="44255"/>
                </a:lnTo>
                <a:lnTo>
                  <a:pt x="9417" y="43660"/>
                </a:lnTo>
                <a:lnTo>
                  <a:pt x="14232" y="40458"/>
                </a:lnTo>
                <a:lnTo>
                  <a:pt x="20499" y="35860"/>
                </a:lnTo>
                <a:lnTo>
                  <a:pt x="24838" y="33300"/>
                </a:lnTo>
                <a:lnTo>
                  <a:pt x="29635" y="30641"/>
                </a:lnTo>
                <a:lnTo>
                  <a:pt x="34738" y="28868"/>
                </a:lnTo>
                <a:lnTo>
                  <a:pt x="40045" y="27687"/>
                </a:lnTo>
                <a:lnTo>
                  <a:pt x="45488" y="26899"/>
                </a:lnTo>
                <a:lnTo>
                  <a:pt x="51975" y="25421"/>
                </a:lnTo>
                <a:lnTo>
                  <a:pt x="59156" y="23483"/>
                </a:lnTo>
                <a:lnTo>
                  <a:pt x="74756" y="18790"/>
                </a:lnTo>
                <a:lnTo>
                  <a:pt x="91214" y="13530"/>
                </a:lnTo>
                <a:lnTo>
                  <a:pt x="99603" y="11746"/>
                </a:lnTo>
                <a:lnTo>
                  <a:pt x="108054" y="10557"/>
                </a:lnTo>
                <a:lnTo>
                  <a:pt x="116545" y="9764"/>
                </a:lnTo>
                <a:lnTo>
                  <a:pt x="124110" y="8283"/>
                </a:lnTo>
                <a:lnTo>
                  <a:pt x="131059" y="6343"/>
                </a:lnTo>
                <a:lnTo>
                  <a:pt x="137597" y="4097"/>
                </a:lnTo>
                <a:lnTo>
                  <a:pt x="143860" y="2600"/>
                </a:lnTo>
                <a:lnTo>
                  <a:pt x="149941" y="1602"/>
                </a:lnTo>
                <a:lnTo>
                  <a:pt x="155900" y="936"/>
                </a:lnTo>
                <a:lnTo>
                  <a:pt x="161777" y="493"/>
                </a:lnTo>
                <a:lnTo>
                  <a:pt x="167600" y="197"/>
                </a:lnTo>
                <a:lnTo>
                  <a:pt x="173388" y="0"/>
                </a:lnTo>
                <a:lnTo>
                  <a:pt x="178198" y="821"/>
                </a:lnTo>
                <a:lnTo>
                  <a:pt x="186083" y="4273"/>
                </a:lnTo>
                <a:lnTo>
                  <a:pt x="192763" y="8983"/>
                </a:lnTo>
                <a:lnTo>
                  <a:pt x="198906" y="14251"/>
                </a:lnTo>
                <a:lnTo>
                  <a:pt x="208941" y="23677"/>
                </a:lnTo>
                <a:lnTo>
                  <a:pt x="208568" y="26131"/>
                </a:lnTo>
                <a:lnTo>
                  <a:pt x="207367" y="29671"/>
                </a:lnTo>
                <a:lnTo>
                  <a:pt x="205614" y="33937"/>
                </a:lnTo>
                <a:lnTo>
                  <a:pt x="204445" y="37733"/>
                </a:lnTo>
                <a:lnTo>
                  <a:pt x="203146" y="44491"/>
                </a:lnTo>
                <a:lnTo>
                  <a:pt x="200895" y="47627"/>
                </a:lnTo>
                <a:lnTo>
                  <a:pt x="193313" y="53651"/>
                </a:lnTo>
                <a:lnTo>
                  <a:pt x="189577" y="57543"/>
                </a:lnTo>
                <a:lnTo>
                  <a:pt x="186134" y="62043"/>
                </a:lnTo>
                <a:lnTo>
                  <a:pt x="182886" y="66948"/>
                </a:lnTo>
                <a:lnTo>
                  <a:pt x="178815" y="71171"/>
                </a:lnTo>
                <a:lnTo>
                  <a:pt x="174197" y="74938"/>
                </a:lnTo>
                <a:lnTo>
                  <a:pt x="169213" y="78402"/>
                </a:lnTo>
                <a:lnTo>
                  <a:pt x="163985" y="81664"/>
                </a:lnTo>
                <a:lnTo>
                  <a:pt x="158595" y="84791"/>
                </a:lnTo>
                <a:lnTo>
                  <a:pt x="153096" y="87829"/>
                </a:lnTo>
                <a:lnTo>
                  <a:pt x="148478" y="90806"/>
                </a:lnTo>
                <a:lnTo>
                  <a:pt x="140807" y="96654"/>
                </a:lnTo>
                <a:lnTo>
                  <a:pt x="136475" y="99547"/>
                </a:lnTo>
                <a:lnTo>
                  <a:pt x="131683" y="102428"/>
                </a:lnTo>
                <a:lnTo>
                  <a:pt x="126582" y="105301"/>
                </a:lnTo>
                <a:lnTo>
                  <a:pt x="122230" y="107217"/>
                </a:lnTo>
                <a:lnTo>
                  <a:pt x="114853" y="109345"/>
                </a:lnTo>
                <a:lnTo>
                  <a:pt x="108400" y="112831"/>
                </a:lnTo>
                <a:lnTo>
                  <a:pt x="99251" y="119610"/>
                </a:lnTo>
                <a:lnTo>
                  <a:pt x="103792" y="119618"/>
                </a:lnTo>
                <a:lnTo>
                  <a:pt x="111104" y="117079"/>
                </a:lnTo>
                <a:lnTo>
                  <a:pt x="115721" y="115069"/>
                </a:lnTo>
                <a:lnTo>
                  <a:pt x="120704" y="113728"/>
                </a:lnTo>
                <a:lnTo>
                  <a:pt x="125931" y="112835"/>
                </a:lnTo>
                <a:lnTo>
                  <a:pt x="131320" y="112239"/>
                </a:lnTo>
                <a:lnTo>
                  <a:pt x="136818" y="111842"/>
                </a:lnTo>
                <a:lnTo>
                  <a:pt x="142389" y="111578"/>
                </a:lnTo>
                <a:lnTo>
                  <a:pt x="148007" y="111401"/>
                </a:lnTo>
                <a:lnTo>
                  <a:pt x="153658" y="110331"/>
                </a:lnTo>
                <a:lnTo>
                  <a:pt x="159330" y="108665"/>
                </a:lnTo>
                <a:lnTo>
                  <a:pt x="165017" y="106602"/>
                </a:lnTo>
                <a:lnTo>
                  <a:pt x="169760" y="105226"/>
                </a:lnTo>
                <a:lnTo>
                  <a:pt x="177571" y="103698"/>
                </a:lnTo>
                <a:lnTo>
                  <a:pt x="181939" y="103291"/>
                </a:lnTo>
                <a:lnTo>
                  <a:pt x="186757" y="103019"/>
                </a:lnTo>
                <a:lnTo>
                  <a:pt x="197190" y="102717"/>
                </a:lnTo>
                <a:lnTo>
                  <a:pt x="208176" y="102583"/>
                </a:lnTo>
                <a:lnTo>
                  <a:pt x="212821" y="103500"/>
                </a:lnTo>
                <a:lnTo>
                  <a:pt x="220521" y="107058"/>
                </a:lnTo>
                <a:lnTo>
                  <a:pt x="227119" y="111815"/>
                </a:lnTo>
                <a:lnTo>
                  <a:pt x="233226" y="117104"/>
                </a:lnTo>
                <a:lnTo>
                  <a:pt x="239115" y="122629"/>
                </a:lnTo>
                <a:lnTo>
                  <a:pt x="242971" y="125437"/>
                </a:lnTo>
                <a:lnTo>
                  <a:pt x="247447" y="128260"/>
                </a:lnTo>
                <a:lnTo>
                  <a:pt x="252336" y="131095"/>
                </a:lnTo>
                <a:lnTo>
                  <a:pt x="255596" y="134890"/>
                </a:lnTo>
                <a:lnTo>
                  <a:pt x="257769" y="139326"/>
                </a:lnTo>
                <a:lnTo>
                  <a:pt x="259217" y="144187"/>
                </a:lnTo>
                <a:lnTo>
                  <a:pt x="260183" y="148381"/>
                </a:lnTo>
                <a:lnTo>
                  <a:pt x="261256" y="155580"/>
                </a:lnTo>
                <a:lnTo>
                  <a:pt x="260590" y="158834"/>
                </a:lnTo>
                <a:lnTo>
                  <a:pt x="257309" y="164989"/>
                </a:lnTo>
                <a:lnTo>
                  <a:pt x="255101" y="168916"/>
                </a:lnTo>
                <a:lnTo>
                  <a:pt x="250107" y="178360"/>
                </a:lnTo>
                <a:lnTo>
                  <a:pt x="247442" y="182592"/>
                </a:lnTo>
                <a:lnTo>
                  <a:pt x="244713" y="186367"/>
                </a:lnTo>
                <a:lnTo>
                  <a:pt x="241941" y="189836"/>
                </a:lnTo>
                <a:lnTo>
                  <a:pt x="233781" y="196230"/>
                </a:lnTo>
                <a:lnTo>
                  <a:pt x="228938" y="199268"/>
                </a:lnTo>
                <a:lnTo>
                  <a:pt x="221017" y="205185"/>
                </a:lnTo>
                <a:lnTo>
                  <a:pt x="217571" y="208096"/>
                </a:lnTo>
                <a:lnTo>
                  <a:pt x="213369" y="210036"/>
                </a:lnTo>
                <a:lnTo>
                  <a:pt x="208662" y="211330"/>
                </a:lnTo>
                <a:lnTo>
                  <a:pt x="203620" y="212193"/>
                </a:lnTo>
                <a:lnTo>
                  <a:pt x="198353" y="213721"/>
                </a:lnTo>
                <a:lnTo>
                  <a:pt x="192937" y="215691"/>
                </a:lnTo>
                <a:lnTo>
                  <a:pt x="187421" y="217958"/>
                </a:lnTo>
                <a:lnTo>
                  <a:pt x="182791" y="220421"/>
                </a:lnTo>
                <a:lnTo>
                  <a:pt x="175107" y="225698"/>
                </a:lnTo>
                <a:lnTo>
                  <a:pt x="168517" y="228679"/>
                </a:lnTo>
                <a:lnTo>
                  <a:pt x="161461" y="230003"/>
                </a:lnTo>
                <a:lnTo>
                  <a:pt x="156912" y="230357"/>
                </a:lnTo>
                <a:lnTo>
                  <a:pt x="145025" y="230923"/>
                </a:lnTo>
                <a:lnTo>
                  <a:pt x="143098" y="230018"/>
                </a:lnTo>
                <a:lnTo>
                  <a:pt x="134975" y="223670"/>
                </a:lnTo>
                <a:lnTo>
                  <a:pt x="131631" y="223015"/>
                </a:lnTo>
                <a:lnTo>
                  <a:pt x="129405" y="222840"/>
                </a:lnTo>
                <a:lnTo>
                  <a:pt x="126969" y="221771"/>
                </a:lnTo>
                <a:lnTo>
                  <a:pt x="119942" y="216668"/>
                </a:lnTo>
                <a:lnTo>
                  <a:pt x="116382" y="2139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459"/>
          <p:cNvSpPr/>
          <p:nvPr/>
        </p:nvSpPr>
        <p:spPr>
          <a:xfrm>
            <a:off x="1348739" y="1381364"/>
            <a:ext cx="265737" cy="169747"/>
          </a:xfrm>
          <a:custGeom>
            <a:avLst/>
            <a:gdLst/>
            <a:ahLst/>
            <a:cxnLst/>
            <a:rect l="0" t="0" r="0" b="0"/>
            <a:pathLst>
              <a:path w="265737" h="169747">
                <a:moveTo>
                  <a:pt x="0" y="7380"/>
                </a:moveTo>
                <a:lnTo>
                  <a:pt x="0" y="0"/>
                </a:lnTo>
                <a:lnTo>
                  <a:pt x="0" y="3712"/>
                </a:lnTo>
                <a:lnTo>
                  <a:pt x="953" y="5887"/>
                </a:lnTo>
                <a:lnTo>
                  <a:pt x="4551" y="10844"/>
                </a:lnTo>
                <a:lnTo>
                  <a:pt x="7381" y="14439"/>
                </a:lnTo>
                <a:lnTo>
                  <a:pt x="7779" y="16849"/>
                </a:lnTo>
                <a:lnTo>
                  <a:pt x="8043" y="20360"/>
                </a:lnTo>
                <a:lnTo>
                  <a:pt x="8338" y="28389"/>
                </a:lnTo>
                <a:lnTo>
                  <a:pt x="8503" y="38265"/>
                </a:lnTo>
                <a:lnTo>
                  <a:pt x="8570" y="73583"/>
                </a:lnTo>
                <a:lnTo>
                  <a:pt x="9524" y="79138"/>
                </a:lnTo>
                <a:lnTo>
                  <a:pt x="11112" y="84746"/>
                </a:lnTo>
                <a:lnTo>
                  <a:pt x="13123" y="90390"/>
                </a:lnTo>
                <a:lnTo>
                  <a:pt x="14464" y="96058"/>
                </a:lnTo>
                <a:lnTo>
                  <a:pt x="15358" y="101741"/>
                </a:lnTo>
                <a:lnTo>
                  <a:pt x="15954" y="107435"/>
                </a:lnTo>
                <a:lnTo>
                  <a:pt x="17303" y="112184"/>
                </a:lnTo>
                <a:lnTo>
                  <a:pt x="19156" y="116302"/>
                </a:lnTo>
                <a:lnTo>
                  <a:pt x="21343" y="120000"/>
                </a:lnTo>
                <a:lnTo>
                  <a:pt x="22801" y="124370"/>
                </a:lnTo>
                <a:lnTo>
                  <a:pt x="23774" y="129188"/>
                </a:lnTo>
                <a:lnTo>
                  <a:pt x="24422" y="134306"/>
                </a:lnTo>
                <a:lnTo>
                  <a:pt x="25806" y="138670"/>
                </a:lnTo>
                <a:lnTo>
                  <a:pt x="27682" y="142532"/>
                </a:lnTo>
                <a:lnTo>
                  <a:pt x="29885" y="146059"/>
                </a:lnTo>
                <a:lnTo>
                  <a:pt x="32306" y="149363"/>
                </a:lnTo>
                <a:lnTo>
                  <a:pt x="34872" y="152518"/>
                </a:lnTo>
                <a:lnTo>
                  <a:pt x="37536" y="155574"/>
                </a:lnTo>
                <a:lnTo>
                  <a:pt x="40264" y="158563"/>
                </a:lnTo>
                <a:lnTo>
                  <a:pt x="45835" y="164425"/>
                </a:lnTo>
                <a:lnTo>
                  <a:pt x="48654" y="166370"/>
                </a:lnTo>
                <a:lnTo>
                  <a:pt x="54327" y="168530"/>
                </a:lnTo>
                <a:lnTo>
                  <a:pt x="60023" y="169490"/>
                </a:lnTo>
                <a:lnTo>
                  <a:pt x="62875" y="169746"/>
                </a:lnTo>
                <a:lnTo>
                  <a:pt x="65730" y="168964"/>
                </a:lnTo>
                <a:lnTo>
                  <a:pt x="71441" y="165555"/>
                </a:lnTo>
                <a:lnTo>
                  <a:pt x="77154" y="163405"/>
                </a:lnTo>
                <a:lnTo>
                  <a:pt x="80011" y="162832"/>
                </a:lnTo>
                <a:lnTo>
                  <a:pt x="83821" y="160545"/>
                </a:lnTo>
                <a:lnTo>
                  <a:pt x="88266" y="157115"/>
                </a:lnTo>
                <a:lnTo>
                  <a:pt x="93134" y="152924"/>
                </a:lnTo>
                <a:lnTo>
                  <a:pt x="97332" y="149177"/>
                </a:lnTo>
                <a:lnTo>
                  <a:pt x="104536" y="142474"/>
                </a:lnTo>
                <a:lnTo>
                  <a:pt x="113947" y="133345"/>
                </a:lnTo>
                <a:lnTo>
                  <a:pt x="115970" y="130409"/>
                </a:lnTo>
                <a:lnTo>
                  <a:pt x="117318" y="127500"/>
                </a:lnTo>
                <a:lnTo>
                  <a:pt x="118218" y="124608"/>
                </a:lnTo>
                <a:lnTo>
                  <a:pt x="119769" y="120774"/>
                </a:lnTo>
                <a:lnTo>
                  <a:pt x="121756" y="116314"/>
                </a:lnTo>
                <a:lnTo>
                  <a:pt x="124033" y="111435"/>
                </a:lnTo>
                <a:lnTo>
                  <a:pt x="125552" y="107230"/>
                </a:lnTo>
                <a:lnTo>
                  <a:pt x="126564" y="103475"/>
                </a:lnTo>
                <a:lnTo>
                  <a:pt x="127239" y="100018"/>
                </a:lnTo>
                <a:lnTo>
                  <a:pt x="127688" y="95809"/>
                </a:lnTo>
                <a:lnTo>
                  <a:pt x="127988" y="91098"/>
                </a:lnTo>
                <a:lnTo>
                  <a:pt x="128188" y="86052"/>
                </a:lnTo>
                <a:lnTo>
                  <a:pt x="127369" y="81736"/>
                </a:lnTo>
                <a:lnTo>
                  <a:pt x="125870" y="77906"/>
                </a:lnTo>
                <a:lnTo>
                  <a:pt x="123919" y="74400"/>
                </a:lnTo>
                <a:lnTo>
                  <a:pt x="121665" y="71110"/>
                </a:lnTo>
                <a:lnTo>
                  <a:pt x="119210" y="67964"/>
                </a:lnTo>
                <a:lnTo>
                  <a:pt x="116621" y="64915"/>
                </a:lnTo>
                <a:lnTo>
                  <a:pt x="114895" y="61929"/>
                </a:lnTo>
                <a:lnTo>
                  <a:pt x="113744" y="58986"/>
                </a:lnTo>
                <a:lnTo>
                  <a:pt x="112977" y="56072"/>
                </a:lnTo>
                <a:lnTo>
                  <a:pt x="111513" y="53177"/>
                </a:lnTo>
                <a:lnTo>
                  <a:pt x="109585" y="50294"/>
                </a:lnTo>
                <a:lnTo>
                  <a:pt x="104197" y="43374"/>
                </a:lnTo>
                <a:lnTo>
                  <a:pt x="102802" y="42806"/>
                </a:lnTo>
                <a:lnTo>
                  <a:pt x="94556" y="41700"/>
                </a:lnTo>
                <a:lnTo>
                  <a:pt x="94308" y="41672"/>
                </a:lnTo>
                <a:lnTo>
                  <a:pt x="94301" y="46222"/>
                </a:lnTo>
                <a:lnTo>
                  <a:pt x="95252" y="48515"/>
                </a:lnTo>
                <a:lnTo>
                  <a:pt x="98850" y="53602"/>
                </a:lnTo>
                <a:lnTo>
                  <a:pt x="101142" y="56293"/>
                </a:lnTo>
                <a:lnTo>
                  <a:pt x="103623" y="59039"/>
                </a:lnTo>
                <a:lnTo>
                  <a:pt x="106230" y="61822"/>
                </a:lnTo>
                <a:lnTo>
                  <a:pt x="107968" y="64630"/>
                </a:lnTo>
                <a:lnTo>
                  <a:pt x="109126" y="67454"/>
                </a:lnTo>
                <a:lnTo>
                  <a:pt x="109898" y="70290"/>
                </a:lnTo>
                <a:lnTo>
                  <a:pt x="112318" y="73132"/>
                </a:lnTo>
                <a:lnTo>
                  <a:pt x="115836" y="75980"/>
                </a:lnTo>
                <a:lnTo>
                  <a:pt x="120087" y="78831"/>
                </a:lnTo>
                <a:lnTo>
                  <a:pt x="123873" y="82637"/>
                </a:lnTo>
                <a:lnTo>
                  <a:pt x="127350" y="87079"/>
                </a:lnTo>
                <a:lnTo>
                  <a:pt x="130620" y="91945"/>
                </a:lnTo>
                <a:lnTo>
                  <a:pt x="132800" y="96142"/>
                </a:lnTo>
                <a:lnTo>
                  <a:pt x="134254" y="99892"/>
                </a:lnTo>
                <a:lnTo>
                  <a:pt x="135223" y="103345"/>
                </a:lnTo>
                <a:lnTo>
                  <a:pt x="137774" y="106599"/>
                </a:lnTo>
                <a:lnTo>
                  <a:pt x="141379" y="109721"/>
                </a:lnTo>
                <a:lnTo>
                  <a:pt x="145688" y="112755"/>
                </a:lnTo>
                <a:lnTo>
                  <a:pt x="149513" y="115730"/>
                </a:lnTo>
                <a:lnTo>
                  <a:pt x="153015" y="118666"/>
                </a:lnTo>
                <a:lnTo>
                  <a:pt x="156303" y="121576"/>
                </a:lnTo>
                <a:lnTo>
                  <a:pt x="160400" y="124468"/>
                </a:lnTo>
                <a:lnTo>
                  <a:pt x="165036" y="127349"/>
                </a:lnTo>
                <a:lnTo>
                  <a:pt x="170031" y="130222"/>
                </a:lnTo>
                <a:lnTo>
                  <a:pt x="174315" y="133090"/>
                </a:lnTo>
                <a:lnTo>
                  <a:pt x="178122" y="135954"/>
                </a:lnTo>
                <a:lnTo>
                  <a:pt x="181613" y="138816"/>
                </a:lnTo>
                <a:lnTo>
                  <a:pt x="188032" y="141996"/>
                </a:lnTo>
                <a:lnTo>
                  <a:pt x="195012" y="144362"/>
                </a:lnTo>
                <a:lnTo>
                  <a:pt x="199541" y="146327"/>
                </a:lnTo>
                <a:lnTo>
                  <a:pt x="204465" y="148589"/>
                </a:lnTo>
                <a:lnTo>
                  <a:pt x="212476" y="151102"/>
                </a:lnTo>
                <a:lnTo>
                  <a:pt x="215946" y="151773"/>
                </a:lnTo>
                <a:lnTo>
                  <a:pt x="218259" y="153172"/>
                </a:lnTo>
                <a:lnTo>
                  <a:pt x="219801" y="155057"/>
                </a:lnTo>
                <a:lnTo>
                  <a:pt x="220829" y="157267"/>
                </a:lnTo>
                <a:lnTo>
                  <a:pt x="223420" y="158740"/>
                </a:lnTo>
                <a:lnTo>
                  <a:pt x="231378" y="160376"/>
                </a:lnTo>
                <a:lnTo>
                  <a:pt x="234262" y="159860"/>
                </a:lnTo>
                <a:lnTo>
                  <a:pt x="236185" y="158564"/>
                </a:lnTo>
                <a:lnTo>
                  <a:pt x="237467" y="156747"/>
                </a:lnTo>
                <a:lnTo>
                  <a:pt x="239274" y="155536"/>
                </a:lnTo>
                <a:lnTo>
                  <a:pt x="247186" y="153432"/>
                </a:lnTo>
                <a:lnTo>
                  <a:pt x="252734" y="148657"/>
                </a:lnTo>
                <a:lnTo>
                  <a:pt x="255167" y="145380"/>
                </a:lnTo>
                <a:lnTo>
                  <a:pt x="257742" y="141290"/>
                </a:lnTo>
                <a:lnTo>
                  <a:pt x="260410" y="136658"/>
                </a:lnTo>
                <a:lnTo>
                  <a:pt x="262189" y="132618"/>
                </a:lnTo>
                <a:lnTo>
                  <a:pt x="263376" y="128972"/>
                </a:lnTo>
                <a:lnTo>
                  <a:pt x="264167" y="125589"/>
                </a:lnTo>
                <a:lnTo>
                  <a:pt x="264694" y="122381"/>
                </a:lnTo>
                <a:lnTo>
                  <a:pt x="265045" y="119290"/>
                </a:lnTo>
                <a:lnTo>
                  <a:pt x="265279" y="116277"/>
                </a:lnTo>
                <a:lnTo>
                  <a:pt x="265436" y="112363"/>
                </a:lnTo>
                <a:lnTo>
                  <a:pt x="265655" y="98706"/>
                </a:lnTo>
                <a:lnTo>
                  <a:pt x="265736" y="77486"/>
                </a:lnTo>
                <a:lnTo>
                  <a:pt x="264787" y="73167"/>
                </a:lnTo>
                <a:lnTo>
                  <a:pt x="263203" y="69336"/>
                </a:lnTo>
                <a:lnTo>
                  <a:pt x="261194" y="65829"/>
                </a:lnTo>
                <a:lnTo>
                  <a:pt x="259854" y="61586"/>
                </a:lnTo>
                <a:lnTo>
                  <a:pt x="258961" y="56853"/>
                </a:lnTo>
                <a:lnTo>
                  <a:pt x="258366" y="51792"/>
                </a:lnTo>
                <a:lnTo>
                  <a:pt x="257017" y="47466"/>
                </a:lnTo>
                <a:lnTo>
                  <a:pt x="255165" y="43629"/>
                </a:lnTo>
                <a:lnTo>
                  <a:pt x="252977" y="40119"/>
                </a:lnTo>
                <a:lnTo>
                  <a:pt x="250567" y="36826"/>
                </a:lnTo>
                <a:lnTo>
                  <a:pt x="248007" y="33678"/>
                </a:lnTo>
                <a:lnTo>
                  <a:pt x="245348" y="30627"/>
                </a:lnTo>
                <a:lnTo>
                  <a:pt x="242623" y="28593"/>
                </a:lnTo>
                <a:lnTo>
                  <a:pt x="237055" y="26333"/>
                </a:lnTo>
                <a:lnTo>
                  <a:pt x="231406" y="22789"/>
                </a:lnTo>
                <a:lnTo>
                  <a:pt x="228566" y="20510"/>
                </a:lnTo>
                <a:lnTo>
                  <a:pt x="225720" y="18991"/>
                </a:lnTo>
                <a:lnTo>
                  <a:pt x="220018" y="17303"/>
                </a:lnTo>
                <a:lnTo>
                  <a:pt x="214308" y="14013"/>
                </a:lnTo>
                <a:lnTo>
                  <a:pt x="205740" y="73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460"/>
          <p:cNvSpPr/>
          <p:nvPr/>
        </p:nvSpPr>
        <p:spPr>
          <a:xfrm>
            <a:off x="1708784" y="1414462"/>
            <a:ext cx="240031" cy="25718"/>
          </a:xfrm>
          <a:custGeom>
            <a:avLst/>
            <a:gdLst/>
            <a:ahLst/>
            <a:cxnLst/>
            <a:rect l="0" t="0" r="0" b="0"/>
            <a:pathLst>
              <a:path w="240031" h="25718">
                <a:moveTo>
                  <a:pt x="0" y="17145"/>
                </a:moveTo>
                <a:lnTo>
                  <a:pt x="4551" y="17145"/>
                </a:lnTo>
                <a:lnTo>
                  <a:pt x="5892" y="18098"/>
                </a:lnTo>
                <a:lnTo>
                  <a:pt x="6786" y="19685"/>
                </a:lnTo>
                <a:lnTo>
                  <a:pt x="8542" y="25613"/>
                </a:lnTo>
                <a:lnTo>
                  <a:pt x="15411" y="25697"/>
                </a:lnTo>
                <a:lnTo>
                  <a:pt x="50284" y="25717"/>
                </a:lnTo>
                <a:lnTo>
                  <a:pt x="56383" y="24765"/>
                </a:lnTo>
                <a:lnTo>
                  <a:pt x="63306" y="23177"/>
                </a:lnTo>
                <a:lnTo>
                  <a:pt x="70779" y="21167"/>
                </a:lnTo>
                <a:lnTo>
                  <a:pt x="77667" y="19826"/>
                </a:lnTo>
                <a:lnTo>
                  <a:pt x="84163" y="18932"/>
                </a:lnTo>
                <a:lnTo>
                  <a:pt x="90399" y="18337"/>
                </a:lnTo>
                <a:lnTo>
                  <a:pt x="97413" y="17939"/>
                </a:lnTo>
                <a:lnTo>
                  <a:pt x="112828" y="17498"/>
                </a:lnTo>
                <a:lnTo>
                  <a:pt x="133020" y="17250"/>
                </a:lnTo>
                <a:lnTo>
                  <a:pt x="139163" y="16262"/>
                </a:lnTo>
                <a:lnTo>
                  <a:pt x="145163" y="14652"/>
                </a:lnTo>
                <a:lnTo>
                  <a:pt x="151068" y="12625"/>
                </a:lnTo>
                <a:lnTo>
                  <a:pt x="156910" y="11274"/>
                </a:lnTo>
                <a:lnTo>
                  <a:pt x="162709" y="10374"/>
                </a:lnTo>
                <a:lnTo>
                  <a:pt x="168480" y="9773"/>
                </a:lnTo>
                <a:lnTo>
                  <a:pt x="174233" y="9373"/>
                </a:lnTo>
                <a:lnTo>
                  <a:pt x="179973" y="9106"/>
                </a:lnTo>
                <a:lnTo>
                  <a:pt x="194613" y="8731"/>
                </a:lnTo>
                <a:lnTo>
                  <a:pt x="229751" y="8573"/>
                </a:lnTo>
                <a:lnTo>
                  <a:pt x="231273" y="7621"/>
                </a:lnTo>
                <a:lnTo>
                  <a:pt x="233240" y="6033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461"/>
          <p:cNvSpPr/>
          <p:nvPr/>
        </p:nvSpPr>
        <p:spPr>
          <a:xfrm>
            <a:off x="1760228" y="1346235"/>
            <a:ext cx="137152" cy="213960"/>
          </a:xfrm>
          <a:custGeom>
            <a:avLst/>
            <a:gdLst/>
            <a:ahLst/>
            <a:cxnLst/>
            <a:rect l="0" t="0" r="0" b="0"/>
            <a:pathLst>
              <a:path w="137152" h="213960">
                <a:moveTo>
                  <a:pt x="8564" y="8220"/>
                </a:moveTo>
                <a:lnTo>
                  <a:pt x="4013" y="8220"/>
                </a:lnTo>
                <a:lnTo>
                  <a:pt x="2672" y="7267"/>
                </a:lnTo>
                <a:lnTo>
                  <a:pt x="1779" y="5680"/>
                </a:lnTo>
                <a:lnTo>
                  <a:pt x="96" y="0"/>
                </a:lnTo>
                <a:lnTo>
                  <a:pt x="5" y="6479"/>
                </a:lnTo>
                <a:lnTo>
                  <a:pt x="0" y="7059"/>
                </a:lnTo>
                <a:lnTo>
                  <a:pt x="2536" y="10244"/>
                </a:lnTo>
                <a:lnTo>
                  <a:pt x="4545" y="12427"/>
                </a:lnTo>
                <a:lnTo>
                  <a:pt x="5884" y="14834"/>
                </a:lnTo>
                <a:lnTo>
                  <a:pt x="7373" y="20049"/>
                </a:lnTo>
                <a:lnTo>
                  <a:pt x="10575" y="25542"/>
                </a:lnTo>
                <a:lnTo>
                  <a:pt x="12762" y="28340"/>
                </a:lnTo>
                <a:lnTo>
                  <a:pt x="15173" y="31158"/>
                </a:lnTo>
                <a:lnTo>
                  <a:pt x="17732" y="33990"/>
                </a:lnTo>
                <a:lnTo>
                  <a:pt x="23116" y="39675"/>
                </a:lnTo>
                <a:lnTo>
                  <a:pt x="37174" y="53943"/>
                </a:lnTo>
                <a:lnTo>
                  <a:pt x="40020" y="57752"/>
                </a:lnTo>
                <a:lnTo>
                  <a:pt x="42869" y="62196"/>
                </a:lnTo>
                <a:lnTo>
                  <a:pt x="45722" y="67064"/>
                </a:lnTo>
                <a:lnTo>
                  <a:pt x="48576" y="71262"/>
                </a:lnTo>
                <a:lnTo>
                  <a:pt x="51431" y="75013"/>
                </a:lnTo>
                <a:lnTo>
                  <a:pt x="54287" y="78466"/>
                </a:lnTo>
                <a:lnTo>
                  <a:pt x="57144" y="82673"/>
                </a:lnTo>
                <a:lnTo>
                  <a:pt x="60000" y="87383"/>
                </a:lnTo>
                <a:lnTo>
                  <a:pt x="62857" y="92427"/>
                </a:lnTo>
                <a:lnTo>
                  <a:pt x="64762" y="96743"/>
                </a:lnTo>
                <a:lnTo>
                  <a:pt x="66032" y="100573"/>
                </a:lnTo>
                <a:lnTo>
                  <a:pt x="66878" y="104078"/>
                </a:lnTo>
                <a:lnTo>
                  <a:pt x="69348" y="108320"/>
                </a:lnTo>
                <a:lnTo>
                  <a:pt x="72899" y="113053"/>
                </a:lnTo>
                <a:lnTo>
                  <a:pt x="77172" y="118114"/>
                </a:lnTo>
                <a:lnTo>
                  <a:pt x="80020" y="123392"/>
                </a:lnTo>
                <a:lnTo>
                  <a:pt x="81919" y="128817"/>
                </a:lnTo>
                <a:lnTo>
                  <a:pt x="83185" y="134337"/>
                </a:lnTo>
                <a:lnTo>
                  <a:pt x="84981" y="138971"/>
                </a:lnTo>
                <a:lnTo>
                  <a:pt x="87131" y="143012"/>
                </a:lnTo>
                <a:lnTo>
                  <a:pt x="89517" y="146659"/>
                </a:lnTo>
                <a:lnTo>
                  <a:pt x="92168" y="153250"/>
                </a:lnTo>
                <a:lnTo>
                  <a:pt x="92875" y="156342"/>
                </a:lnTo>
                <a:lnTo>
                  <a:pt x="96200" y="162317"/>
                </a:lnTo>
                <a:lnTo>
                  <a:pt x="98421" y="165243"/>
                </a:lnTo>
                <a:lnTo>
                  <a:pt x="100888" y="171036"/>
                </a:lnTo>
                <a:lnTo>
                  <a:pt x="101546" y="173914"/>
                </a:lnTo>
                <a:lnTo>
                  <a:pt x="104817" y="179651"/>
                </a:lnTo>
                <a:lnTo>
                  <a:pt x="107022" y="182515"/>
                </a:lnTo>
                <a:lnTo>
                  <a:pt x="109473" y="188237"/>
                </a:lnTo>
                <a:lnTo>
                  <a:pt x="111047" y="195120"/>
                </a:lnTo>
                <a:lnTo>
                  <a:pt x="113802" y="198602"/>
                </a:lnTo>
                <a:lnTo>
                  <a:pt x="115870" y="200863"/>
                </a:lnTo>
                <a:lnTo>
                  <a:pt x="117249" y="203324"/>
                </a:lnTo>
                <a:lnTo>
                  <a:pt x="118781" y="208598"/>
                </a:lnTo>
                <a:lnTo>
                  <a:pt x="120142" y="210385"/>
                </a:lnTo>
                <a:lnTo>
                  <a:pt x="122002" y="211576"/>
                </a:lnTo>
                <a:lnTo>
                  <a:pt x="127280" y="213489"/>
                </a:lnTo>
                <a:lnTo>
                  <a:pt x="130542" y="213750"/>
                </a:lnTo>
                <a:lnTo>
                  <a:pt x="137151" y="2139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462"/>
          <p:cNvSpPr/>
          <p:nvPr/>
        </p:nvSpPr>
        <p:spPr>
          <a:xfrm>
            <a:off x="2043112" y="1277407"/>
            <a:ext cx="255448" cy="274215"/>
          </a:xfrm>
          <a:custGeom>
            <a:avLst/>
            <a:gdLst/>
            <a:ahLst/>
            <a:cxnLst/>
            <a:rect l="0" t="0" r="0" b="0"/>
            <a:pathLst>
              <a:path w="255448" h="274215">
                <a:moveTo>
                  <a:pt x="171450" y="8468"/>
                </a:moveTo>
                <a:lnTo>
                  <a:pt x="171450" y="3917"/>
                </a:lnTo>
                <a:lnTo>
                  <a:pt x="172402" y="2576"/>
                </a:lnTo>
                <a:lnTo>
                  <a:pt x="173990" y="1682"/>
                </a:lnTo>
                <a:lnTo>
                  <a:pt x="178831" y="248"/>
                </a:lnTo>
                <a:lnTo>
                  <a:pt x="178276" y="131"/>
                </a:lnTo>
                <a:lnTo>
                  <a:pt x="175119" y="0"/>
                </a:lnTo>
                <a:lnTo>
                  <a:pt x="173896" y="917"/>
                </a:lnTo>
                <a:lnTo>
                  <a:pt x="173081" y="2482"/>
                </a:lnTo>
                <a:lnTo>
                  <a:pt x="172537" y="4477"/>
                </a:lnTo>
                <a:lnTo>
                  <a:pt x="170269" y="5807"/>
                </a:lnTo>
                <a:lnTo>
                  <a:pt x="162670" y="7285"/>
                </a:lnTo>
                <a:lnTo>
                  <a:pt x="155483" y="7942"/>
                </a:lnTo>
                <a:lnTo>
                  <a:pt x="152233" y="8117"/>
                </a:lnTo>
                <a:lnTo>
                  <a:pt x="148161" y="9186"/>
                </a:lnTo>
                <a:lnTo>
                  <a:pt x="143541" y="10852"/>
                </a:lnTo>
                <a:lnTo>
                  <a:pt x="138557" y="12915"/>
                </a:lnTo>
                <a:lnTo>
                  <a:pt x="132376" y="14290"/>
                </a:lnTo>
                <a:lnTo>
                  <a:pt x="125398" y="15207"/>
                </a:lnTo>
                <a:lnTo>
                  <a:pt x="117889" y="15818"/>
                </a:lnTo>
                <a:lnTo>
                  <a:pt x="111930" y="17178"/>
                </a:lnTo>
                <a:lnTo>
                  <a:pt x="107005" y="19037"/>
                </a:lnTo>
                <a:lnTo>
                  <a:pt x="102769" y="21229"/>
                </a:lnTo>
                <a:lnTo>
                  <a:pt x="98040" y="22690"/>
                </a:lnTo>
                <a:lnTo>
                  <a:pt x="92983" y="23664"/>
                </a:lnTo>
                <a:lnTo>
                  <a:pt x="87706" y="24314"/>
                </a:lnTo>
                <a:lnTo>
                  <a:pt x="82283" y="24747"/>
                </a:lnTo>
                <a:lnTo>
                  <a:pt x="76763" y="25035"/>
                </a:lnTo>
                <a:lnTo>
                  <a:pt x="71178" y="25228"/>
                </a:lnTo>
                <a:lnTo>
                  <a:pt x="66502" y="24403"/>
                </a:lnTo>
                <a:lnTo>
                  <a:pt x="55370" y="19645"/>
                </a:lnTo>
                <a:lnTo>
                  <a:pt x="49056" y="18198"/>
                </a:lnTo>
                <a:lnTo>
                  <a:pt x="43075" y="17555"/>
                </a:lnTo>
                <a:lnTo>
                  <a:pt x="34442" y="17049"/>
                </a:lnTo>
                <a:lnTo>
                  <a:pt x="34303" y="24422"/>
                </a:lnTo>
                <a:lnTo>
                  <a:pt x="34290" y="79555"/>
                </a:lnTo>
                <a:lnTo>
                  <a:pt x="31750" y="88005"/>
                </a:lnTo>
                <a:lnTo>
                  <a:pt x="29739" y="92925"/>
                </a:lnTo>
                <a:lnTo>
                  <a:pt x="27505" y="100932"/>
                </a:lnTo>
                <a:lnTo>
                  <a:pt x="26512" y="108618"/>
                </a:lnTo>
                <a:lnTo>
                  <a:pt x="26247" y="113334"/>
                </a:lnTo>
                <a:lnTo>
                  <a:pt x="25953" y="122702"/>
                </a:lnTo>
                <a:lnTo>
                  <a:pt x="25764" y="136478"/>
                </a:lnTo>
                <a:lnTo>
                  <a:pt x="25749" y="139528"/>
                </a:lnTo>
                <a:lnTo>
                  <a:pt x="24786" y="142513"/>
                </a:lnTo>
                <a:lnTo>
                  <a:pt x="21176" y="148371"/>
                </a:lnTo>
                <a:lnTo>
                  <a:pt x="18936" y="154149"/>
                </a:lnTo>
                <a:lnTo>
                  <a:pt x="17941" y="159893"/>
                </a:lnTo>
                <a:lnTo>
                  <a:pt x="17499" y="165620"/>
                </a:lnTo>
                <a:lnTo>
                  <a:pt x="18333" y="167528"/>
                </a:lnTo>
                <a:lnTo>
                  <a:pt x="19842" y="168801"/>
                </a:lnTo>
                <a:lnTo>
                  <a:pt x="25616" y="171301"/>
                </a:lnTo>
                <a:lnTo>
                  <a:pt x="30238" y="171332"/>
                </a:lnTo>
                <a:lnTo>
                  <a:pt x="32541" y="170384"/>
                </a:lnTo>
                <a:lnTo>
                  <a:pt x="40333" y="164499"/>
                </a:lnTo>
                <a:lnTo>
                  <a:pt x="45866" y="159412"/>
                </a:lnTo>
                <a:lnTo>
                  <a:pt x="49627" y="156722"/>
                </a:lnTo>
                <a:lnTo>
                  <a:pt x="54040" y="153977"/>
                </a:lnTo>
                <a:lnTo>
                  <a:pt x="58887" y="151194"/>
                </a:lnTo>
                <a:lnTo>
                  <a:pt x="64023" y="149338"/>
                </a:lnTo>
                <a:lnTo>
                  <a:pt x="69352" y="148101"/>
                </a:lnTo>
                <a:lnTo>
                  <a:pt x="74809" y="147277"/>
                </a:lnTo>
                <a:lnTo>
                  <a:pt x="81306" y="145775"/>
                </a:lnTo>
                <a:lnTo>
                  <a:pt x="88494" y="143821"/>
                </a:lnTo>
                <a:lnTo>
                  <a:pt x="96143" y="141565"/>
                </a:lnTo>
                <a:lnTo>
                  <a:pt x="103148" y="140062"/>
                </a:lnTo>
                <a:lnTo>
                  <a:pt x="109723" y="139060"/>
                </a:lnTo>
                <a:lnTo>
                  <a:pt x="116011" y="138391"/>
                </a:lnTo>
                <a:lnTo>
                  <a:pt x="123061" y="136994"/>
                </a:lnTo>
                <a:lnTo>
                  <a:pt x="130618" y="135109"/>
                </a:lnTo>
                <a:lnTo>
                  <a:pt x="138514" y="132900"/>
                </a:lnTo>
                <a:lnTo>
                  <a:pt x="145682" y="131428"/>
                </a:lnTo>
                <a:lnTo>
                  <a:pt x="152367" y="130446"/>
                </a:lnTo>
                <a:lnTo>
                  <a:pt x="158728" y="129791"/>
                </a:lnTo>
                <a:lnTo>
                  <a:pt x="164873" y="129355"/>
                </a:lnTo>
                <a:lnTo>
                  <a:pt x="170876" y="129064"/>
                </a:lnTo>
                <a:lnTo>
                  <a:pt x="182625" y="128741"/>
                </a:lnTo>
                <a:lnTo>
                  <a:pt x="194196" y="128597"/>
                </a:lnTo>
                <a:lnTo>
                  <a:pt x="198997" y="129512"/>
                </a:lnTo>
                <a:lnTo>
                  <a:pt x="206871" y="133067"/>
                </a:lnTo>
                <a:lnTo>
                  <a:pt x="221209" y="140424"/>
                </a:lnTo>
                <a:lnTo>
                  <a:pt x="225578" y="142159"/>
                </a:lnTo>
                <a:lnTo>
                  <a:pt x="232972" y="144086"/>
                </a:lnTo>
                <a:lnTo>
                  <a:pt x="239433" y="147482"/>
                </a:lnTo>
                <a:lnTo>
                  <a:pt x="242490" y="149721"/>
                </a:lnTo>
                <a:lnTo>
                  <a:pt x="248426" y="157290"/>
                </a:lnTo>
                <a:lnTo>
                  <a:pt x="251342" y="161975"/>
                </a:lnTo>
                <a:lnTo>
                  <a:pt x="254583" y="169720"/>
                </a:lnTo>
                <a:lnTo>
                  <a:pt x="255447" y="173120"/>
                </a:lnTo>
                <a:lnTo>
                  <a:pt x="255070" y="177291"/>
                </a:lnTo>
                <a:lnTo>
                  <a:pt x="253867" y="181976"/>
                </a:lnTo>
                <a:lnTo>
                  <a:pt x="252112" y="187005"/>
                </a:lnTo>
                <a:lnTo>
                  <a:pt x="247622" y="195132"/>
                </a:lnTo>
                <a:lnTo>
                  <a:pt x="241499" y="202872"/>
                </a:lnTo>
                <a:lnTo>
                  <a:pt x="237199" y="207603"/>
                </a:lnTo>
                <a:lnTo>
                  <a:pt x="232428" y="212662"/>
                </a:lnTo>
                <a:lnTo>
                  <a:pt x="227342" y="216987"/>
                </a:lnTo>
                <a:lnTo>
                  <a:pt x="222047" y="220823"/>
                </a:lnTo>
                <a:lnTo>
                  <a:pt x="195308" y="238374"/>
                </a:lnTo>
                <a:lnTo>
                  <a:pt x="187356" y="242701"/>
                </a:lnTo>
                <a:lnTo>
                  <a:pt x="179196" y="246538"/>
                </a:lnTo>
                <a:lnTo>
                  <a:pt x="170899" y="250049"/>
                </a:lnTo>
                <a:lnTo>
                  <a:pt x="162510" y="253342"/>
                </a:lnTo>
                <a:lnTo>
                  <a:pt x="145569" y="259541"/>
                </a:lnTo>
                <a:lnTo>
                  <a:pt x="138004" y="262527"/>
                </a:lnTo>
                <a:lnTo>
                  <a:pt x="131055" y="265471"/>
                </a:lnTo>
                <a:lnTo>
                  <a:pt x="124518" y="268385"/>
                </a:lnTo>
                <a:lnTo>
                  <a:pt x="117302" y="270329"/>
                </a:lnTo>
                <a:lnTo>
                  <a:pt x="109634" y="271624"/>
                </a:lnTo>
                <a:lnTo>
                  <a:pt x="101664" y="272488"/>
                </a:lnTo>
                <a:lnTo>
                  <a:pt x="93494" y="273064"/>
                </a:lnTo>
                <a:lnTo>
                  <a:pt x="85189" y="273447"/>
                </a:lnTo>
                <a:lnTo>
                  <a:pt x="62389" y="273988"/>
                </a:lnTo>
                <a:lnTo>
                  <a:pt x="5876" y="274214"/>
                </a:lnTo>
                <a:lnTo>
                  <a:pt x="3917" y="273262"/>
                </a:lnTo>
                <a:lnTo>
                  <a:pt x="2612" y="271674"/>
                </a:lnTo>
                <a:lnTo>
                  <a:pt x="0" y="2656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463"/>
          <p:cNvSpPr/>
          <p:nvPr/>
        </p:nvSpPr>
        <p:spPr>
          <a:xfrm>
            <a:off x="6775135" y="2074576"/>
            <a:ext cx="240028" cy="17114"/>
          </a:xfrm>
          <a:custGeom>
            <a:avLst/>
            <a:gdLst/>
            <a:ahLst/>
            <a:cxnLst/>
            <a:rect l="0" t="0" r="0" b="0"/>
            <a:pathLst>
              <a:path w="240028" h="17114">
                <a:moveTo>
                  <a:pt x="8570" y="8541"/>
                </a:moveTo>
                <a:lnTo>
                  <a:pt x="0" y="8541"/>
                </a:lnTo>
                <a:lnTo>
                  <a:pt x="74442" y="8541"/>
                </a:lnTo>
                <a:lnTo>
                  <a:pt x="80107" y="7588"/>
                </a:lnTo>
                <a:lnTo>
                  <a:pt x="85788" y="6001"/>
                </a:lnTo>
                <a:lnTo>
                  <a:pt x="91482" y="3990"/>
                </a:lnTo>
                <a:lnTo>
                  <a:pt x="97181" y="2650"/>
                </a:lnTo>
                <a:lnTo>
                  <a:pt x="102887" y="1756"/>
                </a:lnTo>
                <a:lnTo>
                  <a:pt x="108595" y="1160"/>
                </a:lnTo>
                <a:lnTo>
                  <a:pt x="114306" y="763"/>
                </a:lnTo>
                <a:lnTo>
                  <a:pt x="120018" y="498"/>
                </a:lnTo>
                <a:lnTo>
                  <a:pt x="131444" y="204"/>
                </a:lnTo>
                <a:lnTo>
                  <a:pt x="160018" y="0"/>
                </a:lnTo>
                <a:lnTo>
                  <a:pt x="165732" y="942"/>
                </a:lnTo>
                <a:lnTo>
                  <a:pt x="171447" y="2522"/>
                </a:lnTo>
                <a:lnTo>
                  <a:pt x="177162" y="4529"/>
                </a:lnTo>
                <a:lnTo>
                  <a:pt x="181924" y="5866"/>
                </a:lnTo>
                <a:lnTo>
                  <a:pt x="186052" y="6758"/>
                </a:lnTo>
                <a:lnTo>
                  <a:pt x="189756" y="7352"/>
                </a:lnTo>
                <a:lnTo>
                  <a:pt x="194131" y="7749"/>
                </a:lnTo>
                <a:lnTo>
                  <a:pt x="198952" y="8013"/>
                </a:lnTo>
                <a:lnTo>
                  <a:pt x="212299" y="8385"/>
                </a:lnTo>
                <a:lnTo>
                  <a:pt x="215827" y="8437"/>
                </a:lnTo>
                <a:lnTo>
                  <a:pt x="219131" y="9424"/>
                </a:lnTo>
                <a:lnTo>
                  <a:pt x="222286" y="11035"/>
                </a:lnTo>
                <a:lnTo>
                  <a:pt x="225343" y="13061"/>
                </a:lnTo>
                <a:lnTo>
                  <a:pt x="228332" y="14412"/>
                </a:lnTo>
                <a:lnTo>
                  <a:pt x="231278" y="15312"/>
                </a:lnTo>
                <a:lnTo>
                  <a:pt x="240027" y="171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464"/>
          <p:cNvSpPr/>
          <p:nvPr/>
        </p:nvSpPr>
        <p:spPr>
          <a:xfrm>
            <a:off x="6783705" y="2194560"/>
            <a:ext cx="248603" cy="13512"/>
          </a:xfrm>
          <a:custGeom>
            <a:avLst/>
            <a:gdLst/>
            <a:ahLst/>
            <a:cxnLst/>
            <a:rect l="0" t="0" r="0" b="0"/>
            <a:pathLst>
              <a:path w="248603" h="13512">
                <a:moveTo>
                  <a:pt x="0" y="8572"/>
                </a:moveTo>
                <a:lnTo>
                  <a:pt x="20151" y="8572"/>
                </a:lnTo>
                <a:lnTo>
                  <a:pt x="22959" y="9525"/>
                </a:lnTo>
                <a:lnTo>
                  <a:pt x="25784" y="11112"/>
                </a:lnTo>
                <a:lnTo>
                  <a:pt x="28619" y="13123"/>
                </a:lnTo>
                <a:lnTo>
                  <a:pt x="32414" y="13511"/>
                </a:lnTo>
                <a:lnTo>
                  <a:pt x="36849" y="12817"/>
                </a:lnTo>
                <a:lnTo>
                  <a:pt x="41711" y="11402"/>
                </a:lnTo>
                <a:lnTo>
                  <a:pt x="46857" y="10459"/>
                </a:lnTo>
                <a:lnTo>
                  <a:pt x="52194" y="9830"/>
                </a:lnTo>
                <a:lnTo>
                  <a:pt x="57655" y="9411"/>
                </a:lnTo>
                <a:lnTo>
                  <a:pt x="63202" y="9131"/>
                </a:lnTo>
                <a:lnTo>
                  <a:pt x="74444" y="8821"/>
                </a:lnTo>
                <a:lnTo>
                  <a:pt x="125733" y="8579"/>
                </a:lnTo>
                <a:lnTo>
                  <a:pt x="131447" y="7624"/>
                </a:lnTo>
                <a:lnTo>
                  <a:pt x="137161" y="6035"/>
                </a:lnTo>
                <a:lnTo>
                  <a:pt x="142876" y="4023"/>
                </a:lnTo>
                <a:lnTo>
                  <a:pt x="149543" y="2682"/>
                </a:lnTo>
                <a:lnTo>
                  <a:pt x="156845" y="1788"/>
                </a:lnTo>
                <a:lnTo>
                  <a:pt x="170674" y="794"/>
                </a:lnTo>
                <a:lnTo>
                  <a:pt x="179995" y="353"/>
                </a:lnTo>
                <a:lnTo>
                  <a:pt x="189853" y="157"/>
                </a:lnTo>
                <a:lnTo>
                  <a:pt x="24860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465"/>
          <p:cNvSpPr/>
          <p:nvPr/>
        </p:nvSpPr>
        <p:spPr>
          <a:xfrm>
            <a:off x="7203757" y="1971684"/>
            <a:ext cx="248215" cy="342892"/>
          </a:xfrm>
          <a:custGeom>
            <a:avLst/>
            <a:gdLst/>
            <a:ahLst/>
            <a:cxnLst/>
            <a:rect l="0" t="0" r="0" b="0"/>
            <a:pathLst>
              <a:path w="248215" h="342892">
                <a:moveTo>
                  <a:pt x="0" y="34280"/>
                </a:moveTo>
                <a:lnTo>
                  <a:pt x="0" y="26900"/>
                </a:lnTo>
                <a:lnTo>
                  <a:pt x="4551" y="21510"/>
                </a:lnTo>
                <a:lnTo>
                  <a:pt x="6844" y="20052"/>
                </a:lnTo>
                <a:lnTo>
                  <a:pt x="11932" y="18432"/>
                </a:lnTo>
                <a:lnTo>
                  <a:pt x="17368" y="17712"/>
                </a:lnTo>
                <a:lnTo>
                  <a:pt x="23912" y="17392"/>
                </a:lnTo>
                <a:lnTo>
                  <a:pt x="33171" y="17249"/>
                </a:lnTo>
                <a:lnTo>
                  <a:pt x="37353" y="16259"/>
                </a:lnTo>
                <a:lnTo>
                  <a:pt x="44542" y="12618"/>
                </a:lnTo>
                <a:lnTo>
                  <a:pt x="48745" y="11267"/>
                </a:lnTo>
                <a:lnTo>
                  <a:pt x="53451" y="10365"/>
                </a:lnTo>
                <a:lnTo>
                  <a:pt x="58495" y="9765"/>
                </a:lnTo>
                <a:lnTo>
                  <a:pt x="62809" y="9364"/>
                </a:lnTo>
                <a:lnTo>
                  <a:pt x="70143" y="8919"/>
                </a:lnTo>
                <a:lnTo>
                  <a:pt x="79117" y="8721"/>
                </a:lnTo>
                <a:lnTo>
                  <a:pt x="117273" y="8572"/>
                </a:lnTo>
                <a:lnTo>
                  <a:pt x="122950" y="7617"/>
                </a:lnTo>
                <a:lnTo>
                  <a:pt x="128639" y="6027"/>
                </a:lnTo>
                <a:lnTo>
                  <a:pt x="134336" y="4015"/>
                </a:lnTo>
                <a:lnTo>
                  <a:pt x="139087" y="2673"/>
                </a:lnTo>
                <a:lnTo>
                  <a:pt x="143208" y="1779"/>
                </a:lnTo>
                <a:lnTo>
                  <a:pt x="146907" y="1183"/>
                </a:lnTo>
                <a:lnTo>
                  <a:pt x="151278" y="786"/>
                </a:lnTo>
                <a:lnTo>
                  <a:pt x="156097" y="521"/>
                </a:lnTo>
                <a:lnTo>
                  <a:pt x="166531" y="226"/>
                </a:lnTo>
                <a:lnTo>
                  <a:pt x="199554" y="0"/>
                </a:lnTo>
                <a:lnTo>
                  <a:pt x="203521" y="949"/>
                </a:lnTo>
                <a:lnTo>
                  <a:pt x="208071" y="2535"/>
                </a:lnTo>
                <a:lnTo>
                  <a:pt x="213009" y="4544"/>
                </a:lnTo>
                <a:lnTo>
                  <a:pt x="217254" y="5884"/>
                </a:lnTo>
                <a:lnTo>
                  <a:pt x="224510" y="7372"/>
                </a:lnTo>
                <a:lnTo>
                  <a:pt x="226826" y="8722"/>
                </a:lnTo>
                <a:lnTo>
                  <a:pt x="228370" y="10574"/>
                </a:lnTo>
                <a:lnTo>
                  <a:pt x="229399" y="12761"/>
                </a:lnTo>
                <a:lnTo>
                  <a:pt x="236943" y="22163"/>
                </a:lnTo>
                <a:lnTo>
                  <a:pt x="238658" y="24132"/>
                </a:lnTo>
                <a:lnTo>
                  <a:pt x="244175" y="34343"/>
                </a:lnTo>
                <a:lnTo>
                  <a:pt x="246635" y="41611"/>
                </a:lnTo>
                <a:lnTo>
                  <a:pt x="247728" y="48969"/>
                </a:lnTo>
                <a:lnTo>
                  <a:pt x="248214" y="58588"/>
                </a:lnTo>
                <a:lnTo>
                  <a:pt x="247391" y="62868"/>
                </a:lnTo>
                <a:lnTo>
                  <a:pt x="243937" y="70164"/>
                </a:lnTo>
                <a:lnTo>
                  <a:pt x="241766" y="79121"/>
                </a:lnTo>
                <a:lnTo>
                  <a:pt x="239849" y="89452"/>
                </a:lnTo>
                <a:lnTo>
                  <a:pt x="238005" y="94874"/>
                </a:lnTo>
                <a:lnTo>
                  <a:pt x="235823" y="100394"/>
                </a:lnTo>
                <a:lnTo>
                  <a:pt x="234368" y="105979"/>
                </a:lnTo>
                <a:lnTo>
                  <a:pt x="233398" y="111607"/>
                </a:lnTo>
                <a:lnTo>
                  <a:pt x="232751" y="117264"/>
                </a:lnTo>
                <a:lnTo>
                  <a:pt x="231368" y="122940"/>
                </a:lnTo>
                <a:lnTo>
                  <a:pt x="229493" y="128630"/>
                </a:lnTo>
                <a:lnTo>
                  <a:pt x="227290" y="134327"/>
                </a:lnTo>
                <a:lnTo>
                  <a:pt x="224869" y="140031"/>
                </a:lnTo>
                <a:lnTo>
                  <a:pt x="219640" y="151448"/>
                </a:lnTo>
                <a:lnTo>
                  <a:pt x="216911" y="158112"/>
                </a:lnTo>
                <a:lnTo>
                  <a:pt x="214140" y="165413"/>
                </a:lnTo>
                <a:lnTo>
                  <a:pt x="211340" y="173137"/>
                </a:lnTo>
                <a:lnTo>
                  <a:pt x="209474" y="180192"/>
                </a:lnTo>
                <a:lnTo>
                  <a:pt x="208229" y="186799"/>
                </a:lnTo>
                <a:lnTo>
                  <a:pt x="207399" y="193110"/>
                </a:lnTo>
                <a:lnTo>
                  <a:pt x="205894" y="199222"/>
                </a:lnTo>
                <a:lnTo>
                  <a:pt x="203938" y="205201"/>
                </a:lnTo>
                <a:lnTo>
                  <a:pt x="201681" y="211093"/>
                </a:lnTo>
                <a:lnTo>
                  <a:pt x="200177" y="216925"/>
                </a:lnTo>
                <a:lnTo>
                  <a:pt x="199174" y="222719"/>
                </a:lnTo>
                <a:lnTo>
                  <a:pt x="198505" y="228486"/>
                </a:lnTo>
                <a:lnTo>
                  <a:pt x="197107" y="234236"/>
                </a:lnTo>
                <a:lnTo>
                  <a:pt x="195222" y="239974"/>
                </a:lnTo>
                <a:lnTo>
                  <a:pt x="191541" y="250477"/>
                </a:lnTo>
                <a:lnTo>
                  <a:pt x="189904" y="258320"/>
                </a:lnTo>
                <a:lnTo>
                  <a:pt x="189177" y="267521"/>
                </a:lnTo>
                <a:lnTo>
                  <a:pt x="188854" y="277008"/>
                </a:lnTo>
                <a:lnTo>
                  <a:pt x="188672" y="288657"/>
                </a:lnTo>
                <a:lnTo>
                  <a:pt x="188595" y="3428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466"/>
          <p:cNvSpPr/>
          <p:nvPr/>
        </p:nvSpPr>
        <p:spPr>
          <a:xfrm>
            <a:off x="7632395" y="1963102"/>
            <a:ext cx="274308" cy="137161"/>
          </a:xfrm>
          <a:custGeom>
            <a:avLst/>
            <a:gdLst/>
            <a:ahLst/>
            <a:cxnLst/>
            <a:rect l="0" t="0" r="0" b="0"/>
            <a:pathLst>
              <a:path w="274308" h="137161">
                <a:moveTo>
                  <a:pt x="42849" y="0"/>
                </a:moveTo>
                <a:lnTo>
                  <a:pt x="42849" y="24142"/>
                </a:lnTo>
                <a:lnTo>
                  <a:pt x="40310" y="27557"/>
                </a:lnTo>
                <a:lnTo>
                  <a:pt x="38298" y="29801"/>
                </a:lnTo>
                <a:lnTo>
                  <a:pt x="36005" y="33203"/>
                </a:lnTo>
                <a:lnTo>
                  <a:pt x="33525" y="37375"/>
                </a:lnTo>
                <a:lnTo>
                  <a:pt x="30918" y="42062"/>
                </a:lnTo>
                <a:lnTo>
                  <a:pt x="29180" y="46139"/>
                </a:lnTo>
                <a:lnTo>
                  <a:pt x="28022" y="49809"/>
                </a:lnTo>
                <a:lnTo>
                  <a:pt x="27249" y="53209"/>
                </a:lnTo>
                <a:lnTo>
                  <a:pt x="25782" y="56427"/>
                </a:lnTo>
                <a:lnTo>
                  <a:pt x="23851" y="59526"/>
                </a:lnTo>
                <a:lnTo>
                  <a:pt x="21612" y="62544"/>
                </a:lnTo>
                <a:lnTo>
                  <a:pt x="20118" y="65508"/>
                </a:lnTo>
                <a:lnTo>
                  <a:pt x="19123" y="68437"/>
                </a:lnTo>
                <a:lnTo>
                  <a:pt x="18459" y="71342"/>
                </a:lnTo>
                <a:lnTo>
                  <a:pt x="17065" y="74232"/>
                </a:lnTo>
                <a:lnTo>
                  <a:pt x="15182" y="77110"/>
                </a:lnTo>
                <a:lnTo>
                  <a:pt x="12974" y="79982"/>
                </a:lnTo>
                <a:lnTo>
                  <a:pt x="10550" y="82849"/>
                </a:lnTo>
                <a:lnTo>
                  <a:pt x="7982" y="85713"/>
                </a:lnTo>
                <a:lnTo>
                  <a:pt x="1566" y="92602"/>
                </a:lnTo>
                <a:lnTo>
                  <a:pt x="1040" y="94120"/>
                </a:lnTo>
                <a:lnTo>
                  <a:pt x="456" y="98346"/>
                </a:lnTo>
                <a:lnTo>
                  <a:pt x="299" y="100807"/>
                </a:lnTo>
                <a:lnTo>
                  <a:pt x="195" y="103399"/>
                </a:lnTo>
                <a:lnTo>
                  <a:pt x="0" y="110972"/>
                </a:lnTo>
                <a:lnTo>
                  <a:pt x="2532" y="113773"/>
                </a:lnTo>
                <a:lnTo>
                  <a:pt x="7369" y="118782"/>
                </a:lnTo>
                <a:lnTo>
                  <a:pt x="8719" y="119193"/>
                </a:lnTo>
                <a:lnTo>
                  <a:pt x="15169" y="119772"/>
                </a:lnTo>
                <a:lnTo>
                  <a:pt x="20387" y="119907"/>
                </a:lnTo>
                <a:lnTo>
                  <a:pt x="23112" y="120895"/>
                </a:lnTo>
                <a:lnTo>
                  <a:pt x="28680" y="124534"/>
                </a:lnTo>
                <a:lnTo>
                  <a:pt x="36870" y="126786"/>
                </a:lnTo>
                <a:lnTo>
                  <a:pt x="41721" y="127387"/>
                </a:lnTo>
                <a:lnTo>
                  <a:pt x="46860" y="127787"/>
                </a:lnTo>
                <a:lnTo>
                  <a:pt x="52190" y="128054"/>
                </a:lnTo>
                <a:lnTo>
                  <a:pt x="57649" y="128232"/>
                </a:lnTo>
                <a:lnTo>
                  <a:pt x="85989" y="128517"/>
                </a:lnTo>
                <a:lnTo>
                  <a:pt x="185722" y="128587"/>
                </a:lnTo>
                <a:lnTo>
                  <a:pt x="191438" y="129540"/>
                </a:lnTo>
                <a:lnTo>
                  <a:pt x="197154" y="131128"/>
                </a:lnTo>
                <a:lnTo>
                  <a:pt x="202869" y="133138"/>
                </a:lnTo>
                <a:lnTo>
                  <a:pt x="208584" y="134479"/>
                </a:lnTo>
                <a:lnTo>
                  <a:pt x="214299" y="135373"/>
                </a:lnTo>
                <a:lnTo>
                  <a:pt x="220014" y="135969"/>
                </a:lnTo>
                <a:lnTo>
                  <a:pt x="224777" y="136366"/>
                </a:lnTo>
                <a:lnTo>
                  <a:pt x="232608" y="136807"/>
                </a:lnTo>
                <a:lnTo>
                  <a:pt x="239264" y="137003"/>
                </a:lnTo>
                <a:lnTo>
                  <a:pt x="254206" y="137139"/>
                </a:lnTo>
                <a:lnTo>
                  <a:pt x="274307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467"/>
          <p:cNvSpPr/>
          <p:nvPr/>
        </p:nvSpPr>
        <p:spPr>
          <a:xfrm>
            <a:off x="7829553" y="1911667"/>
            <a:ext cx="60005" cy="411481"/>
          </a:xfrm>
          <a:custGeom>
            <a:avLst/>
            <a:gdLst/>
            <a:ahLst/>
            <a:cxnLst/>
            <a:rect l="0" t="0" r="0" b="0"/>
            <a:pathLst>
              <a:path w="60005" h="411481">
                <a:moveTo>
                  <a:pt x="8569" y="0"/>
                </a:moveTo>
                <a:lnTo>
                  <a:pt x="8569" y="20400"/>
                </a:lnTo>
                <a:lnTo>
                  <a:pt x="7617" y="23125"/>
                </a:lnTo>
                <a:lnTo>
                  <a:pt x="6029" y="25894"/>
                </a:lnTo>
                <a:lnTo>
                  <a:pt x="4018" y="28693"/>
                </a:lnTo>
                <a:lnTo>
                  <a:pt x="2678" y="32463"/>
                </a:lnTo>
                <a:lnTo>
                  <a:pt x="1189" y="41733"/>
                </a:lnTo>
                <a:lnTo>
                  <a:pt x="527" y="52203"/>
                </a:lnTo>
                <a:lnTo>
                  <a:pt x="232" y="63206"/>
                </a:lnTo>
                <a:lnTo>
                  <a:pt x="0" y="130285"/>
                </a:lnTo>
                <a:lnTo>
                  <a:pt x="951" y="137339"/>
                </a:lnTo>
                <a:lnTo>
                  <a:pt x="2538" y="143947"/>
                </a:lnTo>
                <a:lnTo>
                  <a:pt x="4548" y="150257"/>
                </a:lnTo>
                <a:lnTo>
                  <a:pt x="5888" y="157321"/>
                </a:lnTo>
                <a:lnTo>
                  <a:pt x="6782" y="164889"/>
                </a:lnTo>
                <a:lnTo>
                  <a:pt x="7377" y="172791"/>
                </a:lnTo>
                <a:lnTo>
                  <a:pt x="7775" y="179964"/>
                </a:lnTo>
                <a:lnTo>
                  <a:pt x="8216" y="193014"/>
                </a:lnTo>
                <a:lnTo>
                  <a:pt x="9287" y="200113"/>
                </a:lnTo>
                <a:lnTo>
                  <a:pt x="10952" y="207704"/>
                </a:lnTo>
                <a:lnTo>
                  <a:pt x="13015" y="215622"/>
                </a:lnTo>
                <a:lnTo>
                  <a:pt x="14391" y="222805"/>
                </a:lnTo>
                <a:lnTo>
                  <a:pt x="15308" y="229499"/>
                </a:lnTo>
                <a:lnTo>
                  <a:pt x="15920" y="235867"/>
                </a:lnTo>
                <a:lnTo>
                  <a:pt x="16327" y="242970"/>
                </a:lnTo>
                <a:lnTo>
                  <a:pt x="16779" y="258482"/>
                </a:lnTo>
                <a:lnTo>
                  <a:pt x="17853" y="265666"/>
                </a:lnTo>
                <a:lnTo>
                  <a:pt x="19521" y="272361"/>
                </a:lnTo>
                <a:lnTo>
                  <a:pt x="21585" y="278729"/>
                </a:lnTo>
                <a:lnTo>
                  <a:pt x="22961" y="284879"/>
                </a:lnTo>
                <a:lnTo>
                  <a:pt x="24490" y="296793"/>
                </a:lnTo>
                <a:lnTo>
                  <a:pt x="25851" y="302637"/>
                </a:lnTo>
                <a:lnTo>
                  <a:pt x="27710" y="308438"/>
                </a:lnTo>
                <a:lnTo>
                  <a:pt x="29902" y="314210"/>
                </a:lnTo>
                <a:lnTo>
                  <a:pt x="32316" y="319964"/>
                </a:lnTo>
                <a:lnTo>
                  <a:pt x="34878" y="325704"/>
                </a:lnTo>
                <a:lnTo>
                  <a:pt x="37539" y="331436"/>
                </a:lnTo>
                <a:lnTo>
                  <a:pt x="39312" y="337162"/>
                </a:lnTo>
                <a:lnTo>
                  <a:pt x="40494" y="342885"/>
                </a:lnTo>
                <a:lnTo>
                  <a:pt x="41809" y="353371"/>
                </a:lnTo>
                <a:lnTo>
                  <a:pt x="42548" y="365582"/>
                </a:lnTo>
                <a:lnTo>
                  <a:pt x="42721" y="375523"/>
                </a:lnTo>
                <a:lnTo>
                  <a:pt x="43719" y="379889"/>
                </a:lnTo>
                <a:lnTo>
                  <a:pt x="45338" y="383752"/>
                </a:lnTo>
                <a:lnTo>
                  <a:pt x="47370" y="387280"/>
                </a:lnTo>
                <a:lnTo>
                  <a:pt x="48723" y="390584"/>
                </a:lnTo>
                <a:lnTo>
                  <a:pt x="50228" y="396795"/>
                </a:lnTo>
                <a:lnTo>
                  <a:pt x="51075" y="401096"/>
                </a:lnTo>
                <a:lnTo>
                  <a:pt x="52146" y="401700"/>
                </a:lnTo>
                <a:lnTo>
                  <a:pt x="53813" y="402103"/>
                </a:lnTo>
                <a:lnTo>
                  <a:pt x="55877" y="402371"/>
                </a:lnTo>
                <a:lnTo>
                  <a:pt x="57253" y="403502"/>
                </a:lnTo>
                <a:lnTo>
                  <a:pt x="58170" y="405209"/>
                </a:lnTo>
                <a:lnTo>
                  <a:pt x="60004" y="4114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468"/>
          <p:cNvSpPr/>
          <p:nvPr/>
        </p:nvSpPr>
        <p:spPr>
          <a:xfrm>
            <a:off x="4786815" y="1765945"/>
            <a:ext cx="359400" cy="411353"/>
          </a:xfrm>
          <a:custGeom>
            <a:avLst/>
            <a:gdLst/>
            <a:ahLst/>
            <a:cxnLst/>
            <a:rect l="0" t="0" r="0" b="0"/>
            <a:pathLst>
              <a:path w="359400" h="411353">
                <a:moveTo>
                  <a:pt x="342397" y="25707"/>
                </a:moveTo>
                <a:lnTo>
                  <a:pt x="342397" y="17239"/>
                </a:lnTo>
                <a:lnTo>
                  <a:pt x="331814" y="6556"/>
                </a:lnTo>
                <a:lnTo>
                  <a:pt x="329627" y="4367"/>
                </a:lnTo>
                <a:lnTo>
                  <a:pt x="327216" y="2908"/>
                </a:lnTo>
                <a:lnTo>
                  <a:pt x="321997" y="1287"/>
                </a:lnTo>
                <a:lnTo>
                  <a:pt x="313963" y="566"/>
                </a:lnTo>
                <a:lnTo>
                  <a:pt x="304995" y="246"/>
                </a:lnTo>
                <a:lnTo>
                  <a:pt x="293638" y="65"/>
                </a:lnTo>
                <a:lnTo>
                  <a:pt x="267702" y="0"/>
                </a:lnTo>
                <a:lnTo>
                  <a:pt x="256494" y="2534"/>
                </a:lnTo>
                <a:lnTo>
                  <a:pt x="250839" y="4543"/>
                </a:lnTo>
                <a:lnTo>
                  <a:pt x="244210" y="5883"/>
                </a:lnTo>
                <a:lnTo>
                  <a:pt x="236934" y="6776"/>
                </a:lnTo>
                <a:lnTo>
                  <a:pt x="229226" y="7371"/>
                </a:lnTo>
                <a:lnTo>
                  <a:pt x="222182" y="7768"/>
                </a:lnTo>
                <a:lnTo>
                  <a:pt x="209276" y="8209"/>
                </a:lnTo>
                <a:lnTo>
                  <a:pt x="202214" y="9279"/>
                </a:lnTo>
                <a:lnTo>
                  <a:pt x="194649" y="10945"/>
                </a:lnTo>
                <a:lnTo>
                  <a:pt x="186749" y="13008"/>
                </a:lnTo>
                <a:lnTo>
                  <a:pt x="179576" y="14384"/>
                </a:lnTo>
                <a:lnTo>
                  <a:pt x="172890" y="15301"/>
                </a:lnTo>
                <a:lnTo>
                  <a:pt x="166527" y="15912"/>
                </a:lnTo>
                <a:lnTo>
                  <a:pt x="160381" y="17272"/>
                </a:lnTo>
                <a:lnTo>
                  <a:pt x="154378" y="19131"/>
                </a:lnTo>
                <a:lnTo>
                  <a:pt x="148471" y="21323"/>
                </a:lnTo>
                <a:lnTo>
                  <a:pt x="142628" y="23737"/>
                </a:lnTo>
                <a:lnTo>
                  <a:pt x="136827" y="26299"/>
                </a:lnTo>
                <a:lnTo>
                  <a:pt x="131056" y="28959"/>
                </a:lnTo>
                <a:lnTo>
                  <a:pt x="124350" y="31685"/>
                </a:lnTo>
                <a:lnTo>
                  <a:pt x="117022" y="34455"/>
                </a:lnTo>
                <a:lnTo>
                  <a:pt x="109280" y="37254"/>
                </a:lnTo>
                <a:lnTo>
                  <a:pt x="102213" y="40073"/>
                </a:lnTo>
                <a:lnTo>
                  <a:pt x="95597" y="42904"/>
                </a:lnTo>
                <a:lnTo>
                  <a:pt x="83166" y="48590"/>
                </a:lnTo>
                <a:lnTo>
                  <a:pt x="59663" y="60002"/>
                </a:lnTo>
                <a:lnTo>
                  <a:pt x="53895" y="62858"/>
                </a:lnTo>
                <a:lnTo>
                  <a:pt x="49097" y="66666"/>
                </a:lnTo>
                <a:lnTo>
                  <a:pt x="41227" y="75979"/>
                </a:lnTo>
                <a:lnTo>
                  <a:pt x="31440" y="87381"/>
                </a:lnTo>
                <a:lnTo>
                  <a:pt x="22508" y="96792"/>
                </a:lnTo>
                <a:lnTo>
                  <a:pt x="1194" y="118302"/>
                </a:lnTo>
                <a:lnTo>
                  <a:pt x="629" y="119822"/>
                </a:lnTo>
                <a:lnTo>
                  <a:pt x="0" y="124051"/>
                </a:lnTo>
                <a:lnTo>
                  <a:pt x="785" y="126512"/>
                </a:lnTo>
                <a:lnTo>
                  <a:pt x="4197" y="131787"/>
                </a:lnTo>
                <a:lnTo>
                  <a:pt x="15110" y="144060"/>
                </a:lnTo>
                <a:lnTo>
                  <a:pt x="25290" y="149780"/>
                </a:lnTo>
                <a:lnTo>
                  <a:pt x="35820" y="157508"/>
                </a:lnTo>
                <a:lnTo>
                  <a:pt x="39905" y="159294"/>
                </a:lnTo>
                <a:lnTo>
                  <a:pt x="49524" y="161279"/>
                </a:lnTo>
                <a:lnTo>
                  <a:pt x="60149" y="164701"/>
                </a:lnTo>
                <a:lnTo>
                  <a:pt x="71221" y="168445"/>
                </a:lnTo>
                <a:lnTo>
                  <a:pt x="76840" y="169443"/>
                </a:lnTo>
                <a:lnTo>
                  <a:pt x="82492" y="170109"/>
                </a:lnTo>
                <a:lnTo>
                  <a:pt x="89117" y="171505"/>
                </a:lnTo>
                <a:lnTo>
                  <a:pt x="96391" y="173388"/>
                </a:lnTo>
                <a:lnTo>
                  <a:pt x="104098" y="175596"/>
                </a:lnTo>
                <a:lnTo>
                  <a:pt x="111141" y="178021"/>
                </a:lnTo>
                <a:lnTo>
                  <a:pt x="117741" y="180589"/>
                </a:lnTo>
                <a:lnTo>
                  <a:pt x="124047" y="183255"/>
                </a:lnTo>
                <a:lnTo>
                  <a:pt x="131108" y="185984"/>
                </a:lnTo>
                <a:lnTo>
                  <a:pt x="146573" y="191556"/>
                </a:lnTo>
                <a:lnTo>
                  <a:pt x="154698" y="193423"/>
                </a:lnTo>
                <a:lnTo>
                  <a:pt x="162972" y="194668"/>
                </a:lnTo>
                <a:lnTo>
                  <a:pt x="171345" y="195498"/>
                </a:lnTo>
                <a:lnTo>
                  <a:pt x="179785" y="197003"/>
                </a:lnTo>
                <a:lnTo>
                  <a:pt x="188269" y="198959"/>
                </a:lnTo>
                <a:lnTo>
                  <a:pt x="196783" y="201216"/>
                </a:lnTo>
                <a:lnTo>
                  <a:pt x="213862" y="206264"/>
                </a:lnTo>
                <a:lnTo>
                  <a:pt x="222417" y="208943"/>
                </a:lnTo>
                <a:lnTo>
                  <a:pt x="230025" y="211682"/>
                </a:lnTo>
                <a:lnTo>
                  <a:pt x="237002" y="214460"/>
                </a:lnTo>
                <a:lnTo>
                  <a:pt x="243559" y="217265"/>
                </a:lnTo>
                <a:lnTo>
                  <a:pt x="250787" y="220088"/>
                </a:lnTo>
                <a:lnTo>
                  <a:pt x="266439" y="225763"/>
                </a:lnTo>
                <a:lnTo>
                  <a:pt x="273661" y="229563"/>
                </a:lnTo>
                <a:lnTo>
                  <a:pt x="280380" y="234001"/>
                </a:lnTo>
                <a:lnTo>
                  <a:pt x="286765" y="238865"/>
                </a:lnTo>
                <a:lnTo>
                  <a:pt x="296399" y="246809"/>
                </a:lnTo>
                <a:lnTo>
                  <a:pt x="304809" y="254467"/>
                </a:lnTo>
                <a:lnTo>
                  <a:pt x="320253" y="269489"/>
                </a:lnTo>
                <a:lnTo>
                  <a:pt x="331285" y="280422"/>
                </a:lnTo>
                <a:lnTo>
                  <a:pt x="337458" y="289091"/>
                </a:lnTo>
                <a:lnTo>
                  <a:pt x="343474" y="301867"/>
                </a:lnTo>
                <a:lnTo>
                  <a:pt x="348590" y="311322"/>
                </a:lnTo>
                <a:lnTo>
                  <a:pt x="354040" y="318700"/>
                </a:lnTo>
                <a:lnTo>
                  <a:pt x="355874" y="322953"/>
                </a:lnTo>
                <a:lnTo>
                  <a:pt x="357912" y="332759"/>
                </a:lnTo>
                <a:lnTo>
                  <a:pt x="359059" y="344439"/>
                </a:lnTo>
                <a:lnTo>
                  <a:pt x="359327" y="353421"/>
                </a:lnTo>
                <a:lnTo>
                  <a:pt x="359399" y="358483"/>
                </a:lnTo>
                <a:lnTo>
                  <a:pt x="358494" y="362810"/>
                </a:lnTo>
                <a:lnTo>
                  <a:pt x="354949" y="370158"/>
                </a:lnTo>
                <a:lnTo>
                  <a:pt x="344912" y="382637"/>
                </a:lnTo>
                <a:lnTo>
                  <a:pt x="339387" y="388495"/>
                </a:lnTo>
                <a:lnTo>
                  <a:pt x="331217" y="394274"/>
                </a:lnTo>
                <a:lnTo>
                  <a:pt x="322188" y="399064"/>
                </a:lnTo>
                <a:lnTo>
                  <a:pt x="315001" y="401194"/>
                </a:lnTo>
                <a:lnTo>
                  <a:pt x="306090" y="404680"/>
                </a:lnTo>
                <a:lnTo>
                  <a:pt x="295781" y="408452"/>
                </a:lnTo>
                <a:lnTo>
                  <a:pt x="284849" y="410128"/>
                </a:lnTo>
                <a:lnTo>
                  <a:pt x="276180" y="410873"/>
                </a:lnTo>
                <a:lnTo>
                  <a:pt x="265945" y="411293"/>
                </a:lnTo>
                <a:lnTo>
                  <a:pt x="262854" y="411352"/>
                </a:lnTo>
                <a:lnTo>
                  <a:pt x="254340" y="408877"/>
                </a:lnTo>
                <a:lnTo>
                  <a:pt x="245158" y="405555"/>
                </a:lnTo>
                <a:lnTo>
                  <a:pt x="237902" y="404078"/>
                </a:lnTo>
                <a:lnTo>
                  <a:pt x="231502" y="400882"/>
                </a:lnTo>
                <a:lnTo>
                  <a:pt x="228462" y="398696"/>
                </a:lnTo>
                <a:lnTo>
                  <a:pt x="220004" y="396267"/>
                </a:lnTo>
                <a:lnTo>
                  <a:pt x="215082" y="395620"/>
                </a:lnTo>
                <a:lnTo>
                  <a:pt x="207072" y="392360"/>
                </a:lnTo>
                <a:lnTo>
                  <a:pt x="199385" y="387736"/>
                </a:lnTo>
                <a:lnTo>
                  <a:pt x="189619" y="382507"/>
                </a:lnTo>
                <a:lnTo>
                  <a:pt x="181468" y="379547"/>
                </a:lnTo>
                <a:lnTo>
                  <a:pt x="177961" y="378758"/>
                </a:lnTo>
                <a:lnTo>
                  <a:pt x="174671" y="376327"/>
                </a:lnTo>
                <a:lnTo>
                  <a:pt x="168475" y="368546"/>
                </a:lnTo>
                <a:lnTo>
                  <a:pt x="165086" y="361277"/>
                </a:lnTo>
                <a:lnTo>
                  <a:pt x="164182" y="358005"/>
                </a:lnTo>
                <a:lnTo>
                  <a:pt x="160638" y="351830"/>
                </a:lnTo>
                <a:lnTo>
                  <a:pt x="158359" y="348850"/>
                </a:lnTo>
                <a:lnTo>
                  <a:pt x="156840" y="344958"/>
                </a:lnTo>
                <a:lnTo>
                  <a:pt x="155152" y="335554"/>
                </a:lnTo>
                <a:lnTo>
                  <a:pt x="154202" y="324100"/>
                </a:lnTo>
                <a:lnTo>
                  <a:pt x="156520" y="315171"/>
                </a:lnTo>
                <a:lnTo>
                  <a:pt x="159772" y="304853"/>
                </a:lnTo>
                <a:lnTo>
                  <a:pt x="161218" y="293917"/>
                </a:lnTo>
                <a:lnTo>
                  <a:pt x="164401" y="282707"/>
                </a:lnTo>
                <a:lnTo>
                  <a:pt x="168990" y="271374"/>
                </a:lnTo>
                <a:lnTo>
                  <a:pt x="174205" y="259987"/>
                </a:lnTo>
                <a:lnTo>
                  <a:pt x="182238" y="248577"/>
                </a:lnTo>
                <a:lnTo>
                  <a:pt x="192157" y="237155"/>
                </a:lnTo>
                <a:lnTo>
                  <a:pt x="202916" y="225729"/>
                </a:lnTo>
                <a:lnTo>
                  <a:pt x="208453" y="219063"/>
                </a:lnTo>
                <a:lnTo>
                  <a:pt x="214048" y="211761"/>
                </a:lnTo>
                <a:lnTo>
                  <a:pt x="219684" y="204035"/>
                </a:lnTo>
                <a:lnTo>
                  <a:pt x="225346" y="196980"/>
                </a:lnTo>
                <a:lnTo>
                  <a:pt x="231025" y="190372"/>
                </a:lnTo>
                <a:lnTo>
                  <a:pt x="236717" y="184061"/>
                </a:lnTo>
                <a:lnTo>
                  <a:pt x="248121" y="171969"/>
                </a:lnTo>
                <a:lnTo>
                  <a:pt x="270963" y="148684"/>
                </a:lnTo>
                <a:lnTo>
                  <a:pt x="279851" y="137196"/>
                </a:lnTo>
                <a:lnTo>
                  <a:pt x="286977" y="125740"/>
                </a:lnTo>
                <a:lnTo>
                  <a:pt x="293318" y="114299"/>
                </a:lnTo>
                <a:lnTo>
                  <a:pt x="296772" y="102864"/>
                </a:lnTo>
                <a:lnTo>
                  <a:pt x="298307" y="92384"/>
                </a:lnTo>
                <a:lnTo>
                  <a:pt x="299171" y="80177"/>
                </a:lnTo>
                <a:lnTo>
                  <a:pt x="299427" y="65870"/>
                </a:lnTo>
                <a:lnTo>
                  <a:pt x="299487" y="58480"/>
                </a:lnTo>
                <a:lnTo>
                  <a:pt x="298550" y="55176"/>
                </a:lnTo>
                <a:lnTo>
                  <a:pt x="294969" y="48964"/>
                </a:lnTo>
                <a:lnTo>
                  <a:pt x="292681" y="46927"/>
                </a:lnTo>
                <a:lnTo>
                  <a:pt x="290203" y="45569"/>
                </a:lnTo>
                <a:lnTo>
                  <a:pt x="279625" y="41117"/>
                </a:lnTo>
                <a:lnTo>
                  <a:pt x="270684" y="36366"/>
                </a:lnTo>
                <a:lnTo>
                  <a:pt x="260294" y="29289"/>
                </a:lnTo>
                <a:lnTo>
                  <a:pt x="251183" y="25816"/>
                </a:lnTo>
                <a:lnTo>
                  <a:pt x="242452" y="20130"/>
                </a:lnTo>
                <a:lnTo>
                  <a:pt x="233508" y="17726"/>
                </a:lnTo>
                <a:lnTo>
                  <a:pt x="230955" y="171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469"/>
          <p:cNvSpPr/>
          <p:nvPr/>
        </p:nvSpPr>
        <p:spPr>
          <a:xfrm>
            <a:off x="5206365" y="1971675"/>
            <a:ext cx="307301" cy="231339"/>
          </a:xfrm>
          <a:custGeom>
            <a:avLst/>
            <a:gdLst/>
            <a:ahLst/>
            <a:cxnLst/>
            <a:rect l="0" t="0" r="0" b="0"/>
            <a:pathLst>
              <a:path w="307301" h="231339">
                <a:moveTo>
                  <a:pt x="0" y="0"/>
                </a:moveTo>
                <a:lnTo>
                  <a:pt x="0" y="20399"/>
                </a:lnTo>
                <a:lnTo>
                  <a:pt x="952" y="23124"/>
                </a:lnTo>
                <a:lnTo>
                  <a:pt x="4551" y="28692"/>
                </a:lnTo>
                <a:lnTo>
                  <a:pt x="6785" y="34342"/>
                </a:lnTo>
                <a:lnTo>
                  <a:pt x="7778" y="40980"/>
                </a:lnTo>
                <a:lnTo>
                  <a:pt x="8043" y="45418"/>
                </a:lnTo>
                <a:lnTo>
                  <a:pt x="8336" y="54475"/>
                </a:lnTo>
                <a:lnTo>
                  <a:pt x="8502" y="65882"/>
                </a:lnTo>
                <a:lnTo>
                  <a:pt x="8541" y="75636"/>
                </a:lnTo>
                <a:lnTo>
                  <a:pt x="9504" y="80904"/>
                </a:lnTo>
                <a:lnTo>
                  <a:pt x="11098" y="86321"/>
                </a:lnTo>
                <a:lnTo>
                  <a:pt x="13114" y="91837"/>
                </a:lnTo>
                <a:lnTo>
                  <a:pt x="15410" y="97420"/>
                </a:lnTo>
                <a:lnTo>
                  <a:pt x="17893" y="103046"/>
                </a:lnTo>
                <a:lnTo>
                  <a:pt x="20501" y="108702"/>
                </a:lnTo>
                <a:lnTo>
                  <a:pt x="22240" y="114378"/>
                </a:lnTo>
                <a:lnTo>
                  <a:pt x="23399" y="120067"/>
                </a:lnTo>
                <a:lnTo>
                  <a:pt x="24172" y="125764"/>
                </a:lnTo>
                <a:lnTo>
                  <a:pt x="25640" y="130515"/>
                </a:lnTo>
                <a:lnTo>
                  <a:pt x="27570" y="134635"/>
                </a:lnTo>
                <a:lnTo>
                  <a:pt x="29810" y="138334"/>
                </a:lnTo>
                <a:lnTo>
                  <a:pt x="32256" y="142705"/>
                </a:lnTo>
                <a:lnTo>
                  <a:pt x="37513" y="152642"/>
                </a:lnTo>
                <a:lnTo>
                  <a:pt x="45828" y="168946"/>
                </a:lnTo>
                <a:lnTo>
                  <a:pt x="47697" y="173591"/>
                </a:lnTo>
                <a:lnTo>
                  <a:pt x="48943" y="177639"/>
                </a:lnTo>
                <a:lnTo>
                  <a:pt x="49773" y="181291"/>
                </a:lnTo>
                <a:lnTo>
                  <a:pt x="51279" y="185631"/>
                </a:lnTo>
                <a:lnTo>
                  <a:pt x="53236" y="190429"/>
                </a:lnTo>
                <a:lnTo>
                  <a:pt x="55493" y="195532"/>
                </a:lnTo>
                <a:lnTo>
                  <a:pt x="57950" y="199887"/>
                </a:lnTo>
                <a:lnTo>
                  <a:pt x="60541" y="203743"/>
                </a:lnTo>
                <a:lnTo>
                  <a:pt x="65959" y="210567"/>
                </a:lnTo>
                <a:lnTo>
                  <a:pt x="71543" y="216775"/>
                </a:lnTo>
                <a:lnTo>
                  <a:pt x="76997" y="222630"/>
                </a:lnTo>
                <a:lnTo>
                  <a:pt x="84387" y="230107"/>
                </a:lnTo>
                <a:lnTo>
                  <a:pt x="85785" y="230557"/>
                </a:lnTo>
                <a:lnTo>
                  <a:pt x="92988" y="231338"/>
                </a:lnTo>
                <a:lnTo>
                  <a:pt x="93424" y="230426"/>
                </a:lnTo>
                <a:lnTo>
                  <a:pt x="94182" y="224066"/>
                </a:lnTo>
                <a:lnTo>
                  <a:pt x="96786" y="218329"/>
                </a:lnTo>
                <a:lnTo>
                  <a:pt x="98814" y="214133"/>
                </a:lnTo>
                <a:lnTo>
                  <a:pt x="101067" y="206930"/>
                </a:lnTo>
                <a:lnTo>
                  <a:pt x="101668" y="203676"/>
                </a:lnTo>
                <a:lnTo>
                  <a:pt x="102069" y="199601"/>
                </a:lnTo>
                <a:lnTo>
                  <a:pt x="102336" y="194980"/>
                </a:lnTo>
                <a:lnTo>
                  <a:pt x="102633" y="184765"/>
                </a:lnTo>
                <a:lnTo>
                  <a:pt x="102860" y="139979"/>
                </a:lnTo>
                <a:lnTo>
                  <a:pt x="102869" y="102894"/>
                </a:lnTo>
                <a:lnTo>
                  <a:pt x="103821" y="98123"/>
                </a:lnTo>
                <a:lnTo>
                  <a:pt x="105409" y="93038"/>
                </a:lnTo>
                <a:lnTo>
                  <a:pt x="107421" y="87743"/>
                </a:lnTo>
                <a:lnTo>
                  <a:pt x="108761" y="82307"/>
                </a:lnTo>
                <a:lnTo>
                  <a:pt x="109655" y="76779"/>
                </a:lnTo>
                <a:lnTo>
                  <a:pt x="110251" y="71188"/>
                </a:lnTo>
                <a:lnTo>
                  <a:pt x="110648" y="66509"/>
                </a:lnTo>
                <a:lnTo>
                  <a:pt x="110913" y="62437"/>
                </a:lnTo>
                <a:lnTo>
                  <a:pt x="111206" y="55372"/>
                </a:lnTo>
                <a:lnTo>
                  <a:pt x="111372" y="46040"/>
                </a:lnTo>
                <a:lnTo>
                  <a:pt x="111441" y="29693"/>
                </a:lnTo>
                <a:lnTo>
                  <a:pt x="111442" y="46152"/>
                </a:lnTo>
                <a:lnTo>
                  <a:pt x="112395" y="49818"/>
                </a:lnTo>
                <a:lnTo>
                  <a:pt x="113982" y="54167"/>
                </a:lnTo>
                <a:lnTo>
                  <a:pt x="115993" y="58971"/>
                </a:lnTo>
                <a:lnTo>
                  <a:pt x="117334" y="64079"/>
                </a:lnTo>
                <a:lnTo>
                  <a:pt x="118227" y="69389"/>
                </a:lnTo>
                <a:lnTo>
                  <a:pt x="118823" y="74834"/>
                </a:lnTo>
                <a:lnTo>
                  <a:pt x="120173" y="79417"/>
                </a:lnTo>
                <a:lnTo>
                  <a:pt x="122025" y="83424"/>
                </a:lnTo>
                <a:lnTo>
                  <a:pt x="124212" y="87049"/>
                </a:lnTo>
                <a:lnTo>
                  <a:pt x="125671" y="91370"/>
                </a:lnTo>
                <a:lnTo>
                  <a:pt x="126643" y="96155"/>
                </a:lnTo>
                <a:lnTo>
                  <a:pt x="127291" y="101251"/>
                </a:lnTo>
                <a:lnTo>
                  <a:pt x="128676" y="106553"/>
                </a:lnTo>
                <a:lnTo>
                  <a:pt x="130551" y="111993"/>
                </a:lnTo>
                <a:lnTo>
                  <a:pt x="132754" y="117524"/>
                </a:lnTo>
                <a:lnTo>
                  <a:pt x="135175" y="122164"/>
                </a:lnTo>
                <a:lnTo>
                  <a:pt x="137741" y="126210"/>
                </a:lnTo>
                <a:lnTo>
                  <a:pt x="140405" y="129860"/>
                </a:lnTo>
                <a:lnTo>
                  <a:pt x="143133" y="134198"/>
                </a:lnTo>
                <a:lnTo>
                  <a:pt x="145905" y="138995"/>
                </a:lnTo>
                <a:lnTo>
                  <a:pt x="151524" y="149405"/>
                </a:lnTo>
                <a:lnTo>
                  <a:pt x="157196" y="160382"/>
                </a:lnTo>
                <a:lnTo>
                  <a:pt x="160995" y="165024"/>
                </a:lnTo>
                <a:lnTo>
                  <a:pt x="165433" y="169071"/>
                </a:lnTo>
                <a:lnTo>
                  <a:pt x="170295" y="172721"/>
                </a:lnTo>
                <a:lnTo>
                  <a:pt x="173538" y="176107"/>
                </a:lnTo>
                <a:lnTo>
                  <a:pt x="175699" y="179317"/>
                </a:lnTo>
                <a:lnTo>
                  <a:pt x="177140" y="182410"/>
                </a:lnTo>
                <a:lnTo>
                  <a:pt x="180006" y="185424"/>
                </a:lnTo>
                <a:lnTo>
                  <a:pt x="188270" y="191313"/>
                </a:lnTo>
                <a:lnTo>
                  <a:pt x="195753" y="197105"/>
                </a:lnTo>
                <a:lnTo>
                  <a:pt x="199081" y="199983"/>
                </a:lnTo>
                <a:lnTo>
                  <a:pt x="202253" y="201902"/>
                </a:lnTo>
                <a:lnTo>
                  <a:pt x="208318" y="204034"/>
                </a:lnTo>
                <a:lnTo>
                  <a:pt x="216728" y="207522"/>
                </a:lnTo>
                <a:lnTo>
                  <a:pt x="225863" y="211294"/>
                </a:lnTo>
                <a:lnTo>
                  <a:pt x="233098" y="212971"/>
                </a:lnTo>
                <a:lnTo>
                  <a:pt x="242527" y="213915"/>
                </a:lnTo>
                <a:lnTo>
                  <a:pt x="251353" y="214194"/>
                </a:lnTo>
                <a:lnTo>
                  <a:pt x="254246" y="213281"/>
                </a:lnTo>
                <a:lnTo>
                  <a:pt x="262868" y="208397"/>
                </a:lnTo>
                <a:lnTo>
                  <a:pt x="271456" y="205575"/>
                </a:lnTo>
                <a:lnTo>
                  <a:pt x="277174" y="201539"/>
                </a:lnTo>
                <a:lnTo>
                  <a:pt x="280033" y="198177"/>
                </a:lnTo>
                <a:lnTo>
                  <a:pt x="282891" y="194030"/>
                </a:lnTo>
                <a:lnTo>
                  <a:pt x="285749" y="189361"/>
                </a:lnTo>
                <a:lnTo>
                  <a:pt x="287654" y="185295"/>
                </a:lnTo>
                <a:lnTo>
                  <a:pt x="289771" y="178238"/>
                </a:lnTo>
                <a:lnTo>
                  <a:pt x="291288" y="174070"/>
                </a:lnTo>
                <a:lnTo>
                  <a:pt x="293252" y="169387"/>
                </a:lnTo>
                <a:lnTo>
                  <a:pt x="295514" y="164359"/>
                </a:lnTo>
                <a:lnTo>
                  <a:pt x="297022" y="160055"/>
                </a:lnTo>
                <a:lnTo>
                  <a:pt x="298027" y="156233"/>
                </a:lnTo>
                <a:lnTo>
                  <a:pt x="298697" y="152733"/>
                </a:lnTo>
                <a:lnTo>
                  <a:pt x="300096" y="148494"/>
                </a:lnTo>
                <a:lnTo>
                  <a:pt x="301981" y="143764"/>
                </a:lnTo>
                <a:lnTo>
                  <a:pt x="304191" y="138705"/>
                </a:lnTo>
                <a:lnTo>
                  <a:pt x="305664" y="133427"/>
                </a:lnTo>
                <a:lnTo>
                  <a:pt x="306646" y="128004"/>
                </a:lnTo>
                <a:lnTo>
                  <a:pt x="307300" y="122483"/>
                </a:lnTo>
                <a:lnTo>
                  <a:pt x="306784" y="116898"/>
                </a:lnTo>
                <a:lnTo>
                  <a:pt x="305488" y="111269"/>
                </a:lnTo>
                <a:lnTo>
                  <a:pt x="303671" y="105612"/>
                </a:lnTo>
                <a:lnTo>
                  <a:pt x="302459" y="99935"/>
                </a:lnTo>
                <a:lnTo>
                  <a:pt x="301652" y="94246"/>
                </a:lnTo>
                <a:lnTo>
                  <a:pt x="301114" y="88548"/>
                </a:lnTo>
                <a:lnTo>
                  <a:pt x="300755" y="82844"/>
                </a:lnTo>
                <a:lnTo>
                  <a:pt x="300356" y="71427"/>
                </a:lnTo>
                <a:lnTo>
                  <a:pt x="299297" y="65715"/>
                </a:lnTo>
                <a:lnTo>
                  <a:pt x="297639" y="60003"/>
                </a:lnTo>
                <a:lnTo>
                  <a:pt x="295581" y="54289"/>
                </a:lnTo>
                <a:lnTo>
                  <a:pt x="294209" y="49528"/>
                </a:lnTo>
                <a:lnTo>
                  <a:pt x="293294" y="45401"/>
                </a:lnTo>
                <a:lnTo>
                  <a:pt x="292278" y="38275"/>
                </a:lnTo>
                <a:lnTo>
                  <a:pt x="291826" y="31934"/>
                </a:lnTo>
                <a:lnTo>
                  <a:pt x="290753" y="28909"/>
                </a:lnTo>
                <a:lnTo>
                  <a:pt x="287021" y="23008"/>
                </a:lnTo>
                <a:lnTo>
                  <a:pt x="282755" y="17350"/>
                </a:lnTo>
                <a:lnTo>
                  <a:pt x="274319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470"/>
          <p:cNvSpPr/>
          <p:nvPr/>
        </p:nvSpPr>
        <p:spPr>
          <a:xfrm>
            <a:off x="5686425" y="1954530"/>
            <a:ext cx="102871" cy="282893"/>
          </a:xfrm>
          <a:custGeom>
            <a:avLst/>
            <a:gdLst/>
            <a:ahLst/>
            <a:cxnLst/>
            <a:rect l="0" t="0" r="0" b="0"/>
            <a:pathLst>
              <a:path w="102871" h="282893">
                <a:moveTo>
                  <a:pt x="0" y="0"/>
                </a:moveTo>
                <a:lnTo>
                  <a:pt x="4550" y="4551"/>
                </a:lnTo>
                <a:lnTo>
                  <a:pt x="5891" y="6843"/>
                </a:lnTo>
                <a:lnTo>
                  <a:pt x="8730" y="14622"/>
                </a:lnTo>
                <a:lnTo>
                  <a:pt x="10583" y="17368"/>
                </a:lnTo>
                <a:lnTo>
                  <a:pt x="12770" y="20151"/>
                </a:lnTo>
                <a:lnTo>
                  <a:pt x="14228" y="22959"/>
                </a:lnTo>
                <a:lnTo>
                  <a:pt x="15849" y="28619"/>
                </a:lnTo>
                <a:lnTo>
                  <a:pt x="16568" y="36849"/>
                </a:lnTo>
                <a:lnTo>
                  <a:pt x="16760" y="41711"/>
                </a:lnTo>
                <a:lnTo>
                  <a:pt x="17841" y="46857"/>
                </a:lnTo>
                <a:lnTo>
                  <a:pt x="19514" y="52193"/>
                </a:lnTo>
                <a:lnTo>
                  <a:pt x="21582" y="57655"/>
                </a:lnTo>
                <a:lnTo>
                  <a:pt x="23913" y="63202"/>
                </a:lnTo>
                <a:lnTo>
                  <a:pt x="26419" y="68804"/>
                </a:lnTo>
                <a:lnTo>
                  <a:pt x="29043" y="74444"/>
                </a:lnTo>
                <a:lnTo>
                  <a:pt x="30792" y="80109"/>
                </a:lnTo>
                <a:lnTo>
                  <a:pt x="31958" y="85791"/>
                </a:lnTo>
                <a:lnTo>
                  <a:pt x="32735" y="91484"/>
                </a:lnTo>
                <a:lnTo>
                  <a:pt x="34206" y="97184"/>
                </a:lnTo>
                <a:lnTo>
                  <a:pt x="36138" y="102889"/>
                </a:lnTo>
                <a:lnTo>
                  <a:pt x="38380" y="108598"/>
                </a:lnTo>
                <a:lnTo>
                  <a:pt x="39874" y="114308"/>
                </a:lnTo>
                <a:lnTo>
                  <a:pt x="40870" y="120020"/>
                </a:lnTo>
                <a:lnTo>
                  <a:pt x="41534" y="125733"/>
                </a:lnTo>
                <a:lnTo>
                  <a:pt x="42929" y="132400"/>
                </a:lnTo>
                <a:lnTo>
                  <a:pt x="44812" y="139701"/>
                </a:lnTo>
                <a:lnTo>
                  <a:pt x="47019" y="147426"/>
                </a:lnTo>
                <a:lnTo>
                  <a:pt x="49444" y="154482"/>
                </a:lnTo>
                <a:lnTo>
                  <a:pt x="52012" y="161090"/>
                </a:lnTo>
                <a:lnTo>
                  <a:pt x="54677" y="167401"/>
                </a:lnTo>
                <a:lnTo>
                  <a:pt x="60178" y="179493"/>
                </a:lnTo>
                <a:lnTo>
                  <a:pt x="71471" y="202777"/>
                </a:lnTo>
                <a:lnTo>
                  <a:pt x="74317" y="207575"/>
                </a:lnTo>
                <a:lnTo>
                  <a:pt x="77167" y="211726"/>
                </a:lnTo>
                <a:lnTo>
                  <a:pt x="80019" y="215445"/>
                </a:lnTo>
                <a:lnTo>
                  <a:pt x="81921" y="219830"/>
                </a:lnTo>
                <a:lnTo>
                  <a:pt x="83189" y="224658"/>
                </a:lnTo>
                <a:lnTo>
                  <a:pt x="84034" y="229782"/>
                </a:lnTo>
                <a:lnTo>
                  <a:pt x="85550" y="234150"/>
                </a:lnTo>
                <a:lnTo>
                  <a:pt x="87514" y="238015"/>
                </a:lnTo>
                <a:lnTo>
                  <a:pt x="89775" y="241544"/>
                </a:lnTo>
                <a:lnTo>
                  <a:pt x="92287" y="248005"/>
                </a:lnTo>
                <a:lnTo>
                  <a:pt x="92957" y="251062"/>
                </a:lnTo>
                <a:lnTo>
                  <a:pt x="94356" y="254052"/>
                </a:lnTo>
                <a:lnTo>
                  <a:pt x="96241" y="256998"/>
                </a:lnTo>
                <a:lnTo>
                  <a:pt x="98451" y="259914"/>
                </a:lnTo>
                <a:lnTo>
                  <a:pt x="100906" y="265695"/>
                </a:lnTo>
                <a:lnTo>
                  <a:pt x="102288" y="274304"/>
                </a:lnTo>
                <a:lnTo>
                  <a:pt x="102870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471"/>
          <p:cNvSpPr/>
          <p:nvPr/>
        </p:nvSpPr>
        <p:spPr>
          <a:xfrm>
            <a:off x="5643562" y="2065972"/>
            <a:ext cx="274321" cy="42864"/>
          </a:xfrm>
          <a:custGeom>
            <a:avLst/>
            <a:gdLst/>
            <a:ahLst/>
            <a:cxnLst/>
            <a:rect l="0" t="0" r="0" b="0"/>
            <a:pathLst>
              <a:path w="274321" h="42864">
                <a:moveTo>
                  <a:pt x="0" y="42863"/>
                </a:moveTo>
                <a:lnTo>
                  <a:pt x="8219" y="42863"/>
                </a:lnTo>
                <a:lnTo>
                  <a:pt x="9290" y="41910"/>
                </a:lnTo>
                <a:lnTo>
                  <a:pt x="13019" y="38312"/>
                </a:lnTo>
                <a:lnTo>
                  <a:pt x="15347" y="36971"/>
                </a:lnTo>
                <a:lnTo>
                  <a:pt x="17851" y="36077"/>
                </a:lnTo>
                <a:lnTo>
                  <a:pt x="24126" y="35084"/>
                </a:lnTo>
                <a:lnTo>
                  <a:pt x="28467" y="34820"/>
                </a:lnTo>
                <a:lnTo>
                  <a:pt x="38370" y="34525"/>
                </a:lnTo>
                <a:lnTo>
                  <a:pt x="49121" y="34395"/>
                </a:lnTo>
                <a:lnTo>
                  <a:pt x="54655" y="33407"/>
                </a:lnTo>
                <a:lnTo>
                  <a:pt x="60249" y="31797"/>
                </a:lnTo>
                <a:lnTo>
                  <a:pt x="65883" y="29770"/>
                </a:lnTo>
                <a:lnTo>
                  <a:pt x="71544" y="28419"/>
                </a:lnTo>
                <a:lnTo>
                  <a:pt x="77224" y="27519"/>
                </a:lnTo>
                <a:lnTo>
                  <a:pt x="82915" y="26919"/>
                </a:lnTo>
                <a:lnTo>
                  <a:pt x="89567" y="26518"/>
                </a:lnTo>
                <a:lnTo>
                  <a:pt x="104578" y="26073"/>
                </a:lnTo>
                <a:lnTo>
                  <a:pt x="111628" y="25002"/>
                </a:lnTo>
                <a:lnTo>
                  <a:pt x="118234" y="23336"/>
                </a:lnTo>
                <a:lnTo>
                  <a:pt x="124542" y="21272"/>
                </a:lnTo>
                <a:lnTo>
                  <a:pt x="130653" y="19896"/>
                </a:lnTo>
                <a:lnTo>
                  <a:pt x="136632" y="18979"/>
                </a:lnTo>
                <a:lnTo>
                  <a:pt x="142523" y="18368"/>
                </a:lnTo>
                <a:lnTo>
                  <a:pt x="149308" y="17960"/>
                </a:lnTo>
                <a:lnTo>
                  <a:pt x="164467" y="17507"/>
                </a:lnTo>
                <a:lnTo>
                  <a:pt x="171557" y="16434"/>
                </a:lnTo>
                <a:lnTo>
                  <a:pt x="178189" y="14766"/>
                </a:lnTo>
                <a:lnTo>
                  <a:pt x="184515" y="12702"/>
                </a:lnTo>
                <a:lnTo>
                  <a:pt x="190638" y="11325"/>
                </a:lnTo>
                <a:lnTo>
                  <a:pt x="196624" y="10408"/>
                </a:lnTo>
                <a:lnTo>
                  <a:pt x="202521" y="9796"/>
                </a:lnTo>
                <a:lnTo>
                  <a:pt x="208356" y="9388"/>
                </a:lnTo>
                <a:lnTo>
                  <a:pt x="214152" y="9116"/>
                </a:lnTo>
                <a:lnTo>
                  <a:pt x="219920" y="8935"/>
                </a:lnTo>
                <a:lnTo>
                  <a:pt x="224718" y="7862"/>
                </a:lnTo>
                <a:lnTo>
                  <a:pt x="228870" y="6194"/>
                </a:lnTo>
                <a:lnTo>
                  <a:pt x="232590" y="4129"/>
                </a:lnTo>
                <a:lnTo>
                  <a:pt x="236975" y="2753"/>
                </a:lnTo>
                <a:lnTo>
                  <a:pt x="241803" y="1835"/>
                </a:lnTo>
                <a:lnTo>
                  <a:pt x="246927" y="1224"/>
                </a:lnTo>
                <a:lnTo>
                  <a:pt x="255160" y="544"/>
                </a:lnTo>
                <a:lnTo>
                  <a:pt x="261995" y="242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472"/>
          <p:cNvSpPr/>
          <p:nvPr/>
        </p:nvSpPr>
        <p:spPr>
          <a:xfrm>
            <a:off x="5995139" y="1971675"/>
            <a:ext cx="77049" cy="248603"/>
          </a:xfrm>
          <a:custGeom>
            <a:avLst/>
            <a:gdLst/>
            <a:ahLst/>
            <a:cxnLst/>
            <a:rect l="0" t="0" r="0" b="0"/>
            <a:pathLst>
              <a:path w="77049" h="248603">
                <a:moveTo>
                  <a:pt x="8468" y="0"/>
                </a:moveTo>
                <a:lnTo>
                  <a:pt x="1087" y="0"/>
                </a:lnTo>
                <a:lnTo>
                  <a:pt x="690" y="952"/>
                </a:lnTo>
                <a:lnTo>
                  <a:pt x="0" y="7380"/>
                </a:lnTo>
                <a:lnTo>
                  <a:pt x="918" y="7778"/>
                </a:lnTo>
                <a:lnTo>
                  <a:pt x="2482" y="8043"/>
                </a:lnTo>
                <a:lnTo>
                  <a:pt x="4477" y="8219"/>
                </a:lnTo>
                <a:lnTo>
                  <a:pt x="5808" y="9289"/>
                </a:lnTo>
                <a:lnTo>
                  <a:pt x="6695" y="10955"/>
                </a:lnTo>
                <a:lnTo>
                  <a:pt x="7680" y="15346"/>
                </a:lnTo>
                <a:lnTo>
                  <a:pt x="8117" y="20473"/>
                </a:lnTo>
                <a:lnTo>
                  <a:pt x="8313" y="25926"/>
                </a:lnTo>
                <a:lnTo>
                  <a:pt x="8437" y="37189"/>
                </a:lnTo>
                <a:lnTo>
                  <a:pt x="9400" y="40032"/>
                </a:lnTo>
                <a:lnTo>
                  <a:pt x="10995" y="42880"/>
                </a:lnTo>
                <a:lnTo>
                  <a:pt x="13010" y="45732"/>
                </a:lnTo>
                <a:lnTo>
                  <a:pt x="14353" y="49538"/>
                </a:lnTo>
                <a:lnTo>
                  <a:pt x="15249" y="53980"/>
                </a:lnTo>
                <a:lnTo>
                  <a:pt x="15846" y="58846"/>
                </a:lnTo>
                <a:lnTo>
                  <a:pt x="16244" y="63996"/>
                </a:lnTo>
                <a:lnTo>
                  <a:pt x="16510" y="69334"/>
                </a:lnTo>
                <a:lnTo>
                  <a:pt x="16687" y="74797"/>
                </a:lnTo>
                <a:lnTo>
                  <a:pt x="17757" y="79392"/>
                </a:lnTo>
                <a:lnTo>
                  <a:pt x="19423" y="83408"/>
                </a:lnTo>
                <a:lnTo>
                  <a:pt x="21486" y="87038"/>
                </a:lnTo>
                <a:lnTo>
                  <a:pt x="22862" y="91362"/>
                </a:lnTo>
                <a:lnTo>
                  <a:pt x="23779" y="96151"/>
                </a:lnTo>
                <a:lnTo>
                  <a:pt x="24391" y="101248"/>
                </a:lnTo>
                <a:lnTo>
                  <a:pt x="24798" y="106551"/>
                </a:lnTo>
                <a:lnTo>
                  <a:pt x="25070" y="111991"/>
                </a:lnTo>
                <a:lnTo>
                  <a:pt x="25251" y="117523"/>
                </a:lnTo>
                <a:lnTo>
                  <a:pt x="26324" y="122164"/>
                </a:lnTo>
                <a:lnTo>
                  <a:pt x="27992" y="126210"/>
                </a:lnTo>
                <a:lnTo>
                  <a:pt x="30057" y="129860"/>
                </a:lnTo>
                <a:lnTo>
                  <a:pt x="31433" y="134198"/>
                </a:lnTo>
                <a:lnTo>
                  <a:pt x="32351" y="138995"/>
                </a:lnTo>
                <a:lnTo>
                  <a:pt x="32962" y="144098"/>
                </a:lnTo>
                <a:lnTo>
                  <a:pt x="34323" y="148453"/>
                </a:lnTo>
                <a:lnTo>
                  <a:pt x="36182" y="152308"/>
                </a:lnTo>
                <a:lnTo>
                  <a:pt x="38374" y="155831"/>
                </a:lnTo>
                <a:lnTo>
                  <a:pt x="39835" y="160085"/>
                </a:lnTo>
                <a:lnTo>
                  <a:pt x="40810" y="164826"/>
                </a:lnTo>
                <a:lnTo>
                  <a:pt x="41459" y="169891"/>
                </a:lnTo>
                <a:lnTo>
                  <a:pt x="42844" y="174220"/>
                </a:lnTo>
                <a:lnTo>
                  <a:pt x="44721" y="178059"/>
                </a:lnTo>
                <a:lnTo>
                  <a:pt x="46924" y="181571"/>
                </a:lnTo>
                <a:lnTo>
                  <a:pt x="49345" y="184865"/>
                </a:lnTo>
                <a:lnTo>
                  <a:pt x="51912" y="188013"/>
                </a:lnTo>
                <a:lnTo>
                  <a:pt x="54575" y="191064"/>
                </a:lnTo>
                <a:lnTo>
                  <a:pt x="56351" y="195003"/>
                </a:lnTo>
                <a:lnTo>
                  <a:pt x="57535" y="199535"/>
                </a:lnTo>
                <a:lnTo>
                  <a:pt x="58324" y="204460"/>
                </a:lnTo>
                <a:lnTo>
                  <a:pt x="58851" y="208697"/>
                </a:lnTo>
                <a:lnTo>
                  <a:pt x="59435" y="215944"/>
                </a:lnTo>
                <a:lnTo>
                  <a:pt x="60544" y="219210"/>
                </a:lnTo>
                <a:lnTo>
                  <a:pt x="62235" y="222340"/>
                </a:lnTo>
                <a:lnTo>
                  <a:pt x="67243" y="229656"/>
                </a:lnTo>
                <a:lnTo>
                  <a:pt x="68606" y="231209"/>
                </a:lnTo>
                <a:lnTo>
                  <a:pt x="72661" y="235474"/>
                </a:lnTo>
                <a:lnTo>
                  <a:pt x="74124" y="237945"/>
                </a:lnTo>
                <a:lnTo>
                  <a:pt x="76181" y="245021"/>
                </a:lnTo>
                <a:lnTo>
                  <a:pt x="77048" y="2486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473"/>
          <p:cNvSpPr/>
          <p:nvPr/>
        </p:nvSpPr>
        <p:spPr>
          <a:xfrm>
            <a:off x="6150544" y="1963106"/>
            <a:ext cx="254662" cy="248565"/>
          </a:xfrm>
          <a:custGeom>
            <a:avLst/>
            <a:gdLst/>
            <a:ahLst/>
            <a:cxnLst/>
            <a:rect l="0" t="0" r="0" b="0"/>
            <a:pathLst>
              <a:path w="254662" h="248565">
                <a:moveTo>
                  <a:pt x="50231" y="17141"/>
                </a:moveTo>
                <a:lnTo>
                  <a:pt x="50231" y="110"/>
                </a:lnTo>
                <a:lnTo>
                  <a:pt x="43387" y="6862"/>
                </a:lnTo>
                <a:lnTo>
                  <a:pt x="34630" y="15599"/>
                </a:lnTo>
                <a:lnTo>
                  <a:pt x="31232" y="21536"/>
                </a:lnTo>
                <a:lnTo>
                  <a:pt x="28992" y="25786"/>
                </a:lnTo>
                <a:lnTo>
                  <a:pt x="23964" y="33048"/>
                </a:lnTo>
                <a:lnTo>
                  <a:pt x="18554" y="39451"/>
                </a:lnTo>
                <a:lnTo>
                  <a:pt x="12974" y="45471"/>
                </a:lnTo>
                <a:lnTo>
                  <a:pt x="11106" y="49363"/>
                </a:lnTo>
                <a:lnTo>
                  <a:pt x="9860" y="53862"/>
                </a:lnTo>
                <a:lnTo>
                  <a:pt x="9029" y="58767"/>
                </a:lnTo>
                <a:lnTo>
                  <a:pt x="8476" y="62989"/>
                </a:lnTo>
                <a:lnTo>
                  <a:pt x="7860" y="70220"/>
                </a:lnTo>
                <a:lnTo>
                  <a:pt x="7696" y="74435"/>
                </a:lnTo>
                <a:lnTo>
                  <a:pt x="7514" y="84197"/>
                </a:lnTo>
                <a:lnTo>
                  <a:pt x="6513" y="88515"/>
                </a:lnTo>
                <a:lnTo>
                  <a:pt x="2861" y="95853"/>
                </a:lnTo>
                <a:lnTo>
                  <a:pt x="1505" y="100096"/>
                </a:lnTo>
                <a:lnTo>
                  <a:pt x="602" y="104829"/>
                </a:lnTo>
                <a:lnTo>
                  <a:pt x="0" y="109890"/>
                </a:lnTo>
                <a:lnTo>
                  <a:pt x="551" y="114216"/>
                </a:lnTo>
                <a:lnTo>
                  <a:pt x="1871" y="118053"/>
                </a:lnTo>
                <a:lnTo>
                  <a:pt x="3703" y="121563"/>
                </a:lnTo>
                <a:lnTo>
                  <a:pt x="4925" y="125808"/>
                </a:lnTo>
                <a:lnTo>
                  <a:pt x="5739" y="130543"/>
                </a:lnTo>
                <a:lnTo>
                  <a:pt x="6282" y="135605"/>
                </a:lnTo>
                <a:lnTo>
                  <a:pt x="6644" y="140885"/>
                </a:lnTo>
                <a:lnTo>
                  <a:pt x="6885" y="146309"/>
                </a:lnTo>
                <a:lnTo>
                  <a:pt x="7046" y="151831"/>
                </a:lnTo>
                <a:lnTo>
                  <a:pt x="8106" y="156464"/>
                </a:lnTo>
                <a:lnTo>
                  <a:pt x="11824" y="164152"/>
                </a:lnTo>
                <a:lnTo>
                  <a:pt x="16651" y="170744"/>
                </a:lnTo>
                <a:lnTo>
                  <a:pt x="21971" y="177802"/>
                </a:lnTo>
                <a:lnTo>
                  <a:pt x="24724" y="182351"/>
                </a:lnTo>
                <a:lnTo>
                  <a:pt x="27511" y="187288"/>
                </a:lnTo>
                <a:lnTo>
                  <a:pt x="30322" y="191533"/>
                </a:lnTo>
                <a:lnTo>
                  <a:pt x="35985" y="198788"/>
                </a:lnTo>
                <a:lnTo>
                  <a:pt x="38828" y="203009"/>
                </a:lnTo>
                <a:lnTo>
                  <a:pt x="41676" y="207728"/>
                </a:lnTo>
                <a:lnTo>
                  <a:pt x="44528" y="212779"/>
                </a:lnTo>
                <a:lnTo>
                  <a:pt x="48334" y="217099"/>
                </a:lnTo>
                <a:lnTo>
                  <a:pt x="52776" y="220931"/>
                </a:lnTo>
                <a:lnTo>
                  <a:pt x="57642" y="224439"/>
                </a:lnTo>
                <a:lnTo>
                  <a:pt x="65590" y="230876"/>
                </a:lnTo>
                <a:lnTo>
                  <a:pt x="69043" y="233926"/>
                </a:lnTo>
                <a:lnTo>
                  <a:pt x="73249" y="235959"/>
                </a:lnTo>
                <a:lnTo>
                  <a:pt x="77959" y="237315"/>
                </a:lnTo>
                <a:lnTo>
                  <a:pt x="83004" y="238219"/>
                </a:lnTo>
                <a:lnTo>
                  <a:pt x="87319" y="239774"/>
                </a:lnTo>
                <a:lnTo>
                  <a:pt x="94654" y="244041"/>
                </a:lnTo>
                <a:lnTo>
                  <a:pt x="98897" y="245560"/>
                </a:lnTo>
                <a:lnTo>
                  <a:pt x="103630" y="246573"/>
                </a:lnTo>
                <a:lnTo>
                  <a:pt x="108690" y="247248"/>
                </a:lnTo>
                <a:lnTo>
                  <a:pt x="113968" y="247698"/>
                </a:lnTo>
                <a:lnTo>
                  <a:pt x="119392" y="247998"/>
                </a:lnTo>
                <a:lnTo>
                  <a:pt x="130499" y="248332"/>
                </a:lnTo>
                <a:lnTo>
                  <a:pt x="158850" y="248564"/>
                </a:lnTo>
                <a:lnTo>
                  <a:pt x="164553" y="247623"/>
                </a:lnTo>
                <a:lnTo>
                  <a:pt x="170261" y="246043"/>
                </a:lnTo>
                <a:lnTo>
                  <a:pt x="175970" y="244037"/>
                </a:lnTo>
                <a:lnTo>
                  <a:pt x="180730" y="242700"/>
                </a:lnTo>
                <a:lnTo>
                  <a:pt x="188558" y="241215"/>
                </a:lnTo>
                <a:lnTo>
                  <a:pt x="192931" y="238913"/>
                </a:lnTo>
                <a:lnTo>
                  <a:pt x="197752" y="235474"/>
                </a:lnTo>
                <a:lnTo>
                  <a:pt x="202871" y="231277"/>
                </a:lnTo>
                <a:lnTo>
                  <a:pt x="207235" y="227525"/>
                </a:lnTo>
                <a:lnTo>
                  <a:pt x="214626" y="220818"/>
                </a:lnTo>
                <a:lnTo>
                  <a:pt x="221085" y="214662"/>
                </a:lnTo>
                <a:lnTo>
                  <a:pt x="227131" y="207798"/>
                </a:lnTo>
                <a:lnTo>
                  <a:pt x="230076" y="203301"/>
                </a:lnTo>
                <a:lnTo>
                  <a:pt x="232993" y="198397"/>
                </a:lnTo>
                <a:lnTo>
                  <a:pt x="234937" y="194176"/>
                </a:lnTo>
                <a:lnTo>
                  <a:pt x="237097" y="186946"/>
                </a:lnTo>
                <a:lnTo>
                  <a:pt x="238626" y="182732"/>
                </a:lnTo>
                <a:lnTo>
                  <a:pt x="240598" y="178017"/>
                </a:lnTo>
                <a:lnTo>
                  <a:pt x="242864" y="172969"/>
                </a:lnTo>
                <a:lnTo>
                  <a:pt x="244376" y="168652"/>
                </a:lnTo>
                <a:lnTo>
                  <a:pt x="246055" y="161314"/>
                </a:lnTo>
                <a:lnTo>
                  <a:pt x="247455" y="157071"/>
                </a:lnTo>
                <a:lnTo>
                  <a:pt x="249341" y="152338"/>
                </a:lnTo>
                <a:lnTo>
                  <a:pt x="251551" y="147277"/>
                </a:lnTo>
                <a:lnTo>
                  <a:pt x="253024" y="141999"/>
                </a:lnTo>
                <a:lnTo>
                  <a:pt x="254006" y="136574"/>
                </a:lnTo>
                <a:lnTo>
                  <a:pt x="254661" y="131053"/>
                </a:lnTo>
                <a:lnTo>
                  <a:pt x="254145" y="125468"/>
                </a:lnTo>
                <a:lnTo>
                  <a:pt x="252848" y="119839"/>
                </a:lnTo>
                <a:lnTo>
                  <a:pt x="251032" y="114181"/>
                </a:lnTo>
                <a:lnTo>
                  <a:pt x="249821" y="109457"/>
                </a:lnTo>
                <a:lnTo>
                  <a:pt x="249013" y="105355"/>
                </a:lnTo>
                <a:lnTo>
                  <a:pt x="248475" y="101668"/>
                </a:lnTo>
                <a:lnTo>
                  <a:pt x="247163" y="97305"/>
                </a:lnTo>
                <a:lnTo>
                  <a:pt x="245336" y="92491"/>
                </a:lnTo>
                <a:lnTo>
                  <a:pt x="243166" y="87377"/>
                </a:lnTo>
                <a:lnTo>
                  <a:pt x="241720" y="82062"/>
                </a:lnTo>
                <a:lnTo>
                  <a:pt x="240755" y="76615"/>
                </a:lnTo>
                <a:lnTo>
                  <a:pt x="240112" y="71077"/>
                </a:lnTo>
                <a:lnTo>
                  <a:pt x="238730" y="66434"/>
                </a:lnTo>
                <a:lnTo>
                  <a:pt x="234656" y="58734"/>
                </a:lnTo>
                <a:lnTo>
                  <a:pt x="232236" y="54395"/>
                </a:lnTo>
                <a:lnTo>
                  <a:pt x="227007" y="44493"/>
                </a:lnTo>
                <a:lnTo>
                  <a:pt x="223327" y="40138"/>
                </a:lnTo>
                <a:lnTo>
                  <a:pt x="218967" y="36283"/>
                </a:lnTo>
                <a:lnTo>
                  <a:pt x="214157" y="32760"/>
                </a:lnTo>
                <a:lnTo>
                  <a:pt x="206272" y="26305"/>
                </a:lnTo>
                <a:lnTo>
                  <a:pt x="198640" y="20262"/>
                </a:lnTo>
                <a:lnTo>
                  <a:pt x="193938" y="17316"/>
                </a:lnTo>
                <a:lnTo>
                  <a:pt x="188898" y="14400"/>
                </a:lnTo>
                <a:lnTo>
                  <a:pt x="178218" y="8620"/>
                </a:lnTo>
                <a:lnTo>
                  <a:pt x="172703" y="5746"/>
                </a:lnTo>
                <a:lnTo>
                  <a:pt x="167121" y="3829"/>
                </a:lnTo>
                <a:lnTo>
                  <a:pt x="161495" y="2551"/>
                </a:lnTo>
                <a:lnTo>
                  <a:pt x="155840" y="1700"/>
                </a:lnTo>
                <a:lnTo>
                  <a:pt x="151117" y="1132"/>
                </a:lnTo>
                <a:lnTo>
                  <a:pt x="143329" y="501"/>
                </a:lnTo>
                <a:lnTo>
                  <a:pt x="138966" y="333"/>
                </a:lnTo>
                <a:lnTo>
                  <a:pt x="123724" y="96"/>
                </a:lnTo>
                <a:lnTo>
                  <a:pt x="86155" y="0"/>
                </a:lnTo>
                <a:lnTo>
                  <a:pt x="81800" y="951"/>
                </a:lnTo>
                <a:lnTo>
                  <a:pt x="74422" y="4548"/>
                </a:lnTo>
                <a:lnTo>
                  <a:pt x="65427" y="9322"/>
                </a:lnTo>
                <a:lnTo>
                  <a:pt x="60362" y="11928"/>
                </a:lnTo>
                <a:lnTo>
                  <a:pt x="56032" y="13666"/>
                </a:lnTo>
                <a:lnTo>
                  <a:pt x="48682" y="15597"/>
                </a:lnTo>
                <a:lnTo>
                  <a:pt x="46340" y="17064"/>
                </a:lnTo>
                <a:lnTo>
                  <a:pt x="44780" y="18995"/>
                </a:lnTo>
                <a:lnTo>
                  <a:pt x="41658" y="2571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474"/>
          <p:cNvSpPr/>
          <p:nvPr/>
        </p:nvSpPr>
        <p:spPr>
          <a:xfrm>
            <a:off x="5703570" y="2546064"/>
            <a:ext cx="308610" cy="34250"/>
          </a:xfrm>
          <a:custGeom>
            <a:avLst/>
            <a:gdLst/>
            <a:ahLst/>
            <a:cxnLst/>
            <a:rect l="0" t="0" r="0" b="0"/>
            <a:pathLst>
              <a:path w="308610" h="34250">
                <a:moveTo>
                  <a:pt x="0" y="25686"/>
                </a:moveTo>
                <a:lnTo>
                  <a:pt x="0" y="33066"/>
                </a:lnTo>
                <a:lnTo>
                  <a:pt x="952" y="33464"/>
                </a:lnTo>
                <a:lnTo>
                  <a:pt x="8730" y="34188"/>
                </a:lnTo>
                <a:lnTo>
                  <a:pt x="24950" y="34249"/>
                </a:lnTo>
                <a:lnTo>
                  <a:pt x="29968" y="33300"/>
                </a:lnTo>
                <a:lnTo>
                  <a:pt x="35219" y="31714"/>
                </a:lnTo>
                <a:lnTo>
                  <a:pt x="40624" y="29704"/>
                </a:lnTo>
                <a:lnTo>
                  <a:pt x="46133" y="28365"/>
                </a:lnTo>
                <a:lnTo>
                  <a:pt x="51710" y="27472"/>
                </a:lnTo>
                <a:lnTo>
                  <a:pt x="57333" y="26876"/>
                </a:lnTo>
                <a:lnTo>
                  <a:pt x="63939" y="25527"/>
                </a:lnTo>
                <a:lnTo>
                  <a:pt x="71201" y="23675"/>
                </a:lnTo>
                <a:lnTo>
                  <a:pt x="78900" y="21488"/>
                </a:lnTo>
                <a:lnTo>
                  <a:pt x="85937" y="20029"/>
                </a:lnTo>
                <a:lnTo>
                  <a:pt x="92534" y="19057"/>
                </a:lnTo>
                <a:lnTo>
                  <a:pt x="98837" y="18409"/>
                </a:lnTo>
                <a:lnTo>
                  <a:pt x="106848" y="17025"/>
                </a:lnTo>
                <a:lnTo>
                  <a:pt x="116000" y="15149"/>
                </a:lnTo>
                <a:lnTo>
                  <a:pt x="125911" y="12946"/>
                </a:lnTo>
                <a:lnTo>
                  <a:pt x="134422" y="11478"/>
                </a:lnTo>
                <a:lnTo>
                  <a:pt x="142003" y="10499"/>
                </a:lnTo>
                <a:lnTo>
                  <a:pt x="148961" y="9846"/>
                </a:lnTo>
                <a:lnTo>
                  <a:pt x="156457" y="9411"/>
                </a:lnTo>
                <a:lnTo>
                  <a:pt x="172406" y="8927"/>
                </a:lnTo>
                <a:lnTo>
                  <a:pt x="180660" y="7846"/>
                </a:lnTo>
                <a:lnTo>
                  <a:pt x="189020" y="6172"/>
                </a:lnTo>
                <a:lnTo>
                  <a:pt x="197451" y="4104"/>
                </a:lnTo>
                <a:lnTo>
                  <a:pt x="204976" y="2726"/>
                </a:lnTo>
                <a:lnTo>
                  <a:pt x="211898" y="1806"/>
                </a:lnTo>
                <a:lnTo>
                  <a:pt x="218418" y="1194"/>
                </a:lnTo>
                <a:lnTo>
                  <a:pt x="224669" y="785"/>
                </a:lnTo>
                <a:lnTo>
                  <a:pt x="230742" y="513"/>
                </a:lnTo>
                <a:lnTo>
                  <a:pt x="242569" y="210"/>
                </a:lnTo>
                <a:lnTo>
                  <a:pt x="271420" y="0"/>
                </a:lnTo>
                <a:lnTo>
                  <a:pt x="276197" y="942"/>
                </a:lnTo>
                <a:lnTo>
                  <a:pt x="280333" y="2522"/>
                </a:lnTo>
                <a:lnTo>
                  <a:pt x="284044" y="4528"/>
                </a:lnTo>
                <a:lnTo>
                  <a:pt x="287470" y="5866"/>
                </a:lnTo>
                <a:lnTo>
                  <a:pt x="290706" y="6757"/>
                </a:lnTo>
                <a:lnTo>
                  <a:pt x="296843" y="7748"/>
                </a:lnTo>
                <a:lnTo>
                  <a:pt x="299813" y="8012"/>
                </a:lnTo>
                <a:lnTo>
                  <a:pt x="308609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475"/>
          <p:cNvSpPr/>
          <p:nvPr/>
        </p:nvSpPr>
        <p:spPr>
          <a:xfrm>
            <a:off x="6123622" y="2434589"/>
            <a:ext cx="85726" cy="257176"/>
          </a:xfrm>
          <a:custGeom>
            <a:avLst/>
            <a:gdLst/>
            <a:ahLst/>
            <a:cxnLst/>
            <a:rect l="0" t="0" r="0" b="0"/>
            <a:pathLst>
              <a:path w="85726" h="257176">
                <a:moveTo>
                  <a:pt x="0" y="0"/>
                </a:moveTo>
                <a:lnTo>
                  <a:pt x="8219" y="0"/>
                </a:lnTo>
                <a:lnTo>
                  <a:pt x="9290" y="953"/>
                </a:lnTo>
                <a:lnTo>
                  <a:pt x="15923" y="7381"/>
                </a:lnTo>
                <a:lnTo>
                  <a:pt x="16602" y="13123"/>
                </a:lnTo>
                <a:lnTo>
                  <a:pt x="16783" y="17322"/>
                </a:lnTo>
                <a:lnTo>
                  <a:pt x="17856" y="21073"/>
                </a:lnTo>
                <a:lnTo>
                  <a:pt x="19524" y="24526"/>
                </a:lnTo>
                <a:lnTo>
                  <a:pt x="21589" y="27781"/>
                </a:lnTo>
                <a:lnTo>
                  <a:pt x="23882" y="33937"/>
                </a:lnTo>
                <a:lnTo>
                  <a:pt x="24902" y="40801"/>
                </a:lnTo>
                <a:lnTo>
                  <a:pt x="25174" y="45298"/>
                </a:lnTo>
                <a:lnTo>
                  <a:pt x="25355" y="50202"/>
                </a:lnTo>
                <a:lnTo>
                  <a:pt x="26428" y="54423"/>
                </a:lnTo>
                <a:lnTo>
                  <a:pt x="28097" y="58190"/>
                </a:lnTo>
                <a:lnTo>
                  <a:pt x="30161" y="61653"/>
                </a:lnTo>
                <a:lnTo>
                  <a:pt x="31537" y="65867"/>
                </a:lnTo>
                <a:lnTo>
                  <a:pt x="32455" y="70582"/>
                </a:lnTo>
                <a:lnTo>
                  <a:pt x="33067" y="75630"/>
                </a:lnTo>
                <a:lnTo>
                  <a:pt x="33474" y="80900"/>
                </a:lnTo>
                <a:lnTo>
                  <a:pt x="33746" y="86319"/>
                </a:lnTo>
                <a:lnTo>
                  <a:pt x="34048" y="97419"/>
                </a:lnTo>
                <a:lnTo>
                  <a:pt x="34281" y="150267"/>
                </a:lnTo>
                <a:lnTo>
                  <a:pt x="35236" y="156375"/>
                </a:lnTo>
                <a:lnTo>
                  <a:pt x="36826" y="162353"/>
                </a:lnTo>
                <a:lnTo>
                  <a:pt x="38839" y="168243"/>
                </a:lnTo>
                <a:lnTo>
                  <a:pt x="40180" y="174075"/>
                </a:lnTo>
                <a:lnTo>
                  <a:pt x="41074" y="179867"/>
                </a:lnTo>
                <a:lnTo>
                  <a:pt x="41670" y="185634"/>
                </a:lnTo>
                <a:lnTo>
                  <a:pt x="42068" y="190431"/>
                </a:lnTo>
                <a:lnTo>
                  <a:pt x="42509" y="198302"/>
                </a:lnTo>
                <a:lnTo>
                  <a:pt x="43580" y="202686"/>
                </a:lnTo>
                <a:lnTo>
                  <a:pt x="45246" y="207514"/>
                </a:lnTo>
                <a:lnTo>
                  <a:pt x="47309" y="212638"/>
                </a:lnTo>
                <a:lnTo>
                  <a:pt x="49637" y="217006"/>
                </a:lnTo>
                <a:lnTo>
                  <a:pt x="52141" y="220871"/>
                </a:lnTo>
                <a:lnTo>
                  <a:pt x="54763" y="224400"/>
                </a:lnTo>
                <a:lnTo>
                  <a:pt x="56512" y="227705"/>
                </a:lnTo>
                <a:lnTo>
                  <a:pt x="58454" y="233918"/>
                </a:lnTo>
                <a:lnTo>
                  <a:pt x="59924" y="236908"/>
                </a:lnTo>
                <a:lnTo>
                  <a:pt x="61857" y="239854"/>
                </a:lnTo>
                <a:lnTo>
                  <a:pt x="64098" y="242770"/>
                </a:lnTo>
                <a:lnTo>
                  <a:pt x="66545" y="244714"/>
                </a:lnTo>
                <a:lnTo>
                  <a:pt x="69128" y="246011"/>
                </a:lnTo>
                <a:lnTo>
                  <a:pt x="71803" y="246875"/>
                </a:lnTo>
                <a:lnTo>
                  <a:pt x="73586" y="248404"/>
                </a:lnTo>
                <a:lnTo>
                  <a:pt x="74775" y="250375"/>
                </a:lnTo>
                <a:lnTo>
                  <a:pt x="75568" y="252642"/>
                </a:lnTo>
                <a:lnTo>
                  <a:pt x="77048" y="254153"/>
                </a:lnTo>
                <a:lnTo>
                  <a:pt x="78988" y="255161"/>
                </a:lnTo>
                <a:lnTo>
                  <a:pt x="85725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476"/>
          <p:cNvSpPr/>
          <p:nvPr/>
        </p:nvSpPr>
        <p:spPr>
          <a:xfrm>
            <a:off x="6303654" y="2460462"/>
            <a:ext cx="196644" cy="239330"/>
          </a:xfrm>
          <a:custGeom>
            <a:avLst/>
            <a:gdLst/>
            <a:ahLst/>
            <a:cxnLst/>
            <a:rect l="0" t="0" r="0" b="0"/>
            <a:pathLst>
              <a:path w="196644" h="239330">
                <a:moveTo>
                  <a:pt x="8563" y="59852"/>
                </a:moveTo>
                <a:lnTo>
                  <a:pt x="8563" y="36033"/>
                </a:lnTo>
                <a:lnTo>
                  <a:pt x="11103" y="29898"/>
                </a:lnTo>
                <a:lnTo>
                  <a:pt x="13114" y="25596"/>
                </a:lnTo>
                <a:lnTo>
                  <a:pt x="15348" y="18275"/>
                </a:lnTo>
                <a:lnTo>
                  <a:pt x="16341" y="11846"/>
                </a:lnTo>
                <a:lnTo>
                  <a:pt x="16782" y="5814"/>
                </a:lnTo>
                <a:lnTo>
                  <a:pt x="17126" y="0"/>
                </a:lnTo>
                <a:lnTo>
                  <a:pt x="17134" y="11790"/>
                </a:lnTo>
                <a:lnTo>
                  <a:pt x="16182" y="14476"/>
                </a:lnTo>
                <a:lnTo>
                  <a:pt x="12584" y="20000"/>
                </a:lnTo>
                <a:lnTo>
                  <a:pt x="10350" y="25631"/>
                </a:lnTo>
                <a:lnTo>
                  <a:pt x="9357" y="32260"/>
                </a:lnTo>
                <a:lnTo>
                  <a:pt x="9092" y="36695"/>
                </a:lnTo>
                <a:lnTo>
                  <a:pt x="8916" y="41557"/>
                </a:lnTo>
                <a:lnTo>
                  <a:pt x="7846" y="46703"/>
                </a:lnTo>
                <a:lnTo>
                  <a:pt x="6180" y="52039"/>
                </a:lnTo>
                <a:lnTo>
                  <a:pt x="4117" y="57501"/>
                </a:lnTo>
                <a:lnTo>
                  <a:pt x="2742" y="64000"/>
                </a:lnTo>
                <a:lnTo>
                  <a:pt x="1825" y="71190"/>
                </a:lnTo>
                <a:lnTo>
                  <a:pt x="1213" y="78841"/>
                </a:lnTo>
                <a:lnTo>
                  <a:pt x="806" y="85846"/>
                </a:lnTo>
                <a:lnTo>
                  <a:pt x="353" y="98710"/>
                </a:lnTo>
                <a:lnTo>
                  <a:pt x="38" y="135066"/>
                </a:lnTo>
                <a:lnTo>
                  <a:pt x="0" y="159482"/>
                </a:lnTo>
                <a:lnTo>
                  <a:pt x="949" y="165325"/>
                </a:lnTo>
                <a:lnTo>
                  <a:pt x="2535" y="171125"/>
                </a:lnTo>
                <a:lnTo>
                  <a:pt x="4545" y="176897"/>
                </a:lnTo>
                <a:lnTo>
                  <a:pt x="6836" y="182650"/>
                </a:lnTo>
                <a:lnTo>
                  <a:pt x="9317" y="188390"/>
                </a:lnTo>
                <a:lnTo>
                  <a:pt x="14613" y="199848"/>
                </a:lnTo>
                <a:lnTo>
                  <a:pt x="20142" y="211290"/>
                </a:lnTo>
                <a:lnTo>
                  <a:pt x="22950" y="216056"/>
                </a:lnTo>
                <a:lnTo>
                  <a:pt x="25774" y="220186"/>
                </a:lnTo>
                <a:lnTo>
                  <a:pt x="28610" y="223891"/>
                </a:lnTo>
                <a:lnTo>
                  <a:pt x="32405" y="227314"/>
                </a:lnTo>
                <a:lnTo>
                  <a:pt x="36840" y="230549"/>
                </a:lnTo>
                <a:lnTo>
                  <a:pt x="41702" y="233658"/>
                </a:lnTo>
                <a:lnTo>
                  <a:pt x="45896" y="235730"/>
                </a:lnTo>
                <a:lnTo>
                  <a:pt x="49644" y="237112"/>
                </a:lnTo>
                <a:lnTo>
                  <a:pt x="53095" y="238033"/>
                </a:lnTo>
                <a:lnTo>
                  <a:pt x="56349" y="238647"/>
                </a:lnTo>
                <a:lnTo>
                  <a:pt x="59470" y="239056"/>
                </a:lnTo>
                <a:lnTo>
                  <a:pt x="62504" y="239329"/>
                </a:lnTo>
                <a:lnTo>
                  <a:pt x="66431" y="238559"/>
                </a:lnTo>
                <a:lnTo>
                  <a:pt x="70954" y="237093"/>
                </a:lnTo>
                <a:lnTo>
                  <a:pt x="75875" y="235162"/>
                </a:lnTo>
                <a:lnTo>
                  <a:pt x="81060" y="232923"/>
                </a:lnTo>
                <a:lnTo>
                  <a:pt x="91902" y="227895"/>
                </a:lnTo>
                <a:lnTo>
                  <a:pt x="96507" y="225221"/>
                </a:lnTo>
                <a:lnTo>
                  <a:pt x="100530" y="222486"/>
                </a:lnTo>
                <a:lnTo>
                  <a:pt x="104164" y="219710"/>
                </a:lnTo>
                <a:lnTo>
                  <a:pt x="115822" y="211545"/>
                </a:lnTo>
                <a:lnTo>
                  <a:pt x="122932" y="206701"/>
                </a:lnTo>
                <a:lnTo>
                  <a:pt x="129576" y="201566"/>
                </a:lnTo>
                <a:lnTo>
                  <a:pt x="135911" y="196239"/>
                </a:lnTo>
                <a:lnTo>
                  <a:pt x="142040" y="190781"/>
                </a:lnTo>
                <a:lnTo>
                  <a:pt x="153928" y="179638"/>
                </a:lnTo>
                <a:lnTo>
                  <a:pt x="159766" y="174000"/>
                </a:lnTo>
                <a:lnTo>
                  <a:pt x="164610" y="168336"/>
                </a:lnTo>
                <a:lnTo>
                  <a:pt x="168792" y="162655"/>
                </a:lnTo>
                <a:lnTo>
                  <a:pt x="172532" y="156962"/>
                </a:lnTo>
                <a:lnTo>
                  <a:pt x="175978" y="150310"/>
                </a:lnTo>
                <a:lnTo>
                  <a:pt x="179228" y="143017"/>
                </a:lnTo>
                <a:lnTo>
                  <a:pt x="182348" y="135298"/>
                </a:lnTo>
                <a:lnTo>
                  <a:pt x="185379" y="128247"/>
                </a:lnTo>
                <a:lnTo>
                  <a:pt x="191288" y="115333"/>
                </a:lnTo>
                <a:lnTo>
                  <a:pt x="193245" y="108269"/>
                </a:lnTo>
                <a:lnTo>
                  <a:pt x="194549" y="100703"/>
                </a:lnTo>
                <a:lnTo>
                  <a:pt x="195419" y="92801"/>
                </a:lnTo>
                <a:lnTo>
                  <a:pt x="195998" y="85628"/>
                </a:lnTo>
                <a:lnTo>
                  <a:pt x="196385" y="78941"/>
                </a:lnTo>
                <a:lnTo>
                  <a:pt x="196643" y="72578"/>
                </a:lnTo>
                <a:lnTo>
                  <a:pt x="195862" y="66432"/>
                </a:lnTo>
                <a:lnTo>
                  <a:pt x="194389" y="60429"/>
                </a:lnTo>
                <a:lnTo>
                  <a:pt x="192454" y="54522"/>
                </a:lnTo>
                <a:lnTo>
                  <a:pt x="190212" y="49631"/>
                </a:lnTo>
                <a:lnTo>
                  <a:pt x="187765" y="45418"/>
                </a:lnTo>
                <a:lnTo>
                  <a:pt x="185181" y="41657"/>
                </a:lnTo>
                <a:lnTo>
                  <a:pt x="180601" y="38197"/>
                </a:lnTo>
                <a:lnTo>
                  <a:pt x="174690" y="34938"/>
                </a:lnTo>
                <a:lnTo>
                  <a:pt x="161455" y="28777"/>
                </a:lnTo>
                <a:lnTo>
                  <a:pt x="149222" y="22864"/>
                </a:lnTo>
                <a:lnTo>
                  <a:pt x="142341" y="20906"/>
                </a:lnTo>
                <a:lnTo>
                  <a:pt x="134896" y="19601"/>
                </a:lnTo>
                <a:lnTo>
                  <a:pt x="127075" y="18731"/>
                </a:lnTo>
                <a:lnTo>
                  <a:pt x="119956" y="18150"/>
                </a:lnTo>
                <a:lnTo>
                  <a:pt x="113305" y="17764"/>
                </a:lnTo>
                <a:lnTo>
                  <a:pt x="100835" y="17334"/>
                </a:lnTo>
                <a:lnTo>
                  <a:pt x="77307" y="17058"/>
                </a:lnTo>
                <a:lnTo>
                  <a:pt x="54316" y="17004"/>
                </a:lnTo>
                <a:lnTo>
                  <a:pt x="49543" y="17952"/>
                </a:lnTo>
                <a:lnTo>
                  <a:pt x="45408" y="19536"/>
                </a:lnTo>
                <a:lnTo>
                  <a:pt x="41699" y="21545"/>
                </a:lnTo>
                <a:lnTo>
                  <a:pt x="38274" y="22884"/>
                </a:lnTo>
                <a:lnTo>
                  <a:pt x="35038" y="23777"/>
                </a:lnTo>
                <a:lnTo>
                  <a:pt x="25708" y="25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477"/>
          <p:cNvSpPr/>
          <p:nvPr/>
        </p:nvSpPr>
        <p:spPr>
          <a:xfrm>
            <a:off x="7032307" y="2580322"/>
            <a:ext cx="300038" cy="17146"/>
          </a:xfrm>
          <a:custGeom>
            <a:avLst/>
            <a:gdLst/>
            <a:ahLst/>
            <a:cxnLst/>
            <a:rect l="0" t="0" r="0" b="0"/>
            <a:pathLst>
              <a:path w="300038" h="17146">
                <a:moveTo>
                  <a:pt x="0" y="17145"/>
                </a:moveTo>
                <a:lnTo>
                  <a:pt x="0" y="8925"/>
                </a:lnTo>
                <a:lnTo>
                  <a:pt x="7797" y="8642"/>
                </a:lnTo>
                <a:lnTo>
                  <a:pt x="224215" y="8573"/>
                </a:lnTo>
                <a:lnTo>
                  <a:pt x="231392" y="7620"/>
                </a:lnTo>
                <a:lnTo>
                  <a:pt x="238081" y="6033"/>
                </a:lnTo>
                <a:lnTo>
                  <a:pt x="244446" y="4022"/>
                </a:lnTo>
                <a:lnTo>
                  <a:pt x="251546" y="2681"/>
                </a:lnTo>
                <a:lnTo>
                  <a:pt x="259137" y="1787"/>
                </a:lnTo>
                <a:lnTo>
                  <a:pt x="273287" y="795"/>
                </a:lnTo>
                <a:lnTo>
                  <a:pt x="282751" y="353"/>
                </a:lnTo>
                <a:lnTo>
                  <a:pt x="290132" y="157"/>
                </a:lnTo>
                <a:lnTo>
                  <a:pt x="3000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478"/>
          <p:cNvSpPr/>
          <p:nvPr/>
        </p:nvSpPr>
        <p:spPr>
          <a:xfrm>
            <a:off x="7400956" y="2477452"/>
            <a:ext cx="68550" cy="240031"/>
          </a:xfrm>
          <a:custGeom>
            <a:avLst/>
            <a:gdLst/>
            <a:ahLst/>
            <a:cxnLst/>
            <a:rect l="0" t="0" r="0" b="0"/>
            <a:pathLst>
              <a:path w="68550" h="240031">
                <a:moveTo>
                  <a:pt x="8541" y="0"/>
                </a:moveTo>
                <a:lnTo>
                  <a:pt x="73" y="0"/>
                </a:lnTo>
                <a:lnTo>
                  <a:pt x="0" y="4551"/>
                </a:lnTo>
                <a:lnTo>
                  <a:pt x="942" y="6844"/>
                </a:lnTo>
                <a:lnTo>
                  <a:pt x="2523" y="9325"/>
                </a:lnTo>
                <a:lnTo>
                  <a:pt x="4529" y="11932"/>
                </a:lnTo>
                <a:lnTo>
                  <a:pt x="5867" y="14622"/>
                </a:lnTo>
                <a:lnTo>
                  <a:pt x="7353" y="20151"/>
                </a:lnTo>
                <a:lnTo>
                  <a:pt x="8012" y="25784"/>
                </a:lnTo>
                <a:lnTo>
                  <a:pt x="8189" y="28619"/>
                </a:lnTo>
                <a:lnTo>
                  <a:pt x="9259" y="31462"/>
                </a:lnTo>
                <a:lnTo>
                  <a:pt x="10925" y="34310"/>
                </a:lnTo>
                <a:lnTo>
                  <a:pt x="12987" y="37161"/>
                </a:lnTo>
                <a:lnTo>
                  <a:pt x="14363" y="40966"/>
                </a:lnTo>
                <a:lnTo>
                  <a:pt x="15280" y="45408"/>
                </a:lnTo>
                <a:lnTo>
                  <a:pt x="15892" y="50275"/>
                </a:lnTo>
                <a:lnTo>
                  <a:pt x="17251" y="55424"/>
                </a:lnTo>
                <a:lnTo>
                  <a:pt x="19111" y="60762"/>
                </a:lnTo>
                <a:lnTo>
                  <a:pt x="21302" y="66226"/>
                </a:lnTo>
                <a:lnTo>
                  <a:pt x="22764" y="71773"/>
                </a:lnTo>
                <a:lnTo>
                  <a:pt x="23738" y="77376"/>
                </a:lnTo>
                <a:lnTo>
                  <a:pt x="24387" y="83017"/>
                </a:lnTo>
                <a:lnTo>
                  <a:pt x="24820" y="88682"/>
                </a:lnTo>
                <a:lnTo>
                  <a:pt x="25109" y="94364"/>
                </a:lnTo>
                <a:lnTo>
                  <a:pt x="25302" y="100057"/>
                </a:lnTo>
                <a:lnTo>
                  <a:pt x="26382" y="105757"/>
                </a:lnTo>
                <a:lnTo>
                  <a:pt x="28055" y="111462"/>
                </a:lnTo>
                <a:lnTo>
                  <a:pt x="30123" y="117171"/>
                </a:lnTo>
                <a:lnTo>
                  <a:pt x="31501" y="122881"/>
                </a:lnTo>
                <a:lnTo>
                  <a:pt x="32421" y="128593"/>
                </a:lnTo>
                <a:lnTo>
                  <a:pt x="33033" y="134306"/>
                </a:lnTo>
                <a:lnTo>
                  <a:pt x="34394" y="139068"/>
                </a:lnTo>
                <a:lnTo>
                  <a:pt x="36254" y="143194"/>
                </a:lnTo>
                <a:lnTo>
                  <a:pt x="38447" y="146898"/>
                </a:lnTo>
                <a:lnTo>
                  <a:pt x="39908" y="151272"/>
                </a:lnTo>
                <a:lnTo>
                  <a:pt x="40882" y="156093"/>
                </a:lnTo>
                <a:lnTo>
                  <a:pt x="41532" y="161212"/>
                </a:lnTo>
                <a:lnTo>
                  <a:pt x="42917" y="166530"/>
                </a:lnTo>
                <a:lnTo>
                  <a:pt x="44794" y="171980"/>
                </a:lnTo>
                <a:lnTo>
                  <a:pt x="46997" y="177518"/>
                </a:lnTo>
                <a:lnTo>
                  <a:pt x="48466" y="182163"/>
                </a:lnTo>
                <a:lnTo>
                  <a:pt x="49445" y="186212"/>
                </a:lnTo>
                <a:lnTo>
                  <a:pt x="50098" y="189864"/>
                </a:lnTo>
                <a:lnTo>
                  <a:pt x="51486" y="194203"/>
                </a:lnTo>
                <a:lnTo>
                  <a:pt x="53364" y="199001"/>
                </a:lnTo>
                <a:lnTo>
                  <a:pt x="55568" y="204105"/>
                </a:lnTo>
                <a:lnTo>
                  <a:pt x="57037" y="208460"/>
                </a:lnTo>
                <a:lnTo>
                  <a:pt x="58670" y="215839"/>
                </a:lnTo>
                <a:lnTo>
                  <a:pt x="59396" y="222294"/>
                </a:lnTo>
                <a:lnTo>
                  <a:pt x="59590" y="225348"/>
                </a:lnTo>
                <a:lnTo>
                  <a:pt x="60671" y="228337"/>
                </a:lnTo>
                <a:lnTo>
                  <a:pt x="62344" y="231282"/>
                </a:lnTo>
                <a:lnTo>
                  <a:pt x="68549" y="2400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479"/>
          <p:cNvSpPr/>
          <p:nvPr/>
        </p:nvSpPr>
        <p:spPr>
          <a:xfrm>
            <a:off x="7572409" y="2486129"/>
            <a:ext cx="197091" cy="231235"/>
          </a:xfrm>
          <a:custGeom>
            <a:avLst/>
            <a:gdLst/>
            <a:ahLst/>
            <a:cxnLst/>
            <a:rect l="0" t="0" r="0" b="0"/>
            <a:pathLst>
              <a:path w="197091" h="231235">
                <a:moveTo>
                  <a:pt x="25683" y="8468"/>
                </a:moveTo>
                <a:lnTo>
                  <a:pt x="25683" y="0"/>
                </a:lnTo>
                <a:lnTo>
                  <a:pt x="25683" y="11837"/>
                </a:lnTo>
                <a:lnTo>
                  <a:pt x="24731" y="14524"/>
                </a:lnTo>
                <a:lnTo>
                  <a:pt x="21132" y="20050"/>
                </a:lnTo>
                <a:lnTo>
                  <a:pt x="19791" y="23809"/>
                </a:lnTo>
                <a:lnTo>
                  <a:pt x="18898" y="28220"/>
                </a:lnTo>
                <a:lnTo>
                  <a:pt x="18302" y="33066"/>
                </a:lnTo>
                <a:lnTo>
                  <a:pt x="16953" y="37249"/>
                </a:lnTo>
                <a:lnTo>
                  <a:pt x="12914" y="44437"/>
                </a:lnTo>
                <a:lnTo>
                  <a:pt x="11455" y="48640"/>
                </a:lnTo>
                <a:lnTo>
                  <a:pt x="10483" y="53347"/>
                </a:lnTo>
                <a:lnTo>
                  <a:pt x="9834" y="58390"/>
                </a:lnTo>
                <a:lnTo>
                  <a:pt x="8449" y="63657"/>
                </a:lnTo>
                <a:lnTo>
                  <a:pt x="6574" y="69073"/>
                </a:lnTo>
                <a:lnTo>
                  <a:pt x="4371" y="74589"/>
                </a:lnTo>
                <a:lnTo>
                  <a:pt x="2903" y="81124"/>
                </a:lnTo>
                <a:lnTo>
                  <a:pt x="1924" y="88338"/>
                </a:lnTo>
                <a:lnTo>
                  <a:pt x="1271" y="96004"/>
                </a:lnTo>
                <a:lnTo>
                  <a:pt x="836" y="103021"/>
                </a:lnTo>
                <a:lnTo>
                  <a:pt x="353" y="115896"/>
                </a:lnTo>
                <a:lnTo>
                  <a:pt x="80" y="133855"/>
                </a:lnTo>
                <a:lnTo>
                  <a:pt x="0" y="151241"/>
                </a:lnTo>
                <a:lnTo>
                  <a:pt x="941" y="156990"/>
                </a:lnTo>
                <a:lnTo>
                  <a:pt x="2521" y="162728"/>
                </a:lnTo>
                <a:lnTo>
                  <a:pt x="4526" y="168458"/>
                </a:lnTo>
                <a:lnTo>
                  <a:pt x="5864" y="173230"/>
                </a:lnTo>
                <a:lnTo>
                  <a:pt x="6756" y="177365"/>
                </a:lnTo>
                <a:lnTo>
                  <a:pt x="7350" y="181073"/>
                </a:lnTo>
                <a:lnTo>
                  <a:pt x="9650" y="185451"/>
                </a:lnTo>
                <a:lnTo>
                  <a:pt x="13090" y="190274"/>
                </a:lnTo>
                <a:lnTo>
                  <a:pt x="17288" y="195394"/>
                </a:lnTo>
                <a:lnTo>
                  <a:pt x="21039" y="199761"/>
                </a:lnTo>
                <a:lnTo>
                  <a:pt x="24492" y="203624"/>
                </a:lnTo>
                <a:lnTo>
                  <a:pt x="30869" y="210456"/>
                </a:lnTo>
                <a:lnTo>
                  <a:pt x="36878" y="216668"/>
                </a:lnTo>
                <a:lnTo>
                  <a:pt x="39813" y="218706"/>
                </a:lnTo>
                <a:lnTo>
                  <a:pt x="45616" y="220969"/>
                </a:lnTo>
                <a:lnTo>
                  <a:pt x="49449" y="222526"/>
                </a:lnTo>
                <a:lnTo>
                  <a:pt x="53910" y="224516"/>
                </a:lnTo>
                <a:lnTo>
                  <a:pt x="58788" y="226795"/>
                </a:lnTo>
                <a:lnTo>
                  <a:pt x="62993" y="228314"/>
                </a:lnTo>
                <a:lnTo>
                  <a:pt x="66749" y="229327"/>
                </a:lnTo>
                <a:lnTo>
                  <a:pt x="70205" y="230002"/>
                </a:lnTo>
                <a:lnTo>
                  <a:pt x="74415" y="230453"/>
                </a:lnTo>
                <a:lnTo>
                  <a:pt x="79126" y="230753"/>
                </a:lnTo>
                <a:lnTo>
                  <a:pt x="88488" y="231086"/>
                </a:lnTo>
                <a:lnTo>
                  <a:pt x="95824" y="231234"/>
                </a:lnTo>
                <a:lnTo>
                  <a:pt x="100066" y="230322"/>
                </a:lnTo>
                <a:lnTo>
                  <a:pt x="104799" y="228760"/>
                </a:lnTo>
                <a:lnTo>
                  <a:pt x="109860" y="226767"/>
                </a:lnTo>
                <a:lnTo>
                  <a:pt x="114186" y="225438"/>
                </a:lnTo>
                <a:lnTo>
                  <a:pt x="118023" y="224553"/>
                </a:lnTo>
                <a:lnTo>
                  <a:pt x="121533" y="223962"/>
                </a:lnTo>
                <a:lnTo>
                  <a:pt x="125778" y="222615"/>
                </a:lnTo>
                <a:lnTo>
                  <a:pt x="130513" y="220766"/>
                </a:lnTo>
                <a:lnTo>
                  <a:pt x="135575" y="218580"/>
                </a:lnTo>
                <a:lnTo>
                  <a:pt x="139902" y="216170"/>
                </a:lnTo>
                <a:lnTo>
                  <a:pt x="143739" y="213611"/>
                </a:lnTo>
                <a:lnTo>
                  <a:pt x="147250" y="210953"/>
                </a:lnTo>
                <a:lnTo>
                  <a:pt x="151495" y="208228"/>
                </a:lnTo>
                <a:lnTo>
                  <a:pt x="156230" y="205459"/>
                </a:lnTo>
                <a:lnTo>
                  <a:pt x="161292" y="202660"/>
                </a:lnTo>
                <a:lnTo>
                  <a:pt x="164666" y="198889"/>
                </a:lnTo>
                <a:lnTo>
                  <a:pt x="166917" y="194471"/>
                </a:lnTo>
                <a:lnTo>
                  <a:pt x="168416" y="189620"/>
                </a:lnTo>
                <a:lnTo>
                  <a:pt x="170368" y="185433"/>
                </a:lnTo>
                <a:lnTo>
                  <a:pt x="175078" y="178242"/>
                </a:lnTo>
                <a:lnTo>
                  <a:pt x="180346" y="171871"/>
                </a:lnTo>
                <a:lnTo>
                  <a:pt x="185862" y="164911"/>
                </a:lnTo>
                <a:lnTo>
                  <a:pt x="188666" y="160389"/>
                </a:lnTo>
                <a:lnTo>
                  <a:pt x="191489" y="155468"/>
                </a:lnTo>
                <a:lnTo>
                  <a:pt x="193370" y="151236"/>
                </a:lnTo>
                <a:lnTo>
                  <a:pt x="194625" y="147462"/>
                </a:lnTo>
                <a:lnTo>
                  <a:pt x="195461" y="143993"/>
                </a:lnTo>
                <a:lnTo>
                  <a:pt x="196018" y="139776"/>
                </a:lnTo>
                <a:lnTo>
                  <a:pt x="196390" y="135059"/>
                </a:lnTo>
                <a:lnTo>
                  <a:pt x="196803" y="125691"/>
                </a:lnTo>
                <a:lnTo>
                  <a:pt x="196986" y="118352"/>
                </a:lnTo>
                <a:lnTo>
                  <a:pt x="197090" y="104315"/>
                </a:lnTo>
                <a:lnTo>
                  <a:pt x="196151" y="99988"/>
                </a:lnTo>
                <a:lnTo>
                  <a:pt x="194574" y="96151"/>
                </a:lnTo>
                <a:lnTo>
                  <a:pt x="190281" y="89349"/>
                </a:lnTo>
                <a:lnTo>
                  <a:pt x="185198" y="83150"/>
                </a:lnTo>
                <a:lnTo>
                  <a:pt x="181556" y="80163"/>
                </a:lnTo>
                <a:lnTo>
                  <a:pt x="177224" y="77220"/>
                </a:lnTo>
                <a:lnTo>
                  <a:pt x="172430" y="74305"/>
                </a:lnTo>
                <a:lnTo>
                  <a:pt x="168282" y="70457"/>
                </a:lnTo>
                <a:lnTo>
                  <a:pt x="164564" y="65987"/>
                </a:lnTo>
                <a:lnTo>
                  <a:pt x="161132" y="61101"/>
                </a:lnTo>
                <a:lnTo>
                  <a:pt x="157893" y="57844"/>
                </a:lnTo>
                <a:lnTo>
                  <a:pt x="154781" y="55673"/>
                </a:lnTo>
                <a:lnTo>
                  <a:pt x="143309" y="50077"/>
                </a:lnTo>
                <a:lnTo>
                  <a:pt x="122367" y="39653"/>
                </a:lnTo>
                <a:lnTo>
                  <a:pt x="117761" y="36878"/>
                </a:lnTo>
                <a:lnTo>
                  <a:pt x="113738" y="34076"/>
                </a:lnTo>
                <a:lnTo>
                  <a:pt x="110105" y="31255"/>
                </a:lnTo>
                <a:lnTo>
                  <a:pt x="105776" y="28422"/>
                </a:lnTo>
                <a:lnTo>
                  <a:pt x="100986" y="25581"/>
                </a:lnTo>
                <a:lnTo>
                  <a:pt x="95888" y="22734"/>
                </a:lnTo>
                <a:lnTo>
                  <a:pt x="90584" y="20836"/>
                </a:lnTo>
                <a:lnTo>
                  <a:pt x="85142" y="19571"/>
                </a:lnTo>
                <a:lnTo>
                  <a:pt x="79610" y="18727"/>
                </a:lnTo>
                <a:lnTo>
                  <a:pt x="74017" y="18165"/>
                </a:lnTo>
                <a:lnTo>
                  <a:pt x="68383" y="17790"/>
                </a:lnTo>
                <a:lnTo>
                  <a:pt x="57996" y="17374"/>
                </a:lnTo>
                <a:lnTo>
                  <a:pt x="42828" y="170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480"/>
          <p:cNvSpPr/>
          <p:nvPr/>
        </p:nvSpPr>
        <p:spPr>
          <a:xfrm>
            <a:off x="7606665" y="2503170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481"/>
          <p:cNvSpPr/>
          <p:nvPr/>
        </p:nvSpPr>
        <p:spPr>
          <a:xfrm>
            <a:off x="5712270" y="2914662"/>
            <a:ext cx="255694" cy="317127"/>
          </a:xfrm>
          <a:custGeom>
            <a:avLst/>
            <a:gdLst/>
            <a:ahLst/>
            <a:cxnLst/>
            <a:rect l="0" t="0" r="0" b="0"/>
            <a:pathLst>
              <a:path w="255694" h="317127">
                <a:moveTo>
                  <a:pt x="162750" y="25705"/>
                </a:moveTo>
                <a:lnTo>
                  <a:pt x="155368" y="18324"/>
                </a:lnTo>
                <a:lnTo>
                  <a:pt x="154707" y="15122"/>
                </a:lnTo>
                <a:lnTo>
                  <a:pt x="154530" y="12935"/>
                </a:lnTo>
                <a:lnTo>
                  <a:pt x="153460" y="10524"/>
                </a:lnTo>
                <a:lnTo>
                  <a:pt x="146148" y="688"/>
                </a:lnTo>
                <a:lnTo>
                  <a:pt x="145966" y="455"/>
                </a:lnTo>
                <a:lnTo>
                  <a:pt x="138832" y="80"/>
                </a:lnTo>
                <a:lnTo>
                  <a:pt x="120912" y="0"/>
                </a:lnTo>
                <a:lnTo>
                  <a:pt x="116760" y="948"/>
                </a:lnTo>
                <a:lnTo>
                  <a:pt x="109607" y="4542"/>
                </a:lnTo>
                <a:lnTo>
                  <a:pt x="105414" y="6834"/>
                </a:lnTo>
                <a:lnTo>
                  <a:pt x="90411" y="14610"/>
                </a:lnTo>
                <a:lnTo>
                  <a:pt x="79481" y="20139"/>
                </a:lnTo>
                <a:lnTo>
                  <a:pt x="73900" y="23899"/>
                </a:lnTo>
                <a:lnTo>
                  <a:pt x="68274" y="28311"/>
                </a:lnTo>
                <a:lnTo>
                  <a:pt x="62618" y="33158"/>
                </a:lnTo>
                <a:lnTo>
                  <a:pt x="56942" y="37341"/>
                </a:lnTo>
                <a:lnTo>
                  <a:pt x="51254" y="41082"/>
                </a:lnTo>
                <a:lnTo>
                  <a:pt x="45557" y="44529"/>
                </a:lnTo>
                <a:lnTo>
                  <a:pt x="40806" y="47779"/>
                </a:lnTo>
                <a:lnTo>
                  <a:pt x="32987" y="53931"/>
                </a:lnTo>
                <a:lnTo>
                  <a:pt x="28616" y="57857"/>
                </a:lnTo>
                <a:lnTo>
                  <a:pt x="18680" y="67300"/>
                </a:lnTo>
                <a:lnTo>
                  <a:pt x="12993" y="75307"/>
                </a:lnTo>
                <a:lnTo>
                  <a:pt x="9514" y="82040"/>
                </a:lnTo>
                <a:lnTo>
                  <a:pt x="4793" y="88208"/>
                </a:lnTo>
                <a:lnTo>
                  <a:pt x="3152" y="92138"/>
                </a:lnTo>
                <a:lnTo>
                  <a:pt x="1330" y="101586"/>
                </a:lnTo>
                <a:lnTo>
                  <a:pt x="520" y="109595"/>
                </a:lnTo>
                <a:lnTo>
                  <a:pt x="64" y="119459"/>
                </a:lnTo>
                <a:lnTo>
                  <a:pt x="0" y="122497"/>
                </a:lnTo>
                <a:lnTo>
                  <a:pt x="910" y="124524"/>
                </a:lnTo>
                <a:lnTo>
                  <a:pt x="2469" y="125874"/>
                </a:lnTo>
                <a:lnTo>
                  <a:pt x="4461" y="126774"/>
                </a:lnTo>
                <a:lnTo>
                  <a:pt x="11815" y="132592"/>
                </a:lnTo>
                <a:lnTo>
                  <a:pt x="17245" y="137663"/>
                </a:lnTo>
                <a:lnTo>
                  <a:pt x="20027" y="140349"/>
                </a:lnTo>
                <a:lnTo>
                  <a:pt x="23786" y="142139"/>
                </a:lnTo>
                <a:lnTo>
                  <a:pt x="28197" y="143333"/>
                </a:lnTo>
                <a:lnTo>
                  <a:pt x="33043" y="144129"/>
                </a:lnTo>
                <a:lnTo>
                  <a:pt x="38179" y="145612"/>
                </a:lnTo>
                <a:lnTo>
                  <a:pt x="43507" y="147553"/>
                </a:lnTo>
                <a:lnTo>
                  <a:pt x="48965" y="149799"/>
                </a:lnTo>
                <a:lnTo>
                  <a:pt x="54508" y="151297"/>
                </a:lnTo>
                <a:lnTo>
                  <a:pt x="60109" y="152296"/>
                </a:lnTo>
                <a:lnTo>
                  <a:pt x="65747" y="152961"/>
                </a:lnTo>
                <a:lnTo>
                  <a:pt x="72364" y="153405"/>
                </a:lnTo>
                <a:lnTo>
                  <a:pt x="79632" y="153701"/>
                </a:lnTo>
                <a:lnTo>
                  <a:pt x="87336" y="153898"/>
                </a:lnTo>
                <a:lnTo>
                  <a:pt x="95328" y="154982"/>
                </a:lnTo>
                <a:lnTo>
                  <a:pt x="103515" y="156657"/>
                </a:lnTo>
                <a:lnTo>
                  <a:pt x="111829" y="158727"/>
                </a:lnTo>
                <a:lnTo>
                  <a:pt x="119278" y="160106"/>
                </a:lnTo>
                <a:lnTo>
                  <a:pt x="126148" y="161026"/>
                </a:lnTo>
                <a:lnTo>
                  <a:pt x="132634" y="161639"/>
                </a:lnTo>
                <a:lnTo>
                  <a:pt x="139815" y="163000"/>
                </a:lnTo>
                <a:lnTo>
                  <a:pt x="147460" y="164860"/>
                </a:lnTo>
                <a:lnTo>
                  <a:pt x="155414" y="167053"/>
                </a:lnTo>
                <a:lnTo>
                  <a:pt x="171872" y="172029"/>
                </a:lnTo>
                <a:lnTo>
                  <a:pt x="180261" y="174689"/>
                </a:lnTo>
                <a:lnTo>
                  <a:pt x="187759" y="177415"/>
                </a:lnTo>
                <a:lnTo>
                  <a:pt x="194662" y="180185"/>
                </a:lnTo>
                <a:lnTo>
                  <a:pt x="201170" y="182984"/>
                </a:lnTo>
                <a:lnTo>
                  <a:pt x="213480" y="188634"/>
                </a:lnTo>
                <a:lnTo>
                  <a:pt x="219430" y="191475"/>
                </a:lnTo>
                <a:lnTo>
                  <a:pt x="224349" y="194321"/>
                </a:lnTo>
                <a:lnTo>
                  <a:pt x="228581" y="197170"/>
                </a:lnTo>
                <a:lnTo>
                  <a:pt x="232355" y="200023"/>
                </a:lnTo>
                <a:lnTo>
                  <a:pt x="239088" y="208272"/>
                </a:lnTo>
                <a:lnTo>
                  <a:pt x="244303" y="217336"/>
                </a:lnTo>
                <a:lnTo>
                  <a:pt x="248191" y="228746"/>
                </a:lnTo>
                <a:lnTo>
                  <a:pt x="252476" y="238501"/>
                </a:lnTo>
                <a:lnTo>
                  <a:pt x="255016" y="246646"/>
                </a:lnTo>
                <a:lnTo>
                  <a:pt x="255693" y="250152"/>
                </a:lnTo>
                <a:lnTo>
                  <a:pt x="255192" y="253441"/>
                </a:lnTo>
                <a:lnTo>
                  <a:pt x="253905" y="256587"/>
                </a:lnTo>
                <a:lnTo>
                  <a:pt x="249936" y="263574"/>
                </a:lnTo>
                <a:lnTo>
                  <a:pt x="244996" y="273030"/>
                </a:lnTo>
                <a:lnTo>
                  <a:pt x="239626" y="281042"/>
                </a:lnTo>
                <a:lnTo>
                  <a:pt x="234064" y="287778"/>
                </a:lnTo>
                <a:lnTo>
                  <a:pt x="228417" y="293947"/>
                </a:lnTo>
                <a:lnTo>
                  <a:pt x="219883" y="302775"/>
                </a:lnTo>
                <a:lnTo>
                  <a:pt x="216078" y="305668"/>
                </a:lnTo>
                <a:lnTo>
                  <a:pt x="211637" y="308550"/>
                </a:lnTo>
                <a:lnTo>
                  <a:pt x="206771" y="311423"/>
                </a:lnTo>
                <a:lnTo>
                  <a:pt x="198825" y="314616"/>
                </a:lnTo>
                <a:lnTo>
                  <a:pt x="192118" y="316035"/>
                </a:lnTo>
                <a:lnTo>
                  <a:pt x="185963" y="316666"/>
                </a:lnTo>
                <a:lnTo>
                  <a:pt x="182035" y="316834"/>
                </a:lnTo>
                <a:lnTo>
                  <a:pt x="168358" y="317070"/>
                </a:lnTo>
                <a:lnTo>
                  <a:pt x="161114" y="317126"/>
                </a:lnTo>
                <a:lnTo>
                  <a:pt x="157849" y="316188"/>
                </a:lnTo>
                <a:lnTo>
                  <a:pt x="151682" y="312606"/>
                </a:lnTo>
                <a:lnTo>
                  <a:pt x="147751" y="310317"/>
                </a:lnTo>
                <a:lnTo>
                  <a:pt x="143226" y="307839"/>
                </a:lnTo>
                <a:lnTo>
                  <a:pt x="138303" y="305235"/>
                </a:lnTo>
                <a:lnTo>
                  <a:pt x="134070" y="302545"/>
                </a:lnTo>
                <a:lnTo>
                  <a:pt x="126825" y="297018"/>
                </a:lnTo>
                <a:lnTo>
                  <a:pt x="120430" y="291386"/>
                </a:lnTo>
                <a:lnTo>
                  <a:pt x="117392" y="288551"/>
                </a:lnTo>
                <a:lnTo>
                  <a:pt x="115366" y="284756"/>
                </a:lnTo>
                <a:lnTo>
                  <a:pt x="113115" y="275459"/>
                </a:lnTo>
                <a:lnTo>
                  <a:pt x="112515" y="269360"/>
                </a:lnTo>
                <a:lnTo>
                  <a:pt x="112115" y="262437"/>
                </a:lnTo>
                <a:lnTo>
                  <a:pt x="111848" y="254964"/>
                </a:lnTo>
                <a:lnTo>
                  <a:pt x="112622" y="248076"/>
                </a:lnTo>
                <a:lnTo>
                  <a:pt x="114092" y="241581"/>
                </a:lnTo>
                <a:lnTo>
                  <a:pt x="116023" y="235344"/>
                </a:lnTo>
                <a:lnTo>
                  <a:pt x="118264" y="229282"/>
                </a:lnTo>
                <a:lnTo>
                  <a:pt x="120710" y="223336"/>
                </a:lnTo>
                <a:lnTo>
                  <a:pt x="123293" y="217466"/>
                </a:lnTo>
                <a:lnTo>
                  <a:pt x="126920" y="210696"/>
                </a:lnTo>
                <a:lnTo>
                  <a:pt x="131244" y="203325"/>
                </a:lnTo>
                <a:lnTo>
                  <a:pt x="136031" y="195553"/>
                </a:lnTo>
                <a:lnTo>
                  <a:pt x="140175" y="187515"/>
                </a:lnTo>
                <a:lnTo>
                  <a:pt x="143889" y="179298"/>
                </a:lnTo>
                <a:lnTo>
                  <a:pt x="147319" y="170963"/>
                </a:lnTo>
                <a:lnTo>
                  <a:pt x="151510" y="162549"/>
                </a:lnTo>
                <a:lnTo>
                  <a:pt x="156209" y="154082"/>
                </a:lnTo>
                <a:lnTo>
                  <a:pt x="161247" y="145580"/>
                </a:lnTo>
                <a:lnTo>
                  <a:pt x="166510" y="138006"/>
                </a:lnTo>
                <a:lnTo>
                  <a:pt x="171924" y="131053"/>
                </a:lnTo>
                <a:lnTo>
                  <a:pt x="177439" y="124512"/>
                </a:lnTo>
                <a:lnTo>
                  <a:pt x="182067" y="117294"/>
                </a:lnTo>
                <a:lnTo>
                  <a:pt x="186106" y="109624"/>
                </a:lnTo>
                <a:lnTo>
                  <a:pt x="189750" y="101654"/>
                </a:lnTo>
                <a:lnTo>
                  <a:pt x="194085" y="95387"/>
                </a:lnTo>
                <a:lnTo>
                  <a:pt x="198880" y="90258"/>
                </a:lnTo>
                <a:lnTo>
                  <a:pt x="203982" y="85885"/>
                </a:lnTo>
                <a:lnTo>
                  <a:pt x="208335" y="81065"/>
                </a:lnTo>
                <a:lnTo>
                  <a:pt x="212190" y="75947"/>
                </a:lnTo>
                <a:lnTo>
                  <a:pt x="215712" y="70630"/>
                </a:lnTo>
                <a:lnTo>
                  <a:pt x="219013" y="65180"/>
                </a:lnTo>
                <a:lnTo>
                  <a:pt x="222166" y="59642"/>
                </a:lnTo>
                <a:lnTo>
                  <a:pt x="225220" y="54044"/>
                </a:lnTo>
                <a:lnTo>
                  <a:pt x="228615" y="45285"/>
                </a:lnTo>
                <a:lnTo>
                  <a:pt x="229520" y="41616"/>
                </a:lnTo>
                <a:lnTo>
                  <a:pt x="233065" y="34999"/>
                </a:lnTo>
                <a:lnTo>
                  <a:pt x="238552" y="27541"/>
                </a:lnTo>
                <a:lnTo>
                  <a:pt x="239302" y="23981"/>
                </a:lnTo>
                <a:lnTo>
                  <a:pt x="239902" y="171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482"/>
          <p:cNvSpPr/>
          <p:nvPr/>
        </p:nvSpPr>
        <p:spPr>
          <a:xfrm>
            <a:off x="6115050" y="2966085"/>
            <a:ext cx="299994" cy="214300"/>
          </a:xfrm>
          <a:custGeom>
            <a:avLst/>
            <a:gdLst/>
            <a:ahLst/>
            <a:cxnLst/>
            <a:rect l="0" t="0" r="0" b="0"/>
            <a:pathLst>
              <a:path w="299994" h="214300">
                <a:moveTo>
                  <a:pt x="0" y="8572"/>
                </a:moveTo>
                <a:lnTo>
                  <a:pt x="0" y="13123"/>
                </a:lnTo>
                <a:lnTo>
                  <a:pt x="952" y="15416"/>
                </a:lnTo>
                <a:lnTo>
                  <a:pt x="4550" y="20504"/>
                </a:lnTo>
                <a:lnTo>
                  <a:pt x="8730" y="25640"/>
                </a:lnTo>
                <a:lnTo>
                  <a:pt x="12770" y="29810"/>
                </a:lnTo>
                <a:lnTo>
                  <a:pt x="14228" y="33208"/>
                </a:lnTo>
                <a:lnTo>
                  <a:pt x="15200" y="37379"/>
                </a:lnTo>
                <a:lnTo>
                  <a:pt x="15849" y="42064"/>
                </a:lnTo>
                <a:lnTo>
                  <a:pt x="17233" y="46140"/>
                </a:lnTo>
                <a:lnTo>
                  <a:pt x="19109" y="49810"/>
                </a:lnTo>
                <a:lnTo>
                  <a:pt x="21311" y="53209"/>
                </a:lnTo>
                <a:lnTo>
                  <a:pt x="22780" y="57380"/>
                </a:lnTo>
                <a:lnTo>
                  <a:pt x="23759" y="62066"/>
                </a:lnTo>
                <a:lnTo>
                  <a:pt x="24412" y="67095"/>
                </a:lnTo>
                <a:lnTo>
                  <a:pt x="25799" y="72352"/>
                </a:lnTo>
                <a:lnTo>
                  <a:pt x="27677" y="77762"/>
                </a:lnTo>
                <a:lnTo>
                  <a:pt x="29881" y="83274"/>
                </a:lnTo>
                <a:lnTo>
                  <a:pt x="31351" y="88853"/>
                </a:lnTo>
                <a:lnTo>
                  <a:pt x="32330" y="94478"/>
                </a:lnTo>
                <a:lnTo>
                  <a:pt x="32984" y="100133"/>
                </a:lnTo>
                <a:lnTo>
                  <a:pt x="34371" y="105807"/>
                </a:lnTo>
                <a:lnTo>
                  <a:pt x="36249" y="111496"/>
                </a:lnTo>
                <a:lnTo>
                  <a:pt x="38453" y="117193"/>
                </a:lnTo>
                <a:lnTo>
                  <a:pt x="39923" y="122896"/>
                </a:lnTo>
                <a:lnTo>
                  <a:pt x="40902" y="128603"/>
                </a:lnTo>
                <a:lnTo>
                  <a:pt x="41556" y="134313"/>
                </a:lnTo>
                <a:lnTo>
                  <a:pt x="41992" y="140024"/>
                </a:lnTo>
                <a:lnTo>
                  <a:pt x="42282" y="145737"/>
                </a:lnTo>
                <a:lnTo>
                  <a:pt x="42475" y="151450"/>
                </a:lnTo>
                <a:lnTo>
                  <a:pt x="43557" y="157164"/>
                </a:lnTo>
                <a:lnTo>
                  <a:pt x="45230" y="162878"/>
                </a:lnTo>
                <a:lnTo>
                  <a:pt x="47299" y="168593"/>
                </a:lnTo>
                <a:lnTo>
                  <a:pt x="49629" y="173355"/>
                </a:lnTo>
                <a:lnTo>
                  <a:pt x="52136" y="177483"/>
                </a:lnTo>
                <a:lnTo>
                  <a:pt x="54760" y="181187"/>
                </a:lnTo>
                <a:lnTo>
                  <a:pt x="60215" y="187842"/>
                </a:lnTo>
                <a:lnTo>
                  <a:pt x="65814" y="193975"/>
                </a:lnTo>
                <a:lnTo>
                  <a:pt x="74322" y="202783"/>
                </a:lnTo>
                <a:lnTo>
                  <a:pt x="84035" y="212606"/>
                </a:lnTo>
                <a:lnTo>
                  <a:pt x="85551" y="213175"/>
                </a:lnTo>
                <a:lnTo>
                  <a:pt x="92235" y="213975"/>
                </a:lnTo>
                <a:lnTo>
                  <a:pt x="101281" y="214268"/>
                </a:lnTo>
                <a:lnTo>
                  <a:pt x="106950" y="214299"/>
                </a:lnTo>
                <a:lnTo>
                  <a:pt x="108447" y="213351"/>
                </a:lnTo>
                <a:lnTo>
                  <a:pt x="109446" y="211766"/>
                </a:lnTo>
                <a:lnTo>
                  <a:pt x="110111" y="209757"/>
                </a:lnTo>
                <a:lnTo>
                  <a:pt x="113391" y="204985"/>
                </a:lnTo>
                <a:lnTo>
                  <a:pt x="115599" y="202379"/>
                </a:lnTo>
                <a:lnTo>
                  <a:pt x="117070" y="198737"/>
                </a:lnTo>
                <a:lnTo>
                  <a:pt x="118052" y="194404"/>
                </a:lnTo>
                <a:lnTo>
                  <a:pt x="118706" y="189610"/>
                </a:lnTo>
                <a:lnTo>
                  <a:pt x="120094" y="185461"/>
                </a:lnTo>
                <a:lnTo>
                  <a:pt x="121973" y="181743"/>
                </a:lnTo>
                <a:lnTo>
                  <a:pt x="124178" y="178312"/>
                </a:lnTo>
                <a:lnTo>
                  <a:pt x="126600" y="174120"/>
                </a:lnTo>
                <a:lnTo>
                  <a:pt x="131831" y="164381"/>
                </a:lnTo>
                <a:lnTo>
                  <a:pt x="133607" y="159117"/>
                </a:lnTo>
                <a:lnTo>
                  <a:pt x="134791" y="153703"/>
                </a:lnTo>
                <a:lnTo>
                  <a:pt x="135581" y="148189"/>
                </a:lnTo>
                <a:lnTo>
                  <a:pt x="136107" y="142607"/>
                </a:lnTo>
                <a:lnTo>
                  <a:pt x="136458" y="136981"/>
                </a:lnTo>
                <a:lnTo>
                  <a:pt x="136692" y="131326"/>
                </a:lnTo>
                <a:lnTo>
                  <a:pt x="137800" y="125650"/>
                </a:lnTo>
                <a:lnTo>
                  <a:pt x="139492" y="119962"/>
                </a:lnTo>
                <a:lnTo>
                  <a:pt x="141572" y="114264"/>
                </a:lnTo>
                <a:lnTo>
                  <a:pt x="142959" y="108561"/>
                </a:lnTo>
                <a:lnTo>
                  <a:pt x="143883" y="102854"/>
                </a:lnTo>
                <a:lnTo>
                  <a:pt x="144500" y="97144"/>
                </a:lnTo>
                <a:lnTo>
                  <a:pt x="144910" y="91433"/>
                </a:lnTo>
                <a:lnTo>
                  <a:pt x="145184" y="85720"/>
                </a:lnTo>
                <a:lnTo>
                  <a:pt x="145489" y="74293"/>
                </a:lnTo>
                <a:lnTo>
                  <a:pt x="145700" y="50270"/>
                </a:lnTo>
                <a:lnTo>
                  <a:pt x="144758" y="46848"/>
                </a:lnTo>
                <a:lnTo>
                  <a:pt x="141172" y="40506"/>
                </a:lnTo>
                <a:lnTo>
                  <a:pt x="138943" y="34512"/>
                </a:lnTo>
                <a:lnTo>
                  <a:pt x="137952" y="28674"/>
                </a:lnTo>
                <a:lnTo>
                  <a:pt x="137512" y="22904"/>
                </a:lnTo>
                <a:lnTo>
                  <a:pt x="136442" y="20984"/>
                </a:lnTo>
                <a:lnTo>
                  <a:pt x="134776" y="19704"/>
                </a:lnTo>
                <a:lnTo>
                  <a:pt x="129810" y="17650"/>
                </a:lnTo>
                <a:lnTo>
                  <a:pt x="129402" y="18434"/>
                </a:lnTo>
                <a:lnTo>
                  <a:pt x="128694" y="24570"/>
                </a:lnTo>
                <a:lnTo>
                  <a:pt x="128619" y="29928"/>
                </a:lnTo>
                <a:lnTo>
                  <a:pt x="128596" y="42099"/>
                </a:lnTo>
                <a:lnTo>
                  <a:pt x="129546" y="47116"/>
                </a:lnTo>
                <a:lnTo>
                  <a:pt x="131131" y="52365"/>
                </a:lnTo>
                <a:lnTo>
                  <a:pt x="133141" y="57770"/>
                </a:lnTo>
                <a:lnTo>
                  <a:pt x="134480" y="63278"/>
                </a:lnTo>
                <a:lnTo>
                  <a:pt x="135374" y="68855"/>
                </a:lnTo>
                <a:lnTo>
                  <a:pt x="135969" y="74478"/>
                </a:lnTo>
                <a:lnTo>
                  <a:pt x="136366" y="80132"/>
                </a:lnTo>
                <a:lnTo>
                  <a:pt x="136631" y="85807"/>
                </a:lnTo>
                <a:lnTo>
                  <a:pt x="136807" y="91494"/>
                </a:lnTo>
                <a:lnTo>
                  <a:pt x="137877" y="97191"/>
                </a:lnTo>
                <a:lnTo>
                  <a:pt x="139543" y="102894"/>
                </a:lnTo>
                <a:lnTo>
                  <a:pt x="141606" y="108601"/>
                </a:lnTo>
                <a:lnTo>
                  <a:pt x="143934" y="114310"/>
                </a:lnTo>
                <a:lnTo>
                  <a:pt x="146438" y="120022"/>
                </a:lnTo>
                <a:lnTo>
                  <a:pt x="151761" y="131448"/>
                </a:lnTo>
                <a:lnTo>
                  <a:pt x="174319" y="177165"/>
                </a:lnTo>
                <a:lnTo>
                  <a:pt x="178125" y="181927"/>
                </a:lnTo>
                <a:lnTo>
                  <a:pt x="182567" y="186055"/>
                </a:lnTo>
                <a:lnTo>
                  <a:pt x="187434" y="189759"/>
                </a:lnTo>
                <a:lnTo>
                  <a:pt x="195381" y="196415"/>
                </a:lnTo>
                <a:lnTo>
                  <a:pt x="203041" y="202548"/>
                </a:lnTo>
                <a:lnTo>
                  <a:pt x="207750" y="205517"/>
                </a:lnTo>
                <a:lnTo>
                  <a:pt x="212795" y="208448"/>
                </a:lnTo>
                <a:lnTo>
                  <a:pt x="218064" y="210403"/>
                </a:lnTo>
                <a:lnTo>
                  <a:pt x="223480" y="211706"/>
                </a:lnTo>
                <a:lnTo>
                  <a:pt x="228997" y="212575"/>
                </a:lnTo>
                <a:lnTo>
                  <a:pt x="237666" y="213540"/>
                </a:lnTo>
                <a:lnTo>
                  <a:pt x="244694" y="213969"/>
                </a:lnTo>
                <a:lnTo>
                  <a:pt x="250993" y="214160"/>
                </a:lnTo>
                <a:lnTo>
                  <a:pt x="254006" y="213258"/>
                </a:lnTo>
                <a:lnTo>
                  <a:pt x="259894" y="209716"/>
                </a:lnTo>
                <a:lnTo>
                  <a:pt x="265686" y="204967"/>
                </a:lnTo>
                <a:lnTo>
                  <a:pt x="268563" y="202367"/>
                </a:lnTo>
                <a:lnTo>
                  <a:pt x="271435" y="198729"/>
                </a:lnTo>
                <a:lnTo>
                  <a:pt x="274301" y="194398"/>
                </a:lnTo>
                <a:lnTo>
                  <a:pt x="277165" y="189606"/>
                </a:lnTo>
                <a:lnTo>
                  <a:pt x="280026" y="185459"/>
                </a:lnTo>
                <a:lnTo>
                  <a:pt x="282887" y="181742"/>
                </a:lnTo>
                <a:lnTo>
                  <a:pt x="285746" y="178311"/>
                </a:lnTo>
                <a:lnTo>
                  <a:pt x="288605" y="174119"/>
                </a:lnTo>
                <a:lnTo>
                  <a:pt x="291463" y="169419"/>
                </a:lnTo>
                <a:lnTo>
                  <a:pt x="294321" y="164381"/>
                </a:lnTo>
                <a:lnTo>
                  <a:pt x="296226" y="159117"/>
                </a:lnTo>
                <a:lnTo>
                  <a:pt x="297497" y="153703"/>
                </a:lnTo>
                <a:lnTo>
                  <a:pt x="298343" y="148189"/>
                </a:lnTo>
                <a:lnTo>
                  <a:pt x="298908" y="141655"/>
                </a:lnTo>
                <a:lnTo>
                  <a:pt x="299285" y="134441"/>
                </a:lnTo>
                <a:lnTo>
                  <a:pt x="299814" y="115717"/>
                </a:lnTo>
                <a:lnTo>
                  <a:pt x="299993" y="96306"/>
                </a:lnTo>
                <a:lnTo>
                  <a:pt x="299055" y="90874"/>
                </a:lnTo>
                <a:lnTo>
                  <a:pt x="297477" y="85347"/>
                </a:lnTo>
                <a:lnTo>
                  <a:pt x="295473" y="79758"/>
                </a:lnTo>
                <a:lnTo>
                  <a:pt x="293184" y="74127"/>
                </a:lnTo>
                <a:lnTo>
                  <a:pt x="290706" y="68468"/>
                </a:lnTo>
                <a:lnTo>
                  <a:pt x="288102" y="62790"/>
                </a:lnTo>
                <a:lnTo>
                  <a:pt x="285412" y="58053"/>
                </a:lnTo>
                <a:lnTo>
                  <a:pt x="282668" y="53942"/>
                </a:lnTo>
                <a:lnTo>
                  <a:pt x="279885" y="50248"/>
                </a:lnTo>
                <a:lnTo>
                  <a:pt x="274253" y="43605"/>
                </a:lnTo>
                <a:lnTo>
                  <a:pt x="268575" y="37477"/>
                </a:lnTo>
                <a:lnTo>
                  <a:pt x="260024" y="28672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483"/>
          <p:cNvSpPr/>
          <p:nvPr/>
        </p:nvSpPr>
        <p:spPr>
          <a:xfrm>
            <a:off x="6552247" y="3017520"/>
            <a:ext cx="248604" cy="8570"/>
          </a:xfrm>
          <a:custGeom>
            <a:avLst/>
            <a:gdLst/>
            <a:ahLst/>
            <a:cxnLst/>
            <a:rect l="0" t="0" r="0" b="0"/>
            <a:pathLst>
              <a:path w="248604" h="8570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0" y="6785"/>
                </a:lnTo>
                <a:lnTo>
                  <a:pt x="7381" y="8219"/>
                </a:lnTo>
                <a:lnTo>
                  <a:pt x="12770" y="8467"/>
                </a:lnTo>
                <a:lnTo>
                  <a:pt x="49953" y="8569"/>
                </a:lnTo>
                <a:lnTo>
                  <a:pt x="55210" y="7618"/>
                </a:lnTo>
                <a:lnTo>
                  <a:pt x="60619" y="6031"/>
                </a:lnTo>
                <a:lnTo>
                  <a:pt x="66130" y="4020"/>
                </a:lnTo>
                <a:lnTo>
                  <a:pt x="72661" y="2680"/>
                </a:lnTo>
                <a:lnTo>
                  <a:pt x="79874" y="1787"/>
                </a:lnTo>
                <a:lnTo>
                  <a:pt x="87539" y="1191"/>
                </a:lnTo>
                <a:lnTo>
                  <a:pt x="94555" y="794"/>
                </a:lnTo>
                <a:lnTo>
                  <a:pt x="107430" y="352"/>
                </a:lnTo>
                <a:lnTo>
                  <a:pt x="143793" y="46"/>
                </a:ln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484"/>
          <p:cNvSpPr/>
          <p:nvPr/>
        </p:nvSpPr>
        <p:spPr>
          <a:xfrm>
            <a:off x="6543675" y="3111817"/>
            <a:ext cx="317183" cy="34291"/>
          </a:xfrm>
          <a:custGeom>
            <a:avLst/>
            <a:gdLst/>
            <a:ahLst/>
            <a:cxnLst/>
            <a:rect l="0" t="0" r="0" b="0"/>
            <a:pathLst>
              <a:path w="317183" h="34291">
                <a:moveTo>
                  <a:pt x="0" y="34290"/>
                </a:moveTo>
                <a:lnTo>
                  <a:pt x="27532" y="34290"/>
                </a:lnTo>
                <a:lnTo>
                  <a:pt x="31690" y="33338"/>
                </a:lnTo>
                <a:lnTo>
                  <a:pt x="36366" y="31750"/>
                </a:lnTo>
                <a:lnTo>
                  <a:pt x="41389" y="29739"/>
                </a:lnTo>
                <a:lnTo>
                  <a:pt x="47595" y="28399"/>
                </a:lnTo>
                <a:lnTo>
                  <a:pt x="54590" y="27505"/>
                </a:lnTo>
                <a:lnTo>
                  <a:pt x="62110" y="26909"/>
                </a:lnTo>
                <a:lnTo>
                  <a:pt x="69029" y="26512"/>
                </a:lnTo>
                <a:lnTo>
                  <a:pt x="81797" y="26070"/>
                </a:lnTo>
                <a:lnTo>
                  <a:pt x="104246" y="25822"/>
                </a:lnTo>
                <a:lnTo>
                  <a:pt x="112360" y="24835"/>
                </a:lnTo>
                <a:lnTo>
                  <a:pt x="120626" y="23224"/>
                </a:lnTo>
                <a:lnTo>
                  <a:pt x="128995" y="21198"/>
                </a:lnTo>
                <a:lnTo>
                  <a:pt x="137431" y="19847"/>
                </a:lnTo>
                <a:lnTo>
                  <a:pt x="145914" y="18946"/>
                </a:lnTo>
                <a:lnTo>
                  <a:pt x="154426" y="18346"/>
                </a:lnTo>
                <a:lnTo>
                  <a:pt x="162958" y="16993"/>
                </a:lnTo>
                <a:lnTo>
                  <a:pt x="171504" y="15139"/>
                </a:lnTo>
                <a:lnTo>
                  <a:pt x="180058" y="12950"/>
                </a:lnTo>
                <a:lnTo>
                  <a:pt x="187666" y="11491"/>
                </a:lnTo>
                <a:lnTo>
                  <a:pt x="194643" y="10518"/>
                </a:lnTo>
                <a:lnTo>
                  <a:pt x="201200" y="9870"/>
                </a:lnTo>
                <a:lnTo>
                  <a:pt x="208428" y="9438"/>
                </a:lnTo>
                <a:lnTo>
                  <a:pt x="224079" y="8957"/>
                </a:lnTo>
                <a:lnTo>
                  <a:pt x="248956" y="8687"/>
                </a:lnTo>
                <a:lnTo>
                  <a:pt x="256458" y="7696"/>
                </a:lnTo>
                <a:lnTo>
                  <a:pt x="263364" y="6083"/>
                </a:lnTo>
                <a:lnTo>
                  <a:pt x="269874" y="4055"/>
                </a:lnTo>
                <a:lnTo>
                  <a:pt x="276118" y="2704"/>
                </a:lnTo>
                <a:lnTo>
                  <a:pt x="282186" y="1803"/>
                </a:lnTo>
                <a:lnTo>
                  <a:pt x="288136" y="1202"/>
                </a:lnTo>
                <a:lnTo>
                  <a:pt x="294009" y="801"/>
                </a:lnTo>
                <a:lnTo>
                  <a:pt x="299828" y="534"/>
                </a:lnTo>
                <a:lnTo>
                  <a:pt x="31718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485"/>
          <p:cNvSpPr/>
          <p:nvPr/>
        </p:nvSpPr>
        <p:spPr>
          <a:xfrm>
            <a:off x="7044832" y="2897536"/>
            <a:ext cx="210212" cy="308579"/>
          </a:xfrm>
          <a:custGeom>
            <a:avLst/>
            <a:gdLst/>
            <a:ahLst/>
            <a:cxnLst/>
            <a:rect l="0" t="0" r="0" b="0"/>
            <a:pathLst>
              <a:path w="210212" h="308579">
                <a:moveTo>
                  <a:pt x="73200" y="8541"/>
                </a:moveTo>
                <a:lnTo>
                  <a:pt x="73200" y="0"/>
                </a:lnTo>
                <a:lnTo>
                  <a:pt x="68649" y="4529"/>
                </a:lnTo>
                <a:lnTo>
                  <a:pt x="67309" y="6819"/>
                </a:lnTo>
                <a:lnTo>
                  <a:pt x="65820" y="11903"/>
                </a:lnTo>
                <a:lnTo>
                  <a:pt x="64982" y="20120"/>
                </a:lnTo>
                <a:lnTo>
                  <a:pt x="63910" y="22928"/>
                </a:lnTo>
                <a:lnTo>
                  <a:pt x="57853" y="32383"/>
                </a:lnTo>
                <a:lnTo>
                  <a:pt x="52727" y="41680"/>
                </a:lnTo>
                <a:lnTo>
                  <a:pt x="50979" y="46826"/>
                </a:lnTo>
                <a:lnTo>
                  <a:pt x="49814" y="52162"/>
                </a:lnTo>
                <a:lnTo>
                  <a:pt x="49037" y="57624"/>
                </a:lnTo>
                <a:lnTo>
                  <a:pt x="47566" y="63171"/>
                </a:lnTo>
                <a:lnTo>
                  <a:pt x="45633" y="68773"/>
                </a:lnTo>
                <a:lnTo>
                  <a:pt x="43392" y="74413"/>
                </a:lnTo>
                <a:lnTo>
                  <a:pt x="39993" y="80079"/>
                </a:lnTo>
                <a:lnTo>
                  <a:pt x="35822" y="85760"/>
                </a:lnTo>
                <a:lnTo>
                  <a:pt x="31136" y="91453"/>
                </a:lnTo>
                <a:lnTo>
                  <a:pt x="28013" y="97153"/>
                </a:lnTo>
                <a:lnTo>
                  <a:pt x="25930" y="102858"/>
                </a:lnTo>
                <a:lnTo>
                  <a:pt x="24541" y="108567"/>
                </a:lnTo>
                <a:lnTo>
                  <a:pt x="22664" y="114277"/>
                </a:lnTo>
                <a:lnTo>
                  <a:pt x="20459" y="119990"/>
                </a:lnTo>
                <a:lnTo>
                  <a:pt x="18037" y="125702"/>
                </a:lnTo>
                <a:lnTo>
                  <a:pt x="12806" y="137130"/>
                </a:lnTo>
                <a:lnTo>
                  <a:pt x="10077" y="142845"/>
                </a:lnTo>
                <a:lnTo>
                  <a:pt x="8258" y="148559"/>
                </a:lnTo>
                <a:lnTo>
                  <a:pt x="7046" y="154274"/>
                </a:lnTo>
                <a:lnTo>
                  <a:pt x="6237" y="159989"/>
                </a:lnTo>
                <a:lnTo>
                  <a:pt x="2799" y="168879"/>
                </a:lnTo>
                <a:lnTo>
                  <a:pt x="548" y="172583"/>
                </a:lnTo>
                <a:lnTo>
                  <a:pt x="0" y="176957"/>
                </a:lnTo>
                <a:lnTo>
                  <a:pt x="588" y="181779"/>
                </a:lnTo>
                <a:lnTo>
                  <a:pt x="1932" y="186898"/>
                </a:lnTo>
                <a:lnTo>
                  <a:pt x="2828" y="192216"/>
                </a:lnTo>
                <a:lnTo>
                  <a:pt x="3426" y="197666"/>
                </a:lnTo>
                <a:lnTo>
                  <a:pt x="3823" y="203204"/>
                </a:lnTo>
                <a:lnTo>
                  <a:pt x="5042" y="208802"/>
                </a:lnTo>
                <a:lnTo>
                  <a:pt x="6806" y="214438"/>
                </a:lnTo>
                <a:lnTo>
                  <a:pt x="8935" y="220101"/>
                </a:lnTo>
                <a:lnTo>
                  <a:pt x="13841" y="228933"/>
                </a:lnTo>
                <a:lnTo>
                  <a:pt x="19195" y="236033"/>
                </a:lnTo>
                <a:lnTo>
                  <a:pt x="24751" y="242364"/>
                </a:lnTo>
                <a:lnTo>
                  <a:pt x="30395" y="248352"/>
                </a:lnTo>
                <a:lnTo>
                  <a:pt x="33233" y="251283"/>
                </a:lnTo>
                <a:lnTo>
                  <a:pt x="37030" y="254189"/>
                </a:lnTo>
                <a:lnTo>
                  <a:pt x="41467" y="257079"/>
                </a:lnTo>
                <a:lnTo>
                  <a:pt x="46330" y="259958"/>
                </a:lnTo>
                <a:lnTo>
                  <a:pt x="50524" y="262830"/>
                </a:lnTo>
                <a:lnTo>
                  <a:pt x="54273" y="265697"/>
                </a:lnTo>
                <a:lnTo>
                  <a:pt x="57725" y="268561"/>
                </a:lnTo>
                <a:lnTo>
                  <a:pt x="61931" y="270470"/>
                </a:lnTo>
                <a:lnTo>
                  <a:pt x="66640" y="271743"/>
                </a:lnTo>
                <a:lnTo>
                  <a:pt x="71684" y="272592"/>
                </a:lnTo>
                <a:lnTo>
                  <a:pt x="76951" y="273157"/>
                </a:lnTo>
                <a:lnTo>
                  <a:pt x="82369" y="273534"/>
                </a:lnTo>
                <a:lnTo>
                  <a:pt x="92515" y="273953"/>
                </a:lnTo>
                <a:lnTo>
                  <a:pt x="100200" y="274140"/>
                </a:lnTo>
                <a:lnTo>
                  <a:pt x="114431" y="274244"/>
                </a:lnTo>
                <a:lnTo>
                  <a:pt x="119738" y="273307"/>
                </a:lnTo>
                <a:lnTo>
                  <a:pt x="125180" y="271729"/>
                </a:lnTo>
                <a:lnTo>
                  <a:pt x="130713" y="269725"/>
                </a:lnTo>
                <a:lnTo>
                  <a:pt x="136307" y="267436"/>
                </a:lnTo>
                <a:lnTo>
                  <a:pt x="141942" y="264958"/>
                </a:lnTo>
                <a:lnTo>
                  <a:pt x="153282" y="259664"/>
                </a:lnTo>
                <a:lnTo>
                  <a:pt x="164672" y="254136"/>
                </a:lnTo>
                <a:lnTo>
                  <a:pt x="169424" y="251329"/>
                </a:lnTo>
                <a:lnTo>
                  <a:pt x="173545" y="248505"/>
                </a:lnTo>
                <a:lnTo>
                  <a:pt x="177245" y="245669"/>
                </a:lnTo>
                <a:lnTo>
                  <a:pt x="180663" y="242827"/>
                </a:lnTo>
                <a:lnTo>
                  <a:pt x="187002" y="237128"/>
                </a:lnTo>
                <a:lnTo>
                  <a:pt x="192994" y="231420"/>
                </a:lnTo>
                <a:lnTo>
                  <a:pt x="204602" y="219995"/>
                </a:lnTo>
                <a:lnTo>
                  <a:pt x="206521" y="217138"/>
                </a:lnTo>
                <a:lnTo>
                  <a:pt x="208654" y="211423"/>
                </a:lnTo>
                <a:lnTo>
                  <a:pt x="209602" y="203169"/>
                </a:lnTo>
                <a:lnTo>
                  <a:pt x="210211" y="191449"/>
                </a:lnTo>
                <a:lnTo>
                  <a:pt x="209308" y="189534"/>
                </a:lnTo>
                <a:lnTo>
                  <a:pt x="203487" y="182290"/>
                </a:lnTo>
                <a:lnTo>
                  <a:pt x="198415" y="176885"/>
                </a:lnTo>
                <a:lnTo>
                  <a:pt x="195729" y="175063"/>
                </a:lnTo>
                <a:lnTo>
                  <a:pt x="190205" y="173038"/>
                </a:lnTo>
                <a:lnTo>
                  <a:pt x="186446" y="172498"/>
                </a:lnTo>
                <a:lnTo>
                  <a:pt x="182035" y="172139"/>
                </a:lnTo>
                <a:lnTo>
                  <a:pt x="173007" y="171739"/>
                </a:lnTo>
                <a:lnTo>
                  <a:pt x="165819" y="171561"/>
                </a:lnTo>
                <a:lnTo>
                  <a:pt x="161615" y="172466"/>
                </a:lnTo>
                <a:lnTo>
                  <a:pt x="156909" y="174022"/>
                </a:lnTo>
                <a:lnTo>
                  <a:pt x="151865" y="176011"/>
                </a:lnTo>
                <a:lnTo>
                  <a:pt x="146599" y="177338"/>
                </a:lnTo>
                <a:lnTo>
                  <a:pt x="141182" y="178222"/>
                </a:lnTo>
                <a:lnTo>
                  <a:pt x="135667" y="178812"/>
                </a:lnTo>
                <a:lnTo>
                  <a:pt x="131037" y="180157"/>
                </a:lnTo>
                <a:lnTo>
                  <a:pt x="126999" y="182007"/>
                </a:lnTo>
                <a:lnTo>
                  <a:pt x="123353" y="184192"/>
                </a:lnTo>
                <a:lnTo>
                  <a:pt x="119018" y="186602"/>
                </a:lnTo>
                <a:lnTo>
                  <a:pt x="109121" y="191819"/>
                </a:lnTo>
                <a:lnTo>
                  <a:pt x="104768" y="195497"/>
                </a:lnTo>
                <a:lnTo>
                  <a:pt x="100913" y="199853"/>
                </a:lnTo>
                <a:lnTo>
                  <a:pt x="97390" y="204662"/>
                </a:lnTo>
                <a:lnTo>
                  <a:pt x="94089" y="209774"/>
                </a:lnTo>
                <a:lnTo>
                  <a:pt x="90937" y="215086"/>
                </a:lnTo>
                <a:lnTo>
                  <a:pt x="87883" y="220533"/>
                </a:lnTo>
                <a:lnTo>
                  <a:pt x="83941" y="225117"/>
                </a:lnTo>
                <a:lnTo>
                  <a:pt x="79408" y="229125"/>
                </a:lnTo>
                <a:lnTo>
                  <a:pt x="74481" y="232749"/>
                </a:lnTo>
                <a:lnTo>
                  <a:pt x="71197" y="237071"/>
                </a:lnTo>
                <a:lnTo>
                  <a:pt x="69007" y="241857"/>
                </a:lnTo>
                <a:lnTo>
                  <a:pt x="65622" y="251302"/>
                </a:lnTo>
                <a:lnTo>
                  <a:pt x="60942" y="258675"/>
                </a:lnTo>
                <a:lnTo>
                  <a:pt x="58227" y="265127"/>
                </a:lnTo>
                <a:lnTo>
                  <a:pt x="57503" y="268181"/>
                </a:lnTo>
                <a:lnTo>
                  <a:pt x="57973" y="272122"/>
                </a:lnTo>
                <a:lnTo>
                  <a:pt x="62233" y="285817"/>
                </a:lnTo>
                <a:lnTo>
                  <a:pt x="63563" y="293065"/>
                </a:lnTo>
                <a:lnTo>
                  <a:pt x="64871" y="295379"/>
                </a:lnTo>
                <a:lnTo>
                  <a:pt x="66695" y="296921"/>
                </a:lnTo>
                <a:lnTo>
                  <a:pt x="68863" y="297949"/>
                </a:lnTo>
                <a:lnTo>
                  <a:pt x="70308" y="299588"/>
                </a:lnTo>
                <a:lnTo>
                  <a:pt x="71273" y="301632"/>
                </a:lnTo>
                <a:lnTo>
                  <a:pt x="73200" y="3085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486"/>
          <p:cNvSpPr/>
          <p:nvPr/>
        </p:nvSpPr>
        <p:spPr>
          <a:xfrm>
            <a:off x="7392352" y="2923231"/>
            <a:ext cx="240031" cy="128569"/>
          </a:xfrm>
          <a:custGeom>
            <a:avLst/>
            <a:gdLst/>
            <a:ahLst/>
            <a:cxnLst/>
            <a:rect l="0" t="0" r="0" b="0"/>
            <a:pathLst>
              <a:path w="240031" h="128569">
                <a:moveTo>
                  <a:pt x="0" y="8564"/>
                </a:moveTo>
                <a:lnTo>
                  <a:pt x="0" y="4013"/>
                </a:lnTo>
                <a:lnTo>
                  <a:pt x="953" y="2672"/>
                </a:lnTo>
                <a:lnTo>
                  <a:pt x="2540" y="1778"/>
                </a:lnTo>
                <a:lnTo>
                  <a:pt x="8541" y="0"/>
                </a:lnTo>
                <a:lnTo>
                  <a:pt x="8563" y="4545"/>
                </a:lnTo>
                <a:lnTo>
                  <a:pt x="9519" y="6837"/>
                </a:lnTo>
                <a:lnTo>
                  <a:pt x="11109" y="9317"/>
                </a:lnTo>
                <a:lnTo>
                  <a:pt x="13120" y="11924"/>
                </a:lnTo>
                <a:lnTo>
                  <a:pt x="14462" y="14614"/>
                </a:lnTo>
                <a:lnTo>
                  <a:pt x="15357" y="17360"/>
                </a:lnTo>
                <a:lnTo>
                  <a:pt x="15953" y="20143"/>
                </a:lnTo>
                <a:lnTo>
                  <a:pt x="16350" y="22950"/>
                </a:lnTo>
                <a:lnTo>
                  <a:pt x="16615" y="25775"/>
                </a:lnTo>
                <a:lnTo>
                  <a:pt x="16792" y="28610"/>
                </a:lnTo>
                <a:lnTo>
                  <a:pt x="16988" y="36841"/>
                </a:lnTo>
                <a:lnTo>
                  <a:pt x="17145" y="114259"/>
                </a:lnTo>
                <a:lnTo>
                  <a:pt x="18098" y="116175"/>
                </a:lnTo>
                <a:lnTo>
                  <a:pt x="19685" y="117452"/>
                </a:lnTo>
                <a:lnTo>
                  <a:pt x="21696" y="118303"/>
                </a:lnTo>
                <a:lnTo>
                  <a:pt x="26471" y="121789"/>
                </a:lnTo>
                <a:lnTo>
                  <a:pt x="29077" y="124052"/>
                </a:lnTo>
                <a:lnTo>
                  <a:pt x="31767" y="125561"/>
                </a:lnTo>
                <a:lnTo>
                  <a:pt x="37296" y="127238"/>
                </a:lnTo>
                <a:lnTo>
                  <a:pt x="42929" y="127983"/>
                </a:lnTo>
                <a:lnTo>
                  <a:pt x="48607" y="128314"/>
                </a:lnTo>
                <a:lnTo>
                  <a:pt x="54305" y="128461"/>
                </a:lnTo>
                <a:lnTo>
                  <a:pt x="75990" y="128568"/>
                </a:lnTo>
                <a:lnTo>
                  <a:pt x="81140" y="127619"/>
                </a:lnTo>
                <a:lnTo>
                  <a:pt x="86479" y="126034"/>
                </a:lnTo>
                <a:lnTo>
                  <a:pt x="91943" y="124025"/>
                </a:lnTo>
                <a:lnTo>
                  <a:pt x="97490" y="122685"/>
                </a:lnTo>
                <a:lnTo>
                  <a:pt x="103093" y="121792"/>
                </a:lnTo>
                <a:lnTo>
                  <a:pt x="108734" y="121197"/>
                </a:lnTo>
                <a:lnTo>
                  <a:pt x="114399" y="120800"/>
                </a:lnTo>
                <a:lnTo>
                  <a:pt x="120081" y="120535"/>
                </a:lnTo>
                <a:lnTo>
                  <a:pt x="131474" y="120241"/>
                </a:lnTo>
                <a:lnTo>
                  <a:pt x="142888" y="120110"/>
                </a:lnTo>
                <a:lnTo>
                  <a:pt x="149551" y="119123"/>
                </a:lnTo>
                <a:lnTo>
                  <a:pt x="156851" y="117513"/>
                </a:lnTo>
                <a:lnTo>
                  <a:pt x="164575" y="115486"/>
                </a:lnTo>
                <a:lnTo>
                  <a:pt x="170677" y="114135"/>
                </a:lnTo>
                <a:lnTo>
                  <a:pt x="175697" y="113235"/>
                </a:lnTo>
                <a:lnTo>
                  <a:pt x="179996" y="112634"/>
                </a:lnTo>
                <a:lnTo>
                  <a:pt x="184768" y="112234"/>
                </a:lnTo>
                <a:lnTo>
                  <a:pt x="189854" y="111967"/>
                </a:lnTo>
                <a:lnTo>
                  <a:pt x="203573" y="111592"/>
                </a:lnTo>
                <a:lnTo>
                  <a:pt x="231402" y="111438"/>
                </a:lnTo>
                <a:lnTo>
                  <a:pt x="240030" y="1114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487"/>
          <p:cNvSpPr/>
          <p:nvPr/>
        </p:nvSpPr>
        <p:spPr>
          <a:xfrm>
            <a:off x="7546657" y="2889037"/>
            <a:ext cx="34186" cy="282785"/>
          </a:xfrm>
          <a:custGeom>
            <a:avLst/>
            <a:gdLst/>
            <a:ahLst/>
            <a:cxnLst/>
            <a:rect l="0" t="0" r="0" b="0"/>
            <a:pathLst>
              <a:path w="34186" h="282785">
                <a:moveTo>
                  <a:pt x="0" y="8468"/>
                </a:moveTo>
                <a:lnTo>
                  <a:pt x="0" y="0"/>
                </a:lnTo>
                <a:lnTo>
                  <a:pt x="0" y="41628"/>
                </a:lnTo>
                <a:lnTo>
                  <a:pt x="953" y="46767"/>
                </a:lnTo>
                <a:lnTo>
                  <a:pt x="2541" y="52098"/>
                </a:lnTo>
                <a:lnTo>
                  <a:pt x="4551" y="57557"/>
                </a:lnTo>
                <a:lnTo>
                  <a:pt x="5892" y="63101"/>
                </a:lnTo>
                <a:lnTo>
                  <a:pt x="6785" y="68703"/>
                </a:lnTo>
                <a:lnTo>
                  <a:pt x="7381" y="74342"/>
                </a:lnTo>
                <a:lnTo>
                  <a:pt x="7778" y="80959"/>
                </a:lnTo>
                <a:lnTo>
                  <a:pt x="8220" y="95931"/>
                </a:lnTo>
                <a:lnTo>
                  <a:pt x="8542" y="133849"/>
                </a:lnTo>
                <a:lnTo>
                  <a:pt x="9505" y="139680"/>
                </a:lnTo>
                <a:lnTo>
                  <a:pt x="11099" y="145472"/>
                </a:lnTo>
                <a:lnTo>
                  <a:pt x="13114" y="151239"/>
                </a:lnTo>
                <a:lnTo>
                  <a:pt x="14458" y="157941"/>
                </a:lnTo>
                <a:lnTo>
                  <a:pt x="15354" y="165267"/>
                </a:lnTo>
                <a:lnTo>
                  <a:pt x="15951" y="173008"/>
                </a:lnTo>
                <a:lnTo>
                  <a:pt x="17302" y="180073"/>
                </a:lnTo>
                <a:lnTo>
                  <a:pt x="19154" y="186689"/>
                </a:lnTo>
                <a:lnTo>
                  <a:pt x="21342" y="193004"/>
                </a:lnTo>
                <a:lnTo>
                  <a:pt x="22801" y="199120"/>
                </a:lnTo>
                <a:lnTo>
                  <a:pt x="23773" y="205101"/>
                </a:lnTo>
                <a:lnTo>
                  <a:pt x="24421" y="210994"/>
                </a:lnTo>
                <a:lnTo>
                  <a:pt x="24853" y="216828"/>
                </a:lnTo>
                <a:lnTo>
                  <a:pt x="25142" y="222622"/>
                </a:lnTo>
                <a:lnTo>
                  <a:pt x="25462" y="234140"/>
                </a:lnTo>
                <a:lnTo>
                  <a:pt x="25714" y="273991"/>
                </a:lnTo>
                <a:lnTo>
                  <a:pt x="25717" y="281050"/>
                </a:lnTo>
                <a:lnTo>
                  <a:pt x="26670" y="281629"/>
                </a:lnTo>
                <a:lnTo>
                  <a:pt x="28257" y="282015"/>
                </a:lnTo>
                <a:lnTo>
                  <a:pt x="34185" y="282774"/>
                </a:lnTo>
                <a:lnTo>
                  <a:pt x="29708" y="282784"/>
                </a:lnTo>
                <a:lnTo>
                  <a:pt x="28378" y="281832"/>
                </a:lnTo>
                <a:lnTo>
                  <a:pt x="27491" y="280246"/>
                </a:lnTo>
                <a:lnTo>
                  <a:pt x="25718" y="2742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488"/>
          <p:cNvSpPr/>
          <p:nvPr/>
        </p:nvSpPr>
        <p:spPr>
          <a:xfrm>
            <a:off x="5772150" y="3266122"/>
            <a:ext cx="805816" cy="85726"/>
          </a:xfrm>
          <a:custGeom>
            <a:avLst/>
            <a:gdLst/>
            <a:ahLst/>
            <a:cxnLst/>
            <a:rect l="0" t="0" r="0" b="0"/>
            <a:pathLst>
              <a:path w="805816" h="85726">
                <a:moveTo>
                  <a:pt x="0" y="85725"/>
                </a:moveTo>
                <a:lnTo>
                  <a:pt x="0" y="81174"/>
                </a:lnTo>
                <a:lnTo>
                  <a:pt x="952" y="79834"/>
                </a:lnTo>
                <a:lnTo>
                  <a:pt x="2540" y="78940"/>
                </a:lnTo>
                <a:lnTo>
                  <a:pt x="7380" y="77506"/>
                </a:lnTo>
                <a:lnTo>
                  <a:pt x="12770" y="77257"/>
                </a:lnTo>
                <a:lnTo>
                  <a:pt x="20280" y="74659"/>
                </a:lnTo>
                <a:lnTo>
                  <a:pt x="24950" y="72633"/>
                </a:lnTo>
                <a:lnTo>
                  <a:pt x="32679" y="70381"/>
                </a:lnTo>
                <a:lnTo>
                  <a:pt x="47465" y="69114"/>
                </a:lnTo>
                <a:lnTo>
                  <a:pt x="67403" y="68738"/>
                </a:lnTo>
                <a:lnTo>
                  <a:pt x="80440" y="67698"/>
                </a:lnTo>
                <a:lnTo>
                  <a:pt x="87916" y="66087"/>
                </a:lnTo>
                <a:lnTo>
                  <a:pt x="95758" y="64060"/>
                </a:lnTo>
                <a:lnTo>
                  <a:pt x="114632" y="61809"/>
                </a:lnTo>
                <a:lnTo>
                  <a:pt x="134767" y="60808"/>
                </a:lnTo>
                <a:lnTo>
                  <a:pt x="153241" y="60363"/>
                </a:lnTo>
                <a:lnTo>
                  <a:pt x="164073" y="59292"/>
                </a:lnTo>
                <a:lnTo>
                  <a:pt x="176057" y="57626"/>
                </a:lnTo>
                <a:lnTo>
                  <a:pt x="188809" y="55562"/>
                </a:lnTo>
                <a:lnTo>
                  <a:pt x="213137" y="53269"/>
                </a:lnTo>
                <a:lnTo>
                  <a:pt x="237602" y="51298"/>
                </a:lnTo>
                <a:lnTo>
                  <a:pt x="250794" y="49439"/>
                </a:lnTo>
                <a:lnTo>
                  <a:pt x="264351" y="47247"/>
                </a:lnTo>
                <a:lnTo>
                  <a:pt x="277199" y="45785"/>
                </a:lnTo>
                <a:lnTo>
                  <a:pt x="301635" y="44161"/>
                </a:lnTo>
                <a:lnTo>
                  <a:pt x="314437" y="42776"/>
                </a:lnTo>
                <a:lnTo>
                  <a:pt x="327735" y="40900"/>
                </a:lnTo>
                <a:lnTo>
                  <a:pt x="341362" y="38697"/>
                </a:lnTo>
                <a:lnTo>
                  <a:pt x="355209" y="37228"/>
                </a:lnTo>
                <a:lnTo>
                  <a:pt x="369204" y="36248"/>
                </a:lnTo>
                <a:lnTo>
                  <a:pt x="383295" y="35596"/>
                </a:lnTo>
                <a:lnTo>
                  <a:pt x="411653" y="34870"/>
                </a:lnTo>
                <a:lnTo>
                  <a:pt x="425883" y="34677"/>
                </a:lnTo>
                <a:lnTo>
                  <a:pt x="439180" y="33595"/>
                </a:lnTo>
                <a:lnTo>
                  <a:pt x="451854" y="31922"/>
                </a:lnTo>
                <a:lnTo>
                  <a:pt x="464113" y="29854"/>
                </a:lnTo>
                <a:lnTo>
                  <a:pt x="477049" y="28475"/>
                </a:lnTo>
                <a:lnTo>
                  <a:pt x="490435" y="27556"/>
                </a:lnTo>
                <a:lnTo>
                  <a:pt x="504121" y="26943"/>
                </a:lnTo>
                <a:lnTo>
                  <a:pt x="517056" y="25582"/>
                </a:lnTo>
                <a:lnTo>
                  <a:pt x="529489" y="23722"/>
                </a:lnTo>
                <a:lnTo>
                  <a:pt x="541587" y="21530"/>
                </a:lnTo>
                <a:lnTo>
                  <a:pt x="554415" y="20068"/>
                </a:lnTo>
                <a:lnTo>
                  <a:pt x="567730" y="19094"/>
                </a:lnTo>
                <a:lnTo>
                  <a:pt x="594272" y="18011"/>
                </a:lnTo>
                <a:lnTo>
                  <a:pt x="618768" y="17530"/>
                </a:lnTo>
                <a:lnTo>
                  <a:pt x="630634" y="16449"/>
                </a:lnTo>
                <a:lnTo>
                  <a:pt x="642355" y="14776"/>
                </a:lnTo>
                <a:lnTo>
                  <a:pt x="653979" y="12708"/>
                </a:lnTo>
                <a:lnTo>
                  <a:pt x="674515" y="10410"/>
                </a:lnTo>
                <a:lnTo>
                  <a:pt x="693166" y="8437"/>
                </a:lnTo>
                <a:lnTo>
                  <a:pt x="702141" y="6577"/>
                </a:lnTo>
                <a:lnTo>
                  <a:pt x="710981" y="4385"/>
                </a:lnTo>
                <a:lnTo>
                  <a:pt x="728424" y="1949"/>
                </a:lnTo>
                <a:lnTo>
                  <a:pt x="751769" y="577"/>
                </a:lnTo>
                <a:lnTo>
                  <a:pt x="776720" y="76"/>
                </a:lnTo>
                <a:lnTo>
                  <a:pt x="80581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489"/>
          <p:cNvSpPr/>
          <p:nvPr/>
        </p:nvSpPr>
        <p:spPr>
          <a:xfrm>
            <a:off x="6073047" y="3346932"/>
            <a:ext cx="256157" cy="270266"/>
          </a:xfrm>
          <a:custGeom>
            <a:avLst/>
            <a:gdLst/>
            <a:ahLst/>
            <a:cxnLst/>
            <a:rect l="0" t="0" r="0" b="0"/>
            <a:pathLst>
              <a:path w="256157" h="270266">
                <a:moveTo>
                  <a:pt x="196307" y="39205"/>
                </a:moveTo>
                <a:lnTo>
                  <a:pt x="191757" y="34655"/>
                </a:lnTo>
                <a:lnTo>
                  <a:pt x="190416" y="32361"/>
                </a:lnTo>
                <a:lnTo>
                  <a:pt x="188265" y="24377"/>
                </a:lnTo>
                <a:lnTo>
                  <a:pt x="188088" y="23605"/>
                </a:lnTo>
                <a:lnTo>
                  <a:pt x="182812" y="22747"/>
                </a:lnTo>
                <a:lnTo>
                  <a:pt x="175069" y="22365"/>
                </a:lnTo>
                <a:lnTo>
                  <a:pt x="168454" y="22196"/>
                </a:lnTo>
                <a:lnTo>
                  <a:pt x="159374" y="22100"/>
                </a:lnTo>
                <a:lnTo>
                  <a:pt x="155492" y="23039"/>
                </a:lnTo>
                <a:lnTo>
                  <a:pt x="151000" y="24618"/>
                </a:lnTo>
                <a:lnTo>
                  <a:pt x="146100" y="26623"/>
                </a:lnTo>
                <a:lnTo>
                  <a:pt x="140929" y="27960"/>
                </a:lnTo>
                <a:lnTo>
                  <a:pt x="135576" y="28851"/>
                </a:lnTo>
                <a:lnTo>
                  <a:pt x="130102" y="29445"/>
                </a:lnTo>
                <a:lnTo>
                  <a:pt x="124548" y="30793"/>
                </a:lnTo>
                <a:lnTo>
                  <a:pt x="118940" y="32645"/>
                </a:lnTo>
                <a:lnTo>
                  <a:pt x="113297" y="34832"/>
                </a:lnTo>
                <a:lnTo>
                  <a:pt x="108582" y="37242"/>
                </a:lnTo>
                <a:lnTo>
                  <a:pt x="100804" y="42460"/>
                </a:lnTo>
                <a:lnTo>
                  <a:pt x="94171" y="47954"/>
                </a:lnTo>
                <a:lnTo>
                  <a:pt x="87096" y="53571"/>
                </a:lnTo>
                <a:lnTo>
                  <a:pt x="82542" y="56402"/>
                </a:lnTo>
                <a:lnTo>
                  <a:pt x="77601" y="59243"/>
                </a:lnTo>
                <a:lnTo>
                  <a:pt x="74308" y="62088"/>
                </a:lnTo>
                <a:lnTo>
                  <a:pt x="72112" y="64938"/>
                </a:lnTo>
                <a:lnTo>
                  <a:pt x="70648" y="67790"/>
                </a:lnTo>
                <a:lnTo>
                  <a:pt x="62052" y="70645"/>
                </a:lnTo>
                <a:lnTo>
                  <a:pt x="48701" y="73500"/>
                </a:lnTo>
                <a:lnTo>
                  <a:pt x="32181" y="76356"/>
                </a:lnTo>
                <a:lnTo>
                  <a:pt x="21167" y="79212"/>
                </a:lnTo>
                <a:lnTo>
                  <a:pt x="13825" y="82069"/>
                </a:lnTo>
                <a:lnTo>
                  <a:pt x="8930" y="84926"/>
                </a:lnTo>
                <a:lnTo>
                  <a:pt x="5667" y="87783"/>
                </a:lnTo>
                <a:lnTo>
                  <a:pt x="3491" y="90641"/>
                </a:lnTo>
                <a:lnTo>
                  <a:pt x="1074" y="96355"/>
                </a:lnTo>
                <a:lnTo>
                  <a:pt x="0" y="102070"/>
                </a:lnTo>
                <a:lnTo>
                  <a:pt x="666" y="103975"/>
                </a:lnTo>
                <a:lnTo>
                  <a:pt x="2062" y="105245"/>
                </a:lnTo>
                <a:lnTo>
                  <a:pt x="3946" y="106092"/>
                </a:lnTo>
                <a:lnTo>
                  <a:pt x="11147" y="111834"/>
                </a:lnTo>
                <a:lnTo>
                  <a:pt x="14765" y="113342"/>
                </a:lnTo>
                <a:lnTo>
                  <a:pt x="19082" y="114347"/>
                </a:lnTo>
                <a:lnTo>
                  <a:pt x="23864" y="115017"/>
                </a:lnTo>
                <a:lnTo>
                  <a:pt x="28958" y="115464"/>
                </a:lnTo>
                <a:lnTo>
                  <a:pt x="34259" y="115762"/>
                </a:lnTo>
                <a:lnTo>
                  <a:pt x="39698" y="115960"/>
                </a:lnTo>
                <a:lnTo>
                  <a:pt x="45228" y="117045"/>
                </a:lnTo>
                <a:lnTo>
                  <a:pt x="50821" y="118721"/>
                </a:lnTo>
                <a:lnTo>
                  <a:pt x="63066" y="123123"/>
                </a:lnTo>
                <a:lnTo>
                  <a:pt x="78034" y="128255"/>
                </a:lnTo>
                <a:lnTo>
                  <a:pt x="86027" y="130004"/>
                </a:lnTo>
                <a:lnTo>
                  <a:pt x="94212" y="131170"/>
                </a:lnTo>
                <a:lnTo>
                  <a:pt x="102526" y="131947"/>
                </a:lnTo>
                <a:lnTo>
                  <a:pt x="109974" y="133419"/>
                </a:lnTo>
                <a:lnTo>
                  <a:pt x="116844" y="135351"/>
                </a:lnTo>
                <a:lnTo>
                  <a:pt x="123330" y="137593"/>
                </a:lnTo>
                <a:lnTo>
                  <a:pt x="129558" y="140040"/>
                </a:lnTo>
                <a:lnTo>
                  <a:pt x="135616" y="142623"/>
                </a:lnTo>
                <a:lnTo>
                  <a:pt x="147426" y="148034"/>
                </a:lnTo>
                <a:lnTo>
                  <a:pt x="159025" y="153613"/>
                </a:lnTo>
                <a:lnTo>
                  <a:pt x="163833" y="157387"/>
                </a:lnTo>
                <a:lnTo>
                  <a:pt x="167990" y="161808"/>
                </a:lnTo>
                <a:lnTo>
                  <a:pt x="171714" y="166660"/>
                </a:lnTo>
                <a:lnTo>
                  <a:pt x="178392" y="174592"/>
                </a:lnTo>
                <a:lnTo>
                  <a:pt x="184536" y="182245"/>
                </a:lnTo>
                <a:lnTo>
                  <a:pt x="187507" y="186952"/>
                </a:lnTo>
                <a:lnTo>
                  <a:pt x="190440" y="191996"/>
                </a:lnTo>
                <a:lnTo>
                  <a:pt x="192396" y="197263"/>
                </a:lnTo>
                <a:lnTo>
                  <a:pt x="193700" y="202680"/>
                </a:lnTo>
                <a:lnTo>
                  <a:pt x="194569" y="208195"/>
                </a:lnTo>
                <a:lnTo>
                  <a:pt x="195149" y="212825"/>
                </a:lnTo>
                <a:lnTo>
                  <a:pt x="195793" y="220510"/>
                </a:lnTo>
                <a:lnTo>
                  <a:pt x="195011" y="223892"/>
                </a:lnTo>
                <a:lnTo>
                  <a:pt x="191604" y="230191"/>
                </a:lnTo>
                <a:lnTo>
                  <a:pt x="186915" y="236165"/>
                </a:lnTo>
                <a:lnTo>
                  <a:pt x="181656" y="241995"/>
                </a:lnTo>
                <a:lnTo>
                  <a:pt x="176143" y="247762"/>
                </a:lnTo>
                <a:lnTo>
                  <a:pt x="172387" y="250633"/>
                </a:lnTo>
                <a:lnTo>
                  <a:pt x="167978" y="253500"/>
                </a:lnTo>
                <a:lnTo>
                  <a:pt x="163133" y="256363"/>
                </a:lnTo>
                <a:lnTo>
                  <a:pt x="157999" y="258272"/>
                </a:lnTo>
                <a:lnTo>
                  <a:pt x="152671" y="259545"/>
                </a:lnTo>
                <a:lnTo>
                  <a:pt x="147214" y="260393"/>
                </a:lnTo>
                <a:lnTo>
                  <a:pt x="142624" y="261912"/>
                </a:lnTo>
                <a:lnTo>
                  <a:pt x="134983" y="266138"/>
                </a:lnTo>
                <a:lnTo>
                  <a:pt x="129707" y="267646"/>
                </a:lnTo>
                <a:lnTo>
                  <a:pt x="123332" y="268652"/>
                </a:lnTo>
                <a:lnTo>
                  <a:pt x="116225" y="269322"/>
                </a:lnTo>
                <a:lnTo>
                  <a:pt x="109582" y="269769"/>
                </a:lnTo>
                <a:lnTo>
                  <a:pt x="103248" y="270067"/>
                </a:lnTo>
                <a:lnTo>
                  <a:pt x="97120" y="270265"/>
                </a:lnTo>
                <a:lnTo>
                  <a:pt x="92082" y="269445"/>
                </a:lnTo>
                <a:lnTo>
                  <a:pt x="87772" y="267946"/>
                </a:lnTo>
                <a:lnTo>
                  <a:pt x="83945" y="265994"/>
                </a:lnTo>
                <a:lnTo>
                  <a:pt x="79489" y="264693"/>
                </a:lnTo>
                <a:lnTo>
                  <a:pt x="74614" y="263825"/>
                </a:lnTo>
                <a:lnTo>
                  <a:pt x="69459" y="263247"/>
                </a:lnTo>
                <a:lnTo>
                  <a:pt x="65069" y="261909"/>
                </a:lnTo>
                <a:lnTo>
                  <a:pt x="57652" y="257882"/>
                </a:lnTo>
                <a:lnTo>
                  <a:pt x="51180" y="252918"/>
                </a:lnTo>
                <a:lnTo>
                  <a:pt x="48121" y="250260"/>
                </a:lnTo>
                <a:lnTo>
                  <a:pt x="46082" y="247536"/>
                </a:lnTo>
                <a:lnTo>
                  <a:pt x="43816" y="241969"/>
                </a:lnTo>
                <a:lnTo>
                  <a:pt x="42808" y="233780"/>
                </a:lnTo>
                <a:lnTo>
                  <a:pt x="42540" y="228929"/>
                </a:lnTo>
                <a:lnTo>
                  <a:pt x="42242" y="218460"/>
                </a:lnTo>
                <a:lnTo>
                  <a:pt x="42162" y="213001"/>
                </a:lnTo>
                <a:lnTo>
                  <a:pt x="43061" y="207456"/>
                </a:lnTo>
                <a:lnTo>
                  <a:pt x="44613" y="201855"/>
                </a:lnTo>
                <a:lnTo>
                  <a:pt x="46601" y="196216"/>
                </a:lnTo>
                <a:lnTo>
                  <a:pt x="48878" y="190552"/>
                </a:lnTo>
                <a:lnTo>
                  <a:pt x="51349" y="184870"/>
                </a:lnTo>
                <a:lnTo>
                  <a:pt x="53949" y="179177"/>
                </a:lnTo>
                <a:lnTo>
                  <a:pt x="57587" y="173478"/>
                </a:lnTo>
                <a:lnTo>
                  <a:pt x="61917" y="167773"/>
                </a:lnTo>
                <a:lnTo>
                  <a:pt x="66709" y="162064"/>
                </a:lnTo>
                <a:lnTo>
                  <a:pt x="70856" y="156354"/>
                </a:lnTo>
                <a:lnTo>
                  <a:pt x="74573" y="150642"/>
                </a:lnTo>
                <a:lnTo>
                  <a:pt x="78004" y="144929"/>
                </a:lnTo>
                <a:lnTo>
                  <a:pt x="86895" y="130961"/>
                </a:lnTo>
                <a:lnTo>
                  <a:pt x="91934" y="123236"/>
                </a:lnTo>
                <a:lnTo>
                  <a:pt x="98150" y="116181"/>
                </a:lnTo>
                <a:lnTo>
                  <a:pt x="105152" y="109572"/>
                </a:lnTo>
                <a:lnTo>
                  <a:pt x="112677" y="103261"/>
                </a:lnTo>
                <a:lnTo>
                  <a:pt x="127219" y="97149"/>
                </a:lnTo>
                <a:lnTo>
                  <a:pt x="146438" y="91170"/>
                </a:lnTo>
                <a:lnTo>
                  <a:pt x="168777" y="85278"/>
                </a:lnTo>
                <a:lnTo>
                  <a:pt x="185574" y="79446"/>
                </a:lnTo>
                <a:lnTo>
                  <a:pt x="198677" y="73652"/>
                </a:lnTo>
                <a:lnTo>
                  <a:pt x="209317" y="67885"/>
                </a:lnTo>
                <a:lnTo>
                  <a:pt x="217363" y="63087"/>
                </a:lnTo>
                <a:lnTo>
                  <a:pt x="223679" y="58937"/>
                </a:lnTo>
                <a:lnTo>
                  <a:pt x="228843" y="55217"/>
                </a:lnTo>
                <a:lnTo>
                  <a:pt x="233238" y="50832"/>
                </a:lnTo>
                <a:lnTo>
                  <a:pt x="237120" y="46004"/>
                </a:lnTo>
                <a:lnTo>
                  <a:pt x="240661" y="40880"/>
                </a:lnTo>
                <a:lnTo>
                  <a:pt x="247136" y="32647"/>
                </a:lnTo>
                <a:lnTo>
                  <a:pt x="250195" y="29118"/>
                </a:lnTo>
                <a:lnTo>
                  <a:pt x="253595" y="22657"/>
                </a:lnTo>
                <a:lnTo>
                  <a:pt x="255778" y="15299"/>
                </a:lnTo>
                <a:lnTo>
                  <a:pt x="256156" y="9473"/>
                </a:lnTo>
                <a:lnTo>
                  <a:pt x="255257" y="7954"/>
                </a:lnTo>
                <a:lnTo>
                  <a:pt x="253705" y="6941"/>
                </a:lnTo>
                <a:lnTo>
                  <a:pt x="248920" y="5315"/>
                </a:lnTo>
                <a:lnTo>
                  <a:pt x="243186" y="5093"/>
                </a:lnTo>
                <a:lnTo>
                  <a:pt x="238990" y="5033"/>
                </a:lnTo>
                <a:lnTo>
                  <a:pt x="236192" y="4042"/>
                </a:lnTo>
                <a:lnTo>
                  <a:pt x="234328" y="2428"/>
                </a:lnTo>
                <a:lnTo>
                  <a:pt x="233084" y="399"/>
                </a:lnTo>
                <a:lnTo>
                  <a:pt x="231303" y="0"/>
                </a:lnTo>
                <a:lnTo>
                  <a:pt x="229163" y="686"/>
                </a:lnTo>
                <a:lnTo>
                  <a:pt x="226784" y="2095"/>
                </a:lnTo>
                <a:lnTo>
                  <a:pt x="221600" y="3662"/>
                </a:lnTo>
                <a:lnTo>
                  <a:pt x="213453" y="49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490"/>
          <p:cNvSpPr/>
          <p:nvPr/>
        </p:nvSpPr>
        <p:spPr>
          <a:xfrm>
            <a:off x="7126605" y="3240408"/>
            <a:ext cx="625793" cy="42860"/>
          </a:xfrm>
          <a:custGeom>
            <a:avLst/>
            <a:gdLst/>
            <a:ahLst/>
            <a:cxnLst/>
            <a:rect l="0" t="0" r="0" b="0"/>
            <a:pathLst>
              <a:path w="625793" h="42860">
                <a:moveTo>
                  <a:pt x="0" y="42859"/>
                </a:moveTo>
                <a:lnTo>
                  <a:pt x="16482" y="42859"/>
                </a:lnTo>
                <a:lnTo>
                  <a:pt x="20513" y="41907"/>
                </a:lnTo>
                <a:lnTo>
                  <a:pt x="24153" y="40319"/>
                </a:lnTo>
                <a:lnTo>
                  <a:pt x="27531" y="38308"/>
                </a:lnTo>
                <a:lnTo>
                  <a:pt x="32642" y="36967"/>
                </a:lnTo>
                <a:lnTo>
                  <a:pt x="38906" y="36074"/>
                </a:lnTo>
                <a:lnTo>
                  <a:pt x="53486" y="35081"/>
                </a:lnTo>
                <a:lnTo>
                  <a:pt x="69492" y="34640"/>
                </a:lnTo>
                <a:lnTo>
                  <a:pt x="157687" y="34296"/>
                </a:lnTo>
                <a:lnTo>
                  <a:pt x="168942" y="33340"/>
                </a:lnTo>
                <a:lnTo>
                  <a:pt x="180255" y="31751"/>
                </a:lnTo>
                <a:lnTo>
                  <a:pt x="191607" y="29738"/>
                </a:lnTo>
                <a:lnTo>
                  <a:pt x="202986" y="28397"/>
                </a:lnTo>
                <a:lnTo>
                  <a:pt x="214381" y="27503"/>
                </a:lnTo>
                <a:lnTo>
                  <a:pt x="225788" y="26906"/>
                </a:lnTo>
                <a:lnTo>
                  <a:pt x="237202" y="25556"/>
                </a:lnTo>
                <a:lnTo>
                  <a:pt x="248623" y="23704"/>
                </a:lnTo>
                <a:lnTo>
                  <a:pt x="260046" y="21517"/>
                </a:lnTo>
                <a:lnTo>
                  <a:pt x="272424" y="20058"/>
                </a:lnTo>
                <a:lnTo>
                  <a:pt x="285438" y="19086"/>
                </a:lnTo>
                <a:lnTo>
                  <a:pt x="298877" y="18438"/>
                </a:lnTo>
                <a:lnTo>
                  <a:pt x="323968" y="17718"/>
                </a:lnTo>
                <a:lnTo>
                  <a:pt x="335994" y="17526"/>
                </a:lnTo>
                <a:lnTo>
                  <a:pt x="347821" y="16445"/>
                </a:lnTo>
                <a:lnTo>
                  <a:pt x="359516" y="14772"/>
                </a:lnTo>
                <a:lnTo>
                  <a:pt x="371121" y="12705"/>
                </a:lnTo>
                <a:lnTo>
                  <a:pt x="382669" y="11326"/>
                </a:lnTo>
                <a:lnTo>
                  <a:pt x="394178" y="10407"/>
                </a:lnTo>
                <a:lnTo>
                  <a:pt x="405660" y="9794"/>
                </a:lnTo>
                <a:lnTo>
                  <a:pt x="426038" y="9114"/>
                </a:lnTo>
                <a:lnTo>
                  <a:pt x="462404" y="8677"/>
                </a:lnTo>
                <a:lnTo>
                  <a:pt x="472099" y="7688"/>
                </a:lnTo>
                <a:lnTo>
                  <a:pt x="482373" y="6077"/>
                </a:lnTo>
                <a:lnTo>
                  <a:pt x="493032" y="4050"/>
                </a:lnTo>
                <a:lnTo>
                  <a:pt x="502043" y="2699"/>
                </a:lnTo>
                <a:lnTo>
                  <a:pt x="509955" y="1798"/>
                </a:lnTo>
                <a:lnTo>
                  <a:pt x="523827" y="797"/>
                </a:lnTo>
                <a:lnTo>
                  <a:pt x="543298" y="234"/>
                </a:lnTo>
                <a:lnTo>
                  <a:pt x="606870" y="0"/>
                </a:lnTo>
                <a:lnTo>
                  <a:pt x="610320" y="951"/>
                </a:lnTo>
                <a:lnTo>
                  <a:pt x="612620" y="2538"/>
                </a:lnTo>
                <a:lnTo>
                  <a:pt x="614153" y="4548"/>
                </a:lnTo>
                <a:lnTo>
                  <a:pt x="616127" y="5889"/>
                </a:lnTo>
                <a:lnTo>
                  <a:pt x="618397" y="6782"/>
                </a:lnTo>
                <a:lnTo>
                  <a:pt x="625792" y="85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91"/>
          <p:cNvSpPr/>
          <p:nvPr/>
        </p:nvSpPr>
        <p:spPr>
          <a:xfrm>
            <a:off x="7216650" y="3334702"/>
            <a:ext cx="278452" cy="248461"/>
          </a:xfrm>
          <a:custGeom>
            <a:avLst/>
            <a:gdLst/>
            <a:ahLst/>
            <a:cxnLst/>
            <a:rect l="0" t="0" r="0" b="0"/>
            <a:pathLst>
              <a:path w="278452" h="248461">
                <a:moveTo>
                  <a:pt x="227137" y="8573"/>
                </a:moveTo>
                <a:lnTo>
                  <a:pt x="219756" y="1192"/>
                </a:lnTo>
                <a:lnTo>
                  <a:pt x="216554" y="530"/>
                </a:lnTo>
                <a:lnTo>
                  <a:pt x="211004" y="235"/>
                </a:lnTo>
                <a:lnTo>
                  <a:pt x="197168" y="70"/>
                </a:lnTo>
                <a:lnTo>
                  <a:pt x="155617" y="3"/>
                </a:lnTo>
                <a:lnTo>
                  <a:pt x="149930" y="954"/>
                </a:lnTo>
                <a:lnTo>
                  <a:pt x="145185" y="2541"/>
                </a:lnTo>
                <a:lnTo>
                  <a:pt x="141070" y="4552"/>
                </a:lnTo>
                <a:lnTo>
                  <a:pt x="136422" y="5892"/>
                </a:lnTo>
                <a:lnTo>
                  <a:pt x="131418" y="6785"/>
                </a:lnTo>
                <a:lnTo>
                  <a:pt x="126176" y="7381"/>
                </a:lnTo>
                <a:lnTo>
                  <a:pt x="120778" y="8731"/>
                </a:lnTo>
                <a:lnTo>
                  <a:pt x="115273" y="10583"/>
                </a:lnTo>
                <a:lnTo>
                  <a:pt x="109699" y="12770"/>
                </a:lnTo>
                <a:lnTo>
                  <a:pt x="104077" y="15181"/>
                </a:lnTo>
                <a:lnTo>
                  <a:pt x="92751" y="20400"/>
                </a:lnTo>
                <a:lnTo>
                  <a:pt x="75665" y="28693"/>
                </a:lnTo>
                <a:lnTo>
                  <a:pt x="70911" y="31511"/>
                </a:lnTo>
                <a:lnTo>
                  <a:pt x="63088" y="37182"/>
                </a:lnTo>
                <a:lnTo>
                  <a:pt x="56437" y="42878"/>
                </a:lnTo>
                <a:lnTo>
                  <a:pt x="53329" y="45730"/>
                </a:lnTo>
                <a:lnTo>
                  <a:pt x="51258" y="48584"/>
                </a:lnTo>
                <a:lnTo>
                  <a:pt x="48342" y="56199"/>
                </a:lnTo>
                <a:lnTo>
                  <a:pt x="47660" y="58315"/>
                </a:lnTo>
                <a:lnTo>
                  <a:pt x="47276" y="64057"/>
                </a:lnTo>
                <a:lnTo>
                  <a:pt x="47162" y="71791"/>
                </a:lnTo>
                <a:lnTo>
                  <a:pt x="47129" y="80115"/>
                </a:lnTo>
                <a:lnTo>
                  <a:pt x="40456" y="82937"/>
                </a:lnTo>
                <a:lnTo>
                  <a:pt x="29341" y="85772"/>
                </a:lnTo>
                <a:lnTo>
                  <a:pt x="15263" y="88613"/>
                </a:lnTo>
                <a:lnTo>
                  <a:pt x="6830" y="90508"/>
                </a:lnTo>
                <a:lnTo>
                  <a:pt x="0" y="92613"/>
                </a:lnTo>
                <a:lnTo>
                  <a:pt x="466" y="94127"/>
                </a:lnTo>
                <a:lnTo>
                  <a:pt x="6061" y="98350"/>
                </a:lnTo>
                <a:lnTo>
                  <a:pt x="12359" y="100861"/>
                </a:lnTo>
                <a:lnTo>
                  <a:pt x="20237" y="102930"/>
                </a:lnTo>
                <a:lnTo>
                  <a:pt x="33264" y="107024"/>
                </a:lnTo>
                <a:lnTo>
                  <a:pt x="39786" y="108497"/>
                </a:lnTo>
                <a:lnTo>
                  <a:pt x="46039" y="109479"/>
                </a:lnTo>
                <a:lnTo>
                  <a:pt x="52113" y="110133"/>
                </a:lnTo>
                <a:lnTo>
                  <a:pt x="59019" y="111522"/>
                </a:lnTo>
                <a:lnTo>
                  <a:pt x="66481" y="113401"/>
                </a:lnTo>
                <a:lnTo>
                  <a:pt x="74313" y="115606"/>
                </a:lnTo>
                <a:lnTo>
                  <a:pt x="81439" y="117075"/>
                </a:lnTo>
                <a:lnTo>
                  <a:pt x="88096" y="118055"/>
                </a:lnTo>
                <a:lnTo>
                  <a:pt x="94437" y="118708"/>
                </a:lnTo>
                <a:lnTo>
                  <a:pt x="101523" y="120097"/>
                </a:lnTo>
                <a:lnTo>
                  <a:pt x="109105" y="121974"/>
                </a:lnTo>
                <a:lnTo>
                  <a:pt x="117016" y="124179"/>
                </a:lnTo>
                <a:lnTo>
                  <a:pt x="124195" y="126601"/>
                </a:lnTo>
                <a:lnTo>
                  <a:pt x="130887" y="129168"/>
                </a:lnTo>
                <a:lnTo>
                  <a:pt x="137253" y="131832"/>
                </a:lnTo>
                <a:lnTo>
                  <a:pt x="144354" y="134561"/>
                </a:lnTo>
                <a:lnTo>
                  <a:pt x="159865" y="140132"/>
                </a:lnTo>
                <a:lnTo>
                  <a:pt x="166097" y="142952"/>
                </a:lnTo>
                <a:lnTo>
                  <a:pt x="171203" y="145784"/>
                </a:lnTo>
                <a:lnTo>
                  <a:pt x="175561" y="148624"/>
                </a:lnTo>
                <a:lnTo>
                  <a:pt x="180370" y="151470"/>
                </a:lnTo>
                <a:lnTo>
                  <a:pt x="185481" y="154320"/>
                </a:lnTo>
                <a:lnTo>
                  <a:pt x="190794" y="157173"/>
                </a:lnTo>
                <a:lnTo>
                  <a:pt x="199237" y="162882"/>
                </a:lnTo>
                <a:lnTo>
                  <a:pt x="206165" y="168595"/>
                </a:lnTo>
                <a:lnTo>
                  <a:pt x="212419" y="174309"/>
                </a:lnTo>
                <a:lnTo>
                  <a:pt x="215420" y="178118"/>
                </a:lnTo>
                <a:lnTo>
                  <a:pt x="218373" y="182563"/>
                </a:lnTo>
                <a:lnTo>
                  <a:pt x="221294" y="187431"/>
                </a:lnTo>
                <a:lnTo>
                  <a:pt x="222289" y="191629"/>
                </a:lnTo>
                <a:lnTo>
                  <a:pt x="222001" y="195380"/>
                </a:lnTo>
                <a:lnTo>
                  <a:pt x="220092" y="202088"/>
                </a:lnTo>
                <a:lnTo>
                  <a:pt x="219244" y="208244"/>
                </a:lnTo>
                <a:lnTo>
                  <a:pt x="218065" y="212172"/>
                </a:lnTo>
                <a:lnTo>
                  <a:pt x="216327" y="216696"/>
                </a:lnTo>
                <a:lnTo>
                  <a:pt x="214215" y="221616"/>
                </a:lnTo>
                <a:lnTo>
                  <a:pt x="210902" y="224897"/>
                </a:lnTo>
                <a:lnTo>
                  <a:pt x="206789" y="227084"/>
                </a:lnTo>
                <a:lnTo>
                  <a:pt x="198091" y="230466"/>
                </a:lnTo>
                <a:lnTo>
                  <a:pt x="186887" y="237726"/>
                </a:lnTo>
                <a:lnTo>
                  <a:pt x="182206" y="240399"/>
                </a:lnTo>
                <a:lnTo>
                  <a:pt x="177180" y="243133"/>
                </a:lnTo>
                <a:lnTo>
                  <a:pt x="171926" y="244957"/>
                </a:lnTo>
                <a:lnTo>
                  <a:pt x="166517" y="246172"/>
                </a:lnTo>
                <a:lnTo>
                  <a:pt x="161005" y="246982"/>
                </a:lnTo>
                <a:lnTo>
                  <a:pt x="152343" y="247882"/>
                </a:lnTo>
                <a:lnTo>
                  <a:pt x="145317" y="248283"/>
                </a:lnTo>
                <a:lnTo>
                  <a:pt x="139021" y="248460"/>
                </a:lnTo>
                <a:lnTo>
                  <a:pt x="130506" y="245999"/>
                </a:lnTo>
                <a:lnTo>
                  <a:pt x="125570" y="244009"/>
                </a:lnTo>
                <a:lnTo>
                  <a:pt x="117544" y="241799"/>
                </a:lnTo>
                <a:lnTo>
                  <a:pt x="114070" y="241209"/>
                </a:lnTo>
                <a:lnTo>
                  <a:pt x="107670" y="238014"/>
                </a:lnTo>
                <a:lnTo>
                  <a:pt x="101651" y="233419"/>
                </a:lnTo>
                <a:lnTo>
                  <a:pt x="95801" y="228202"/>
                </a:lnTo>
                <a:lnTo>
                  <a:pt x="90025" y="222708"/>
                </a:lnTo>
                <a:lnTo>
                  <a:pt x="78557" y="211420"/>
                </a:lnTo>
                <a:lnTo>
                  <a:pt x="76649" y="208574"/>
                </a:lnTo>
                <a:lnTo>
                  <a:pt x="74528" y="202872"/>
                </a:lnTo>
                <a:lnTo>
                  <a:pt x="73963" y="199066"/>
                </a:lnTo>
                <a:lnTo>
                  <a:pt x="73586" y="194623"/>
                </a:lnTo>
                <a:lnTo>
                  <a:pt x="73167" y="185559"/>
                </a:lnTo>
                <a:lnTo>
                  <a:pt x="72981" y="178356"/>
                </a:lnTo>
                <a:lnTo>
                  <a:pt x="72876" y="164395"/>
                </a:lnTo>
                <a:lnTo>
                  <a:pt x="73814" y="159126"/>
                </a:lnTo>
                <a:lnTo>
                  <a:pt x="75392" y="153709"/>
                </a:lnTo>
                <a:lnTo>
                  <a:pt x="77396" y="148193"/>
                </a:lnTo>
                <a:lnTo>
                  <a:pt x="79685" y="142610"/>
                </a:lnTo>
                <a:lnTo>
                  <a:pt x="82163" y="136984"/>
                </a:lnTo>
                <a:lnTo>
                  <a:pt x="84767" y="131327"/>
                </a:lnTo>
                <a:lnTo>
                  <a:pt x="88409" y="125652"/>
                </a:lnTo>
                <a:lnTo>
                  <a:pt x="92742" y="119963"/>
                </a:lnTo>
                <a:lnTo>
                  <a:pt x="97535" y="114265"/>
                </a:lnTo>
                <a:lnTo>
                  <a:pt x="109303" y="108562"/>
                </a:lnTo>
                <a:lnTo>
                  <a:pt x="125721" y="102855"/>
                </a:lnTo>
                <a:lnTo>
                  <a:pt x="145239" y="97145"/>
                </a:lnTo>
                <a:lnTo>
                  <a:pt x="160156" y="92386"/>
                </a:lnTo>
                <a:lnTo>
                  <a:pt x="172005" y="88261"/>
                </a:lnTo>
                <a:lnTo>
                  <a:pt x="181810" y="84558"/>
                </a:lnTo>
                <a:lnTo>
                  <a:pt x="190252" y="80184"/>
                </a:lnTo>
                <a:lnTo>
                  <a:pt x="197785" y="75364"/>
                </a:lnTo>
                <a:lnTo>
                  <a:pt x="204711" y="70245"/>
                </a:lnTo>
                <a:lnTo>
                  <a:pt x="211234" y="64928"/>
                </a:lnTo>
                <a:lnTo>
                  <a:pt x="217488" y="59478"/>
                </a:lnTo>
                <a:lnTo>
                  <a:pt x="223561" y="53939"/>
                </a:lnTo>
                <a:lnTo>
                  <a:pt x="228563" y="48342"/>
                </a:lnTo>
                <a:lnTo>
                  <a:pt x="232851" y="42706"/>
                </a:lnTo>
                <a:lnTo>
                  <a:pt x="236660" y="37043"/>
                </a:lnTo>
                <a:lnTo>
                  <a:pt x="241106" y="32315"/>
                </a:lnTo>
                <a:lnTo>
                  <a:pt x="245975" y="28211"/>
                </a:lnTo>
                <a:lnTo>
                  <a:pt x="251125" y="24523"/>
                </a:lnTo>
                <a:lnTo>
                  <a:pt x="259389" y="17884"/>
                </a:lnTo>
                <a:lnTo>
                  <a:pt x="267904" y="10412"/>
                </a:lnTo>
                <a:lnTo>
                  <a:pt x="275477" y="3045"/>
                </a:lnTo>
                <a:lnTo>
                  <a:pt x="278451" y="119"/>
                </a:lnTo>
                <a:lnTo>
                  <a:pt x="2700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92"/>
          <p:cNvSpPr/>
          <p:nvPr/>
        </p:nvSpPr>
        <p:spPr>
          <a:xfrm>
            <a:off x="6243990" y="3806190"/>
            <a:ext cx="298460" cy="265703"/>
          </a:xfrm>
          <a:custGeom>
            <a:avLst/>
            <a:gdLst/>
            <a:ahLst/>
            <a:cxnLst/>
            <a:rect l="0" t="0" r="0" b="0"/>
            <a:pathLst>
              <a:path w="298460" h="265703">
                <a:moveTo>
                  <a:pt x="8219" y="68580"/>
                </a:moveTo>
                <a:lnTo>
                  <a:pt x="0" y="68580"/>
                </a:lnTo>
                <a:lnTo>
                  <a:pt x="4303" y="73130"/>
                </a:lnTo>
                <a:lnTo>
                  <a:pt x="5608" y="75424"/>
                </a:lnTo>
                <a:lnTo>
                  <a:pt x="7059" y="80511"/>
                </a:lnTo>
                <a:lnTo>
                  <a:pt x="7876" y="88731"/>
                </a:lnTo>
                <a:lnTo>
                  <a:pt x="8943" y="91539"/>
                </a:lnTo>
                <a:lnTo>
                  <a:pt x="12668" y="97199"/>
                </a:lnTo>
                <a:lnTo>
                  <a:pt x="14960" y="102889"/>
                </a:lnTo>
                <a:lnTo>
                  <a:pt x="15978" y="109546"/>
                </a:lnTo>
                <a:lnTo>
                  <a:pt x="16249" y="113988"/>
                </a:lnTo>
                <a:lnTo>
                  <a:pt x="16551" y="124004"/>
                </a:lnTo>
                <a:lnTo>
                  <a:pt x="16761" y="147045"/>
                </a:lnTo>
                <a:lnTo>
                  <a:pt x="17723" y="152323"/>
                </a:lnTo>
                <a:lnTo>
                  <a:pt x="19318" y="158698"/>
                </a:lnTo>
                <a:lnTo>
                  <a:pt x="21334" y="165806"/>
                </a:lnTo>
                <a:lnTo>
                  <a:pt x="22677" y="172450"/>
                </a:lnTo>
                <a:lnTo>
                  <a:pt x="23573" y="178784"/>
                </a:lnTo>
                <a:lnTo>
                  <a:pt x="24170" y="184912"/>
                </a:lnTo>
                <a:lnTo>
                  <a:pt x="24568" y="190902"/>
                </a:lnTo>
                <a:lnTo>
                  <a:pt x="24834" y="196800"/>
                </a:lnTo>
                <a:lnTo>
                  <a:pt x="25011" y="202637"/>
                </a:lnTo>
                <a:lnTo>
                  <a:pt x="26081" y="207482"/>
                </a:lnTo>
                <a:lnTo>
                  <a:pt x="29810" y="215404"/>
                </a:lnTo>
                <a:lnTo>
                  <a:pt x="34643" y="224640"/>
                </a:lnTo>
                <a:lnTo>
                  <a:pt x="37265" y="229770"/>
                </a:lnTo>
                <a:lnTo>
                  <a:pt x="40179" y="238010"/>
                </a:lnTo>
                <a:lnTo>
                  <a:pt x="40956" y="241541"/>
                </a:lnTo>
                <a:lnTo>
                  <a:pt x="44359" y="248004"/>
                </a:lnTo>
                <a:lnTo>
                  <a:pt x="49047" y="254051"/>
                </a:lnTo>
                <a:lnTo>
                  <a:pt x="56088" y="261858"/>
                </a:lnTo>
                <a:lnTo>
                  <a:pt x="58070" y="264019"/>
                </a:lnTo>
                <a:lnTo>
                  <a:pt x="59550" y="264595"/>
                </a:lnTo>
                <a:lnTo>
                  <a:pt x="66896" y="265595"/>
                </a:lnTo>
                <a:lnTo>
                  <a:pt x="72384" y="265702"/>
                </a:lnTo>
                <a:lnTo>
                  <a:pt x="73856" y="264765"/>
                </a:lnTo>
                <a:lnTo>
                  <a:pt x="74837" y="263187"/>
                </a:lnTo>
                <a:lnTo>
                  <a:pt x="75491" y="261183"/>
                </a:lnTo>
                <a:lnTo>
                  <a:pt x="78758" y="256416"/>
                </a:lnTo>
                <a:lnTo>
                  <a:pt x="80963" y="253811"/>
                </a:lnTo>
                <a:lnTo>
                  <a:pt x="82433" y="251122"/>
                </a:lnTo>
                <a:lnTo>
                  <a:pt x="84065" y="245595"/>
                </a:lnTo>
                <a:lnTo>
                  <a:pt x="84791" y="237423"/>
                </a:lnTo>
                <a:lnTo>
                  <a:pt x="84985" y="232577"/>
                </a:lnTo>
                <a:lnTo>
                  <a:pt x="85200" y="222112"/>
                </a:lnTo>
                <a:lnTo>
                  <a:pt x="85257" y="216655"/>
                </a:lnTo>
                <a:lnTo>
                  <a:pt x="86248" y="210159"/>
                </a:lnTo>
                <a:lnTo>
                  <a:pt x="87861" y="202971"/>
                </a:lnTo>
                <a:lnTo>
                  <a:pt x="89889" y="195321"/>
                </a:lnTo>
                <a:lnTo>
                  <a:pt x="92193" y="188316"/>
                </a:lnTo>
                <a:lnTo>
                  <a:pt x="94682" y="181742"/>
                </a:lnTo>
                <a:lnTo>
                  <a:pt x="97294" y="175454"/>
                </a:lnTo>
                <a:lnTo>
                  <a:pt x="99035" y="168404"/>
                </a:lnTo>
                <a:lnTo>
                  <a:pt x="100196" y="160847"/>
                </a:lnTo>
                <a:lnTo>
                  <a:pt x="100969" y="152951"/>
                </a:lnTo>
                <a:lnTo>
                  <a:pt x="102438" y="144830"/>
                </a:lnTo>
                <a:lnTo>
                  <a:pt x="104369" y="136558"/>
                </a:lnTo>
                <a:lnTo>
                  <a:pt x="106610" y="128186"/>
                </a:lnTo>
                <a:lnTo>
                  <a:pt x="109055" y="120700"/>
                </a:lnTo>
                <a:lnTo>
                  <a:pt x="111638" y="113804"/>
                </a:lnTo>
                <a:lnTo>
                  <a:pt x="114313" y="107302"/>
                </a:lnTo>
                <a:lnTo>
                  <a:pt x="117048" y="101062"/>
                </a:lnTo>
                <a:lnTo>
                  <a:pt x="122628" y="89048"/>
                </a:lnTo>
                <a:lnTo>
                  <a:pt x="124497" y="83178"/>
                </a:lnTo>
                <a:lnTo>
                  <a:pt x="125743" y="77360"/>
                </a:lnTo>
                <a:lnTo>
                  <a:pt x="126573" y="71575"/>
                </a:lnTo>
                <a:lnTo>
                  <a:pt x="128079" y="66767"/>
                </a:lnTo>
                <a:lnTo>
                  <a:pt x="132293" y="58884"/>
                </a:lnTo>
                <a:lnTo>
                  <a:pt x="136411" y="52089"/>
                </a:lnTo>
                <a:lnTo>
                  <a:pt x="139171" y="51725"/>
                </a:lnTo>
                <a:lnTo>
                  <a:pt x="144153" y="51492"/>
                </a:lnTo>
                <a:lnTo>
                  <a:pt x="144562" y="52425"/>
                </a:lnTo>
                <a:lnTo>
                  <a:pt x="145137" y="58290"/>
                </a:lnTo>
                <a:lnTo>
                  <a:pt x="145272" y="63371"/>
                </a:lnTo>
                <a:lnTo>
                  <a:pt x="145378" y="125778"/>
                </a:lnTo>
                <a:lnTo>
                  <a:pt x="146331" y="132429"/>
                </a:lnTo>
                <a:lnTo>
                  <a:pt x="147919" y="139721"/>
                </a:lnTo>
                <a:lnTo>
                  <a:pt x="149930" y="147439"/>
                </a:lnTo>
                <a:lnTo>
                  <a:pt x="151271" y="154490"/>
                </a:lnTo>
                <a:lnTo>
                  <a:pt x="152165" y="161096"/>
                </a:lnTo>
                <a:lnTo>
                  <a:pt x="152761" y="167405"/>
                </a:lnTo>
                <a:lnTo>
                  <a:pt x="154110" y="172563"/>
                </a:lnTo>
                <a:lnTo>
                  <a:pt x="158150" y="180834"/>
                </a:lnTo>
                <a:lnTo>
                  <a:pt x="163120" y="190226"/>
                </a:lnTo>
                <a:lnTo>
                  <a:pt x="165779" y="195397"/>
                </a:lnTo>
                <a:lnTo>
                  <a:pt x="168734" y="203683"/>
                </a:lnTo>
                <a:lnTo>
                  <a:pt x="169522" y="207226"/>
                </a:lnTo>
                <a:lnTo>
                  <a:pt x="170999" y="209588"/>
                </a:lnTo>
                <a:lnTo>
                  <a:pt x="172937" y="211163"/>
                </a:lnTo>
                <a:lnTo>
                  <a:pt x="175181" y="212213"/>
                </a:lnTo>
                <a:lnTo>
                  <a:pt x="182890" y="218241"/>
                </a:lnTo>
                <a:lnTo>
                  <a:pt x="185627" y="219789"/>
                </a:lnTo>
                <a:lnTo>
                  <a:pt x="191207" y="221509"/>
                </a:lnTo>
                <a:lnTo>
                  <a:pt x="199704" y="222477"/>
                </a:lnTo>
                <a:lnTo>
                  <a:pt x="208254" y="222764"/>
                </a:lnTo>
                <a:lnTo>
                  <a:pt x="216820" y="222849"/>
                </a:lnTo>
                <a:lnTo>
                  <a:pt x="219676" y="221908"/>
                </a:lnTo>
                <a:lnTo>
                  <a:pt x="225390" y="218324"/>
                </a:lnTo>
                <a:lnTo>
                  <a:pt x="233963" y="210950"/>
                </a:lnTo>
                <a:lnTo>
                  <a:pt x="242535" y="202733"/>
                </a:lnTo>
                <a:lnTo>
                  <a:pt x="251107" y="194265"/>
                </a:lnTo>
                <a:lnTo>
                  <a:pt x="253012" y="190470"/>
                </a:lnTo>
                <a:lnTo>
                  <a:pt x="254282" y="186035"/>
                </a:lnTo>
                <a:lnTo>
                  <a:pt x="255129" y="181173"/>
                </a:lnTo>
                <a:lnTo>
                  <a:pt x="257598" y="176027"/>
                </a:lnTo>
                <a:lnTo>
                  <a:pt x="261150" y="170691"/>
                </a:lnTo>
                <a:lnTo>
                  <a:pt x="265422" y="165229"/>
                </a:lnTo>
                <a:lnTo>
                  <a:pt x="268271" y="158730"/>
                </a:lnTo>
                <a:lnTo>
                  <a:pt x="270169" y="151540"/>
                </a:lnTo>
                <a:lnTo>
                  <a:pt x="271435" y="143889"/>
                </a:lnTo>
                <a:lnTo>
                  <a:pt x="273231" y="136883"/>
                </a:lnTo>
                <a:lnTo>
                  <a:pt x="275382" y="130308"/>
                </a:lnTo>
                <a:lnTo>
                  <a:pt x="277768" y="124019"/>
                </a:lnTo>
                <a:lnTo>
                  <a:pt x="279359" y="116969"/>
                </a:lnTo>
                <a:lnTo>
                  <a:pt x="280419" y="109412"/>
                </a:lnTo>
                <a:lnTo>
                  <a:pt x="281126" y="101516"/>
                </a:lnTo>
                <a:lnTo>
                  <a:pt x="282549" y="94347"/>
                </a:lnTo>
                <a:lnTo>
                  <a:pt x="284451" y="87663"/>
                </a:lnTo>
                <a:lnTo>
                  <a:pt x="286671" y="81302"/>
                </a:lnTo>
                <a:lnTo>
                  <a:pt x="288152" y="75156"/>
                </a:lnTo>
                <a:lnTo>
                  <a:pt x="289139" y="69154"/>
                </a:lnTo>
                <a:lnTo>
                  <a:pt x="289797" y="63247"/>
                </a:lnTo>
                <a:lnTo>
                  <a:pt x="290235" y="57405"/>
                </a:lnTo>
                <a:lnTo>
                  <a:pt x="290528" y="51605"/>
                </a:lnTo>
                <a:lnTo>
                  <a:pt x="290722" y="45833"/>
                </a:lnTo>
                <a:lnTo>
                  <a:pt x="291805" y="40081"/>
                </a:lnTo>
                <a:lnTo>
                  <a:pt x="293479" y="34340"/>
                </a:lnTo>
                <a:lnTo>
                  <a:pt x="295548" y="28608"/>
                </a:lnTo>
                <a:lnTo>
                  <a:pt x="296927" y="23835"/>
                </a:lnTo>
                <a:lnTo>
                  <a:pt x="298459" y="15990"/>
                </a:lnTo>
                <a:lnTo>
                  <a:pt x="297915" y="13517"/>
                </a:lnTo>
                <a:lnTo>
                  <a:pt x="296600" y="11869"/>
                </a:lnTo>
                <a:lnTo>
                  <a:pt x="292196" y="9224"/>
                </a:lnTo>
                <a:lnTo>
                  <a:pt x="291835" y="8054"/>
                </a:lnTo>
                <a:lnTo>
                  <a:pt x="291433" y="4214"/>
                </a:lnTo>
                <a:lnTo>
                  <a:pt x="290373" y="2809"/>
                </a:lnTo>
                <a:lnTo>
                  <a:pt x="288715" y="1873"/>
                </a:lnTo>
                <a:lnTo>
                  <a:pt x="2825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93"/>
          <p:cNvSpPr/>
          <p:nvPr/>
        </p:nvSpPr>
        <p:spPr>
          <a:xfrm>
            <a:off x="6586537" y="3857625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0"/>
                </a:moveTo>
                <a:lnTo>
                  <a:pt x="37182" y="0"/>
                </a:lnTo>
                <a:lnTo>
                  <a:pt x="40981" y="952"/>
                </a:lnTo>
                <a:lnTo>
                  <a:pt x="45418" y="2540"/>
                </a:lnTo>
                <a:lnTo>
                  <a:pt x="50281" y="4550"/>
                </a:lnTo>
                <a:lnTo>
                  <a:pt x="55428" y="5891"/>
                </a:lnTo>
                <a:lnTo>
                  <a:pt x="60765" y="6785"/>
                </a:lnTo>
                <a:lnTo>
                  <a:pt x="66228" y="7380"/>
                </a:lnTo>
                <a:lnTo>
                  <a:pt x="70821" y="7778"/>
                </a:lnTo>
                <a:lnTo>
                  <a:pt x="74837" y="8042"/>
                </a:lnTo>
                <a:lnTo>
                  <a:pt x="78467" y="8219"/>
                </a:lnTo>
                <a:lnTo>
                  <a:pt x="87579" y="8415"/>
                </a:lnTo>
                <a:lnTo>
                  <a:pt x="226816" y="8572"/>
                </a:lnTo>
                <a:lnTo>
                  <a:pt x="229316" y="9525"/>
                </a:lnTo>
                <a:lnTo>
                  <a:pt x="231935" y="11112"/>
                </a:lnTo>
                <a:lnTo>
                  <a:pt x="240030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94"/>
          <p:cNvSpPr/>
          <p:nvPr/>
        </p:nvSpPr>
        <p:spPr>
          <a:xfrm>
            <a:off x="6560955" y="3943350"/>
            <a:ext cx="308476" cy="25718"/>
          </a:xfrm>
          <a:custGeom>
            <a:avLst/>
            <a:gdLst/>
            <a:ahLst/>
            <a:cxnLst/>
            <a:rect l="0" t="0" r="0" b="0"/>
            <a:pathLst>
              <a:path w="308476" h="25718">
                <a:moveTo>
                  <a:pt x="17010" y="0"/>
                </a:moveTo>
                <a:lnTo>
                  <a:pt x="12459" y="4550"/>
                </a:lnTo>
                <a:lnTo>
                  <a:pt x="10166" y="5891"/>
                </a:lnTo>
                <a:lnTo>
                  <a:pt x="7685" y="6785"/>
                </a:lnTo>
                <a:lnTo>
                  <a:pt x="0" y="8541"/>
                </a:lnTo>
                <a:lnTo>
                  <a:pt x="4456" y="8563"/>
                </a:lnTo>
                <a:lnTo>
                  <a:pt x="6736" y="9518"/>
                </a:lnTo>
                <a:lnTo>
                  <a:pt x="9208" y="11108"/>
                </a:lnTo>
                <a:lnTo>
                  <a:pt x="11808" y="13120"/>
                </a:lnTo>
                <a:lnTo>
                  <a:pt x="14494" y="14462"/>
                </a:lnTo>
                <a:lnTo>
                  <a:pt x="17238" y="15356"/>
                </a:lnTo>
                <a:lnTo>
                  <a:pt x="20019" y="15952"/>
                </a:lnTo>
                <a:lnTo>
                  <a:pt x="25650" y="16614"/>
                </a:lnTo>
                <a:lnTo>
                  <a:pt x="34175" y="16988"/>
                </a:lnTo>
                <a:lnTo>
                  <a:pt x="45273" y="17098"/>
                </a:lnTo>
                <a:lnTo>
                  <a:pt x="82882" y="17142"/>
                </a:lnTo>
                <a:lnTo>
                  <a:pt x="88546" y="16190"/>
                </a:lnTo>
                <a:lnTo>
                  <a:pt x="94228" y="14603"/>
                </a:lnTo>
                <a:lnTo>
                  <a:pt x="99922" y="12593"/>
                </a:lnTo>
                <a:lnTo>
                  <a:pt x="106574" y="11253"/>
                </a:lnTo>
                <a:lnTo>
                  <a:pt x="113867" y="10359"/>
                </a:lnTo>
                <a:lnTo>
                  <a:pt x="121586" y="9764"/>
                </a:lnTo>
                <a:lnTo>
                  <a:pt x="129590" y="9366"/>
                </a:lnTo>
                <a:lnTo>
                  <a:pt x="146103" y="8925"/>
                </a:lnTo>
                <a:lnTo>
                  <a:pt x="166914" y="8677"/>
                </a:lnTo>
                <a:lnTo>
                  <a:pt x="174095" y="7689"/>
                </a:lnTo>
                <a:lnTo>
                  <a:pt x="181741" y="6079"/>
                </a:lnTo>
                <a:lnTo>
                  <a:pt x="189695" y="4052"/>
                </a:lnTo>
                <a:lnTo>
                  <a:pt x="196903" y="3654"/>
                </a:lnTo>
                <a:lnTo>
                  <a:pt x="203615" y="4341"/>
                </a:lnTo>
                <a:lnTo>
                  <a:pt x="209992" y="5751"/>
                </a:lnTo>
                <a:lnTo>
                  <a:pt x="216150" y="6692"/>
                </a:lnTo>
                <a:lnTo>
                  <a:pt x="222160" y="7318"/>
                </a:lnTo>
                <a:lnTo>
                  <a:pt x="228071" y="7736"/>
                </a:lnTo>
                <a:lnTo>
                  <a:pt x="233917" y="8015"/>
                </a:lnTo>
                <a:lnTo>
                  <a:pt x="245493" y="8324"/>
                </a:lnTo>
                <a:lnTo>
                  <a:pt x="267384" y="8539"/>
                </a:lnTo>
                <a:lnTo>
                  <a:pt x="272509" y="8551"/>
                </a:lnTo>
                <a:lnTo>
                  <a:pt x="276877" y="9510"/>
                </a:lnTo>
                <a:lnTo>
                  <a:pt x="280742" y="11102"/>
                </a:lnTo>
                <a:lnTo>
                  <a:pt x="289238" y="15951"/>
                </a:lnTo>
                <a:lnTo>
                  <a:pt x="292940" y="16614"/>
                </a:lnTo>
                <a:lnTo>
                  <a:pt x="300379" y="16988"/>
                </a:lnTo>
                <a:lnTo>
                  <a:pt x="303077" y="17040"/>
                </a:lnTo>
                <a:lnTo>
                  <a:pt x="304877" y="18027"/>
                </a:lnTo>
                <a:lnTo>
                  <a:pt x="306076" y="19638"/>
                </a:lnTo>
                <a:lnTo>
                  <a:pt x="308475" y="2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95"/>
          <p:cNvSpPr/>
          <p:nvPr/>
        </p:nvSpPr>
        <p:spPr>
          <a:xfrm>
            <a:off x="6981021" y="3711892"/>
            <a:ext cx="213757" cy="325250"/>
          </a:xfrm>
          <a:custGeom>
            <a:avLst/>
            <a:gdLst/>
            <a:ahLst/>
            <a:cxnLst/>
            <a:rect l="0" t="0" r="0" b="0"/>
            <a:pathLst>
              <a:path w="213757" h="325250">
                <a:moveTo>
                  <a:pt x="162729" y="0"/>
                </a:moveTo>
                <a:lnTo>
                  <a:pt x="112454" y="0"/>
                </a:lnTo>
                <a:lnTo>
                  <a:pt x="108257" y="953"/>
                </a:lnTo>
                <a:lnTo>
                  <a:pt x="104506" y="2540"/>
                </a:lnTo>
                <a:lnTo>
                  <a:pt x="101054" y="4551"/>
                </a:lnTo>
                <a:lnTo>
                  <a:pt x="96847" y="6844"/>
                </a:lnTo>
                <a:lnTo>
                  <a:pt x="81825" y="14622"/>
                </a:lnTo>
                <a:lnTo>
                  <a:pt x="70891" y="20151"/>
                </a:lnTo>
                <a:lnTo>
                  <a:pt x="66262" y="22959"/>
                </a:lnTo>
                <a:lnTo>
                  <a:pt x="62222" y="25784"/>
                </a:lnTo>
                <a:lnTo>
                  <a:pt x="58577" y="28619"/>
                </a:lnTo>
                <a:lnTo>
                  <a:pt x="54241" y="32415"/>
                </a:lnTo>
                <a:lnTo>
                  <a:pt x="49446" y="36850"/>
                </a:lnTo>
                <a:lnTo>
                  <a:pt x="32614" y="53105"/>
                </a:lnTo>
                <a:lnTo>
                  <a:pt x="5601" y="79979"/>
                </a:lnTo>
                <a:lnTo>
                  <a:pt x="3684" y="82847"/>
                </a:lnTo>
                <a:lnTo>
                  <a:pt x="356" y="92602"/>
                </a:lnTo>
                <a:lnTo>
                  <a:pt x="0" y="98346"/>
                </a:lnTo>
                <a:lnTo>
                  <a:pt x="903" y="99854"/>
                </a:lnTo>
                <a:lnTo>
                  <a:pt x="2458" y="100859"/>
                </a:lnTo>
                <a:lnTo>
                  <a:pt x="4446" y="101529"/>
                </a:lnTo>
                <a:lnTo>
                  <a:pt x="5772" y="102929"/>
                </a:lnTo>
                <a:lnTo>
                  <a:pt x="6656" y="104814"/>
                </a:lnTo>
                <a:lnTo>
                  <a:pt x="7245" y="107024"/>
                </a:lnTo>
                <a:lnTo>
                  <a:pt x="8591" y="108497"/>
                </a:lnTo>
                <a:lnTo>
                  <a:pt x="10440" y="109479"/>
                </a:lnTo>
                <a:lnTo>
                  <a:pt x="12625" y="110134"/>
                </a:lnTo>
                <a:lnTo>
                  <a:pt x="15987" y="110570"/>
                </a:lnTo>
                <a:lnTo>
                  <a:pt x="20134" y="110861"/>
                </a:lnTo>
                <a:lnTo>
                  <a:pt x="24803" y="111055"/>
                </a:lnTo>
                <a:lnTo>
                  <a:pt x="28868" y="112136"/>
                </a:lnTo>
                <a:lnTo>
                  <a:pt x="32530" y="113810"/>
                </a:lnTo>
                <a:lnTo>
                  <a:pt x="39141" y="117257"/>
                </a:lnTo>
                <a:lnTo>
                  <a:pt x="45253" y="118790"/>
                </a:lnTo>
                <a:lnTo>
                  <a:pt x="49169" y="120151"/>
                </a:lnTo>
                <a:lnTo>
                  <a:pt x="53685" y="122010"/>
                </a:lnTo>
                <a:lnTo>
                  <a:pt x="58600" y="124203"/>
                </a:lnTo>
                <a:lnTo>
                  <a:pt x="63782" y="125664"/>
                </a:lnTo>
                <a:lnTo>
                  <a:pt x="69142" y="126639"/>
                </a:lnTo>
                <a:lnTo>
                  <a:pt x="74620" y="127288"/>
                </a:lnTo>
                <a:lnTo>
                  <a:pt x="80177" y="128674"/>
                </a:lnTo>
                <a:lnTo>
                  <a:pt x="85787" y="130550"/>
                </a:lnTo>
                <a:lnTo>
                  <a:pt x="91431" y="132753"/>
                </a:lnTo>
                <a:lnTo>
                  <a:pt x="97099" y="135175"/>
                </a:lnTo>
                <a:lnTo>
                  <a:pt x="108478" y="140405"/>
                </a:lnTo>
                <a:lnTo>
                  <a:pt x="137017" y="154356"/>
                </a:lnTo>
                <a:lnTo>
                  <a:pt x="159872" y="165745"/>
                </a:lnTo>
                <a:lnTo>
                  <a:pt x="164635" y="169552"/>
                </a:lnTo>
                <a:lnTo>
                  <a:pt x="168761" y="173994"/>
                </a:lnTo>
                <a:lnTo>
                  <a:pt x="172466" y="178861"/>
                </a:lnTo>
                <a:lnTo>
                  <a:pt x="176840" y="184011"/>
                </a:lnTo>
                <a:lnTo>
                  <a:pt x="181661" y="189349"/>
                </a:lnTo>
                <a:lnTo>
                  <a:pt x="195008" y="203424"/>
                </a:lnTo>
                <a:lnTo>
                  <a:pt x="198536" y="207053"/>
                </a:lnTo>
                <a:lnTo>
                  <a:pt x="200887" y="211378"/>
                </a:lnTo>
                <a:lnTo>
                  <a:pt x="203500" y="221264"/>
                </a:lnTo>
                <a:lnTo>
                  <a:pt x="205150" y="226566"/>
                </a:lnTo>
                <a:lnTo>
                  <a:pt x="207202" y="232007"/>
                </a:lnTo>
                <a:lnTo>
                  <a:pt x="209523" y="237539"/>
                </a:lnTo>
                <a:lnTo>
                  <a:pt x="212101" y="246225"/>
                </a:lnTo>
                <a:lnTo>
                  <a:pt x="213247" y="254213"/>
                </a:lnTo>
                <a:lnTo>
                  <a:pt x="213756" y="264114"/>
                </a:lnTo>
                <a:lnTo>
                  <a:pt x="212939" y="269421"/>
                </a:lnTo>
                <a:lnTo>
                  <a:pt x="211443" y="274864"/>
                </a:lnTo>
                <a:lnTo>
                  <a:pt x="209492" y="280398"/>
                </a:lnTo>
                <a:lnTo>
                  <a:pt x="207325" y="289086"/>
                </a:lnTo>
                <a:lnTo>
                  <a:pt x="206747" y="292737"/>
                </a:lnTo>
                <a:lnTo>
                  <a:pt x="203565" y="299333"/>
                </a:lnTo>
                <a:lnTo>
                  <a:pt x="201383" y="302425"/>
                </a:lnTo>
                <a:lnTo>
                  <a:pt x="198023" y="305439"/>
                </a:lnTo>
                <a:lnTo>
                  <a:pt x="193878" y="308401"/>
                </a:lnTo>
                <a:lnTo>
                  <a:pt x="189210" y="311329"/>
                </a:lnTo>
                <a:lnTo>
                  <a:pt x="185146" y="314232"/>
                </a:lnTo>
                <a:lnTo>
                  <a:pt x="181483" y="317121"/>
                </a:lnTo>
                <a:lnTo>
                  <a:pt x="178089" y="319999"/>
                </a:lnTo>
                <a:lnTo>
                  <a:pt x="171778" y="323197"/>
                </a:lnTo>
                <a:lnTo>
                  <a:pt x="165798" y="324618"/>
                </a:lnTo>
                <a:lnTo>
                  <a:pt x="159965" y="325249"/>
                </a:lnTo>
                <a:lnTo>
                  <a:pt x="156123" y="324466"/>
                </a:lnTo>
                <a:lnTo>
                  <a:pt x="151658" y="322991"/>
                </a:lnTo>
                <a:lnTo>
                  <a:pt x="146775" y="321055"/>
                </a:lnTo>
                <a:lnTo>
                  <a:pt x="142568" y="318811"/>
                </a:lnTo>
                <a:lnTo>
                  <a:pt x="138811" y="316364"/>
                </a:lnTo>
                <a:lnTo>
                  <a:pt x="135353" y="313779"/>
                </a:lnTo>
                <a:lnTo>
                  <a:pt x="128972" y="310908"/>
                </a:lnTo>
                <a:lnTo>
                  <a:pt x="125936" y="310142"/>
                </a:lnTo>
                <a:lnTo>
                  <a:pt x="120024" y="306751"/>
                </a:lnTo>
                <a:lnTo>
                  <a:pt x="117114" y="304513"/>
                </a:lnTo>
                <a:lnTo>
                  <a:pt x="113269" y="301116"/>
                </a:lnTo>
                <a:lnTo>
                  <a:pt x="103917" y="292262"/>
                </a:lnTo>
                <a:lnTo>
                  <a:pt x="83074" y="271783"/>
                </a:lnTo>
                <a:lnTo>
                  <a:pt x="81051" y="267867"/>
                </a:lnTo>
                <a:lnTo>
                  <a:pt x="78803" y="258434"/>
                </a:lnTo>
                <a:lnTo>
                  <a:pt x="78203" y="253252"/>
                </a:lnTo>
                <a:lnTo>
                  <a:pt x="77803" y="247892"/>
                </a:lnTo>
                <a:lnTo>
                  <a:pt x="77537" y="242414"/>
                </a:lnTo>
                <a:lnTo>
                  <a:pt x="77241" y="231247"/>
                </a:lnTo>
                <a:lnTo>
                  <a:pt x="77051" y="208556"/>
                </a:lnTo>
                <a:lnTo>
                  <a:pt x="77988" y="202855"/>
                </a:lnTo>
                <a:lnTo>
                  <a:pt x="79565" y="197149"/>
                </a:lnTo>
                <a:lnTo>
                  <a:pt x="81568" y="191440"/>
                </a:lnTo>
                <a:lnTo>
                  <a:pt x="83857" y="185729"/>
                </a:lnTo>
                <a:lnTo>
                  <a:pt x="86335" y="180017"/>
                </a:lnTo>
                <a:lnTo>
                  <a:pt x="88940" y="174304"/>
                </a:lnTo>
                <a:lnTo>
                  <a:pt x="92581" y="168590"/>
                </a:lnTo>
                <a:lnTo>
                  <a:pt x="96914" y="162876"/>
                </a:lnTo>
                <a:lnTo>
                  <a:pt x="101707" y="157162"/>
                </a:lnTo>
                <a:lnTo>
                  <a:pt x="105855" y="150495"/>
                </a:lnTo>
                <a:lnTo>
                  <a:pt x="109573" y="143192"/>
                </a:lnTo>
                <a:lnTo>
                  <a:pt x="113004" y="135466"/>
                </a:lnTo>
                <a:lnTo>
                  <a:pt x="117196" y="128411"/>
                </a:lnTo>
                <a:lnTo>
                  <a:pt x="121896" y="121803"/>
                </a:lnTo>
                <a:lnTo>
                  <a:pt x="126935" y="115492"/>
                </a:lnTo>
                <a:lnTo>
                  <a:pt x="132199" y="109380"/>
                </a:lnTo>
                <a:lnTo>
                  <a:pt x="137613" y="103400"/>
                </a:lnTo>
                <a:lnTo>
                  <a:pt x="143127" y="97508"/>
                </a:lnTo>
                <a:lnTo>
                  <a:pt x="147756" y="91675"/>
                </a:lnTo>
                <a:lnTo>
                  <a:pt x="151795" y="85882"/>
                </a:lnTo>
                <a:lnTo>
                  <a:pt x="155439" y="80115"/>
                </a:lnTo>
                <a:lnTo>
                  <a:pt x="162029" y="71167"/>
                </a:lnTo>
                <a:lnTo>
                  <a:pt x="168133" y="63062"/>
                </a:lnTo>
                <a:lnTo>
                  <a:pt x="174020" y="53110"/>
                </a:lnTo>
                <a:lnTo>
                  <a:pt x="177272" y="44877"/>
                </a:lnTo>
                <a:lnTo>
                  <a:pt x="178139" y="41348"/>
                </a:lnTo>
                <a:lnTo>
                  <a:pt x="181643" y="34887"/>
                </a:lnTo>
                <a:lnTo>
                  <a:pt x="187102" y="27529"/>
                </a:lnTo>
                <a:lnTo>
                  <a:pt x="186598" y="25973"/>
                </a:lnTo>
                <a:lnTo>
                  <a:pt x="180192" y="17545"/>
                </a:lnTo>
                <a:lnTo>
                  <a:pt x="174935" y="17323"/>
                </a:lnTo>
                <a:lnTo>
                  <a:pt x="154156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96"/>
          <p:cNvSpPr/>
          <p:nvPr/>
        </p:nvSpPr>
        <p:spPr>
          <a:xfrm>
            <a:off x="5900737" y="3651887"/>
            <a:ext cx="1414110" cy="540063"/>
          </a:xfrm>
          <a:custGeom>
            <a:avLst/>
            <a:gdLst/>
            <a:ahLst/>
            <a:cxnLst/>
            <a:rect l="0" t="0" r="0" b="0"/>
            <a:pathLst>
              <a:path w="1414110" h="540063">
                <a:moveTo>
                  <a:pt x="85725" y="60005"/>
                </a:moveTo>
                <a:lnTo>
                  <a:pt x="114344" y="60005"/>
                </a:lnTo>
                <a:lnTo>
                  <a:pt x="143381" y="67386"/>
                </a:lnTo>
                <a:lnTo>
                  <a:pt x="181761" y="68473"/>
                </a:lnTo>
                <a:lnTo>
                  <a:pt x="229899" y="61779"/>
                </a:lnTo>
                <a:lnTo>
                  <a:pt x="265440" y="60355"/>
                </a:lnTo>
                <a:lnTo>
                  <a:pt x="306820" y="59122"/>
                </a:lnTo>
                <a:lnTo>
                  <a:pt x="341311" y="53182"/>
                </a:lnTo>
                <a:lnTo>
                  <a:pt x="380318" y="46342"/>
                </a:lnTo>
                <a:lnTo>
                  <a:pt x="417381" y="42939"/>
                </a:lnTo>
                <a:lnTo>
                  <a:pt x="458102" y="37275"/>
                </a:lnTo>
                <a:lnTo>
                  <a:pt x="500330" y="34220"/>
                </a:lnTo>
                <a:lnTo>
                  <a:pt x="543004" y="28658"/>
                </a:lnTo>
                <a:lnTo>
                  <a:pt x="586764" y="25635"/>
                </a:lnTo>
                <a:lnTo>
                  <a:pt x="618923" y="21552"/>
                </a:lnTo>
                <a:lnTo>
                  <a:pt x="649727" y="16562"/>
                </a:lnTo>
                <a:lnTo>
                  <a:pt x="693844" y="10938"/>
                </a:lnTo>
                <a:lnTo>
                  <a:pt x="723665" y="9622"/>
                </a:lnTo>
                <a:lnTo>
                  <a:pt x="755969" y="9038"/>
                </a:lnTo>
                <a:lnTo>
                  <a:pt x="789377" y="6238"/>
                </a:lnTo>
                <a:lnTo>
                  <a:pt x="822322" y="2771"/>
                </a:lnTo>
                <a:lnTo>
                  <a:pt x="852839" y="1230"/>
                </a:lnTo>
                <a:lnTo>
                  <a:pt x="884817" y="546"/>
                </a:lnTo>
                <a:lnTo>
                  <a:pt x="1081160" y="0"/>
                </a:lnTo>
                <a:lnTo>
                  <a:pt x="1116740" y="4549"/>
                </a:lnTo>
                <a:lnTo>
                  <a:pt x="1151412" y="7379"/>
                </a:lnTo>
                <a:lnTo>
                  <a:pt x="1185814" y="8217"/>
                </a:lnTo>
                <a:lnTo>
                  <a:pt x="1224729" y="9453"/>
                </a:lnTo>
                <a:lnTo>
                  <a:pt x="1268580" y="15942"/>
                </a:lnTo>
                <a:lnTo>
                  <a:pt x="1302038" y="17858"/>
                </a:lnTo>
                <a:lnTo>
                  <a:pt x="1333939" y="24900"/>
                </a:lnTo>
                <a:lnTo>
                  <a:pt x="1355928" y="25608"/>
                </a:lnTo>
                <a:lnTo>
                  <a:pt x="1359246" y="26596"/>
                </a:lnTo>
                <a:lnTo>
                  <a:pt x="1369785" y="33086"/>
                </a:lnTo>
                <a:lnTo>
                  <a:pt x="1373333" y="33754"/>
                </a:lnTo>
                <a:lnTo>
                  <a:pt x="1378821" y="34182"/>
                </a:lnTo>
                <a:lnTo>
                  <a:pt x="1387435" y="41659"/>
                </a:lnTo>
                <a:lnTo>
                  <a:pt x="1396011" y="50135"/>
                </a:lnTo>
                <a:lnTo>
                  <a:pt x="1396447" y="51521"/>
                </a:lnTo>
                <a:lnTo>
                  <a:pt x="1397203" y="63250"/>
                </a:lnTo>
                <a:lnTo>
                  <a:pt x="1398194" y="65979"/>
                </a:lnTo>
                <a:lnTo>
                  <a:pt x="1403186" y="74369"/>
                </a:lnTo>
                <a:lnTo>
                  <a:pt x="1404688" y="80042"/>
                </a:lnTo>
                <a:lnTo>
                  <a:pt x="1405732" y="96839"/>
                </a:lnTo>
                <a:lnTo>
                  <a:pt x="1405889" y="160135"/>
                </a:lnTo>
                <a:lnTo>
                  <a:pt x="1403350" y="171500"/>
                </a:lnTo>
                <a:lnTo>
                  <a:pt x="1399998" y="182901"/>
                </a:lnTo>
                <a:lnTo>
                  <a:pt x="1398509" y="194318"/>
                </a:lnTo>
                <a:lnTo>
                  <a:pt x="1397847" y="208282"/>
                </a:lnTo>
                <a:lnTo>
                  <a:pt x="1397474" y="229669"/>
                </a:lnTo>
                <a:lnTo>
                  <a:pt x="1397319" y="305741"/>
                </a:lnTo>
                <a:lnTo>
                  <a:pt x="1399858" y="317176"/>
                </a:lnTo>
                <a:lnTo>
                  <a:pt x="1403209" y="328608"/>
                </a:lnTo>
                <a:lnTo>
                  <a:pt x="1405096" y="344802"/>
                </a:lnTo>
                <a:lnTo>
                  <a:pt x="1405655" y="357008"/>
                </a:lnTo>
                <a:lnTo>
                  <a:pt x="1405870" y="387900"/>
                </a:lnTo>
                <a:lnTo>
                  <a:pt x="1405881" y="395601"/>
                </a:lnTo>
                <a:lnTo>
                  <a:pt x="1406837" y="398988"/>
                </a:lnTo>
                <a:lnTo>
                  <a:pt x="1411780" y="408306"/>
                </a:lnTo>
                <a:lnTo>
                  <a:pt x="1413270" y="414195"/>
                </a:lnTo>
                <a:lnTo>
                  <a:pt x="1414109" y="422866"/>
                </a:lnTo>
                <a:lnTo>
                  <a:pt x="1413274" y="425738"/>
                </a:lnTo>
                <a:lnTo>
                  <a:pt x="1407051" y="435498"/>
                </a:lnTo>
                <a:lnTo>
                  <a:pt x="1393150" y="449921"/>
                </a:lnTo>
                <a:lnTo>
                  <a:pt x="1390729" y="451394"/>
                </a:lnTo>
                <a:lnTo>
                  <a:pt x="1385499" y="453031"/>
                </a:lnTo>
                <a:lnTo>
                  <a:pt x="1364910" y="455216"/>
                </a:lnTo>
                <a:lnTo>
                  <a:pt x="1350462" y="460209"/>
                </a:lnTo>
                <a:lnTo>
                  <a:pt x="1322874" y="462557"/>
                </a:lnTo>
                <a:lnTo>
                  <a:pt x="1281339" y="462881"/>
                </a:lnTo>
                <a:lnTo>
                  <a:pt x="957228" y="462913"/>
                </a:lnTo>
                <a:lnTo>
                  <a:pt x="922963" y="467463"/>
                </a:lnTo>
                <a:lnTo>
                  <a:pt x="888680" y="470293"/>
                </a:lnTo>
                <a:lnTo>
                  <a:pt x="854391" y="471132"/>
                </a:lnTo>
                <a:lnTo>
                  <a:pt x="682943" y="471484"/>
                </a:lnTo>
                <a:lnTo>
                  <a:pt x="648653" y="476036"/>
                </a:lnTo>
                <a:lnTo>
                  <a:pt x="608824" y="479263"/>
                </a:lnTo>
                <a:lnTo>
                  <a:pt x="567796" y="479901"/>
                </a:lnTo>
                <a:lnTo>
                  <a:pt x="527342" y="480027"/>
                </a:lnTo>
                <a:lnTo>
                  <a:pt x="493964" y="484600"/>
                </a:lnTo>
                <a:lnTo>
                  <a:pt x="459944" y="487436"/>
                </a:lnTo>
                <a:lnTo>
                  <a:pt x="421159" y="489347"/>
                </a:lnTo>
                <a:lnTo>
                  <a:pt x="377336" y="495980"/>
                </a:lnTo>
                <a:lnTo>
                  <a:pt x="341976" y="502853"/>
                </a:lnTo>
                <a:lnTo>
                  <a:pt x="301830" y="507738"/>
                </a:lnTo>
                <a:lnTo>
                  <a:pt x="274851" y="512389"/>
                </a:lnTo>
                <a:lnTo>
                  <a:pt x="248760" y="516307"/>
                </a:lnTo>
                <a:lnTo>
                  <a:pt x="222932" y="520961"/>
                </a:lnTo>
                <a:lnTo>
                  <a:pt x="206713" y="523002"/>
                </a:lnTo>
                <a:lnTo>
                  <a:pt x="180779" y="529533"/>
                </a:lnTo>
                <a:lnTo>
                  <a:pt x="146608" y="532187"/>
                </a:lnTo>
                <a:lnTo>
                  <a:pt x="127350" y="538227"/>
                </a:lnTo>
                <a:lnTo>
                  <a:pt x="83906" y="540017"/>
                </a:lnTo>
                <a:lnTo>
                  <a:pt x="50165" y="540062"/>
                </a:lnTo>
                <a:lnTo>
                  <a:pt x="47730" y="539111"/>
                </a:lnTo>
                <a:lnTo>
                  <a:pt x="46108" y="537524"/>
                </a:lnTo>
                <a:lnTo>
                  <a:pt x="45026" y="535513"/>
                </a:lnTo>
                <a:lnTo>
                  <a:pt x="43352" y="534173"/>
                </a:lnTo>
                <a:lnTo>
                  <a:pt x="41284" y="533280"/>
                </a:lnTo>
                <a:lnTo>
                  <a:pt x="36446" y="532287"/>
                </a:lnTo>
                <a:lnTo>
                  <a:pt x="31121" y="531846"/>
                </a:lnTo>
                <a:lnTo>
                  <a:pt x="29320" y="530775"/>
                </a:lnTo>
                <a:lnTo>
                  <a:pt x="28119" y="529110"/>
                </a:lnTo>
                <a:lnTo>
                  <a:pt x="27318" y="527047"/>
                </a:lnTo>
                <a:lnTo>
                  <a:pt x="20143" y="516891"/>
                </a:lnTo>
                <a:lnTo>
                  <a:pt x="18477" y="511351"/>
                </a:lnTo>
                <a:lnTo>
                  <a:pt x="17320" y="494644"/>
                </a:lnTo>
                <a:lnTo>
                  <a:pt x="17146" y="426812"/>
                </a:lnTo>
                <a:lnTo>
                  <a:pt x="19686" y="413213"/>
                </a:lnTo>
                <a:lnTo>
                  <a:pt x="23037" y="399866"/>
                </a:lnTo>
                <a:lnTo>
                  <a:pt x="24526" y="384410"/>
                </a:lnTo>
                <a:lnTo>
                  <a:pt x="27728" y="370555"/>
                </a:lnTo>
                <a:lnTo>
                  <a:pt x="31374" y="357095"/>
                </a:lnTo>
                <a:lnTo>
                  <a:pt x="32994" y="341588"/>
                </a:lnTo>
                <a:lnTo>
                  <a:pt x="33714" y="325171"/>
                </a:lnTo>
                <a:lnTo>
                  <a:pt x="34986" y="308349"/>
                </a:lnTo>
                <a:lnTo>
                  <a:pt x="36660" y="299863"/>
                </a:lnTo>
                <a:lnTo>
                  <a:pt x="38727" y="291347"/>
                </a:lnTo>
                <a:lnTo>
                  <a:pt x="40106" y="282813"/>
                </a:lnTo>
                <a:lnTo>
                  <a:pt x="41025" y="274267"/>
                </a:lnTo>
                <a:lnTo>
                  <a:pt x="41637" y="265711"/>
                </a:lnTo>
                <a:lnTo>
                  <a:pt x="42046" y="257150"/>
                </a:lnTo>
                <a:lnTo>
                  <a:pt x="42499" y="240018"/>
                </a:lnTo>
                <a:lnTo>
                  <a:pt x="42831" y="195973"/>
                </a:lnTo>
                <a:lnTo>
                  <a:pt x="42853" y="175645"/>
                </a:lnTo>
                <a:lnTo>
                  <a:pt x="40318" y="163471"/>
                </a:lnTo>
                <a:lnTo>
                  <a:pt x="36969" y="151710"/>
                </a:lnTo>
                <a:lnTo>
                  <a:pt x="35481" y="140133"/>
                </a:lnTo>
                <a:lnTo>
                  <a:pt x="34132" y="136284"/>
                </a:lnTo>
                <a:lnTo>
                  <a:pt x="32279" y="133717"/>
                </a:lnTo>
                <a:lnTo>
                  <a:pt x="30092" y="132007"/>
                </a:lnTo>
                <a:lnTo>
                  <a:pt x="28634" y="129913"/>
                </a:lnTo>
                <a:lnTo>
                  <a:pt x="25629" y="122417"/>
                </a:lnTo>
                <a:lnTo>
                  <a:pt x="18450" y="113074"/>
                </a:lnTo>
                <a:lnTo>
                  <a:pt x="17063" y="113482"/>
                </a:lnTo>
                <a:lnTo>
                  <a:pt x="10559" y="118607"/>
                </a:lnTo>
                <a:lnTo>
                  <a:pt x="0" y="1285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97"/>
          <p:cNvSpPr/>
          <p:nvPr/>
        </p:nvSpPr>
        <p:spPr>
          <a:xfrm>
            <a:off x="4880609" y="4440586"/>
            <a:ext cx="179874" cy="299889"/>
          </a:xfrm>
          <a:custGeom>
            <a:avLst/>
            <a:gdLst/>
            <a:ahLst/>
            <a:cxnLst/>
            <a:rect l="0" t="0" r="0" b="0"/>
            <a:pathLst>
              <a:path w="179874" h="299889">
                <a:moveTo>
                  <a:pt x="17145" y="17114"/>
                </a:moveTo>
                <a:lnTo>
                  <a:pt x="24527" y="9733"/>
                </a:lnTo>
                <a:lnTo>
                  <a:pt x="27729" y="9071"/>
                </a:lnTo>
                <a:lnTo>
                  <a:pt x="32327" y="8776"/>
                </a:lnTo>
                <a:lnTo>
                  <a:pt x="37545" y="8646"/>
                </a:lnTo>
                <a:lnTo>
                  <a:pt x="40270" y="7658"/>
                </a:lnTo>
                <a:lnTo>
                  <a:pt x="45839" y="4022"/>
                </a:lnTo>
                <a:lnTo>
                  <a:pt x="48657" y="2671"/>
                </a:lnTo>
                <a:lnTo>
                  <a:pt x="51488" y="1770"/>
                </a:lnTo>
                <a:lnTo>
                  <a:pt x="54328" y="1170"/>
                </a:lnTo>
                <a:lnTo>
                  <a:pt x="57174" y="769"/>
                </a:lnTo>
                <a:lnTo>
                  <a:pt x="60024" y="502"/>
                </a:lnTo>
                <a:lnTo>
                  <a:pt x="62876" y="324"/>
                </a:lnTo>
                <a:lnTo>
                  <a:pt x="68585" y="127"/>
                </a:lnTo>
                <a:lnTo>
                  <a:pt x="80011" y="0"/>
                </a:lnTo>
                <a:lnTo>
                  <a:pt x="82869" y="942"/>
                </a:lnTo>
                <a:lnTo>
                  <a:pt x="85726" y="2523"/>
                </a:lnTo>
                <a:lnTo>
                  <a:pt x="88583" y="4529"/>
                </a:lnTo>
                <a:lnTo>
                  <a:pt x="91441" y="6819"/>
                </a:lnTo>
                <a:lnTo>
                  <a:pt x="94298" y="9298"/>
                </a:lnTo>
                <a:lnTo>
                  <a:pt x="97155" y="11903"/>
                </a:lnTo>
                <a:lnTo>
                  <a:pt x="102870" y="17338"/>
                </a:lnTo>
                <a:lnTo>
                  <a:pt x="114300" y="28588"/>
                </a:lnTo>
                <a:lnTo>
                  <a:pt x="116205" y="31430"/>
                </a:lnTo>
                <a:lnTo>
                  <a:pt x="118322" y="37129"/>
                </a:lnTo>
                <a:lnTo>
                  <a:pt x="117934" y="40935"/>
                </a:lnTo>
                <a:lnTo>
                  <a:pt x="114963" y="50244"/>
                </a:lnTo>
                <a:lnTo>
                  <a:pt x="112837" y="55393"/>
                </a:lnTo>
                <a:lnTo>
                  <a:pt x="110468" y="60731"/>
                </a:lnTo>
                <a:lnTo>
                  <a:pt x="105295" y="71741"/>
                </a:lnTo>
                <a:lnTo>
                  <a:pt x="91384" y="100025"/>
                </a:lnTo>
                <a:lnTo>
                  <a:pt x="87592" y="104773"/>
                </a:lnTo>
                <a:lnTo>
                  <a:pt x="83160" y="108891"/>
                </a:lnTo>
                <a:lnTo>
                  <a:pt x="78300" y="112588"/>
                </a:lnTo>
                <a:lnTo>
                  <a:pt x="74108" y="116958"/>
                </a:lnTo>
                <a:lnTo>
                  <a:pt x="70360" y="121776"/>
                </a:lnTo>
                <a:lnTo>
                  <a:pt x="66910" y="126894"/>
                </a:lnTo>
                <a:lnTo>
                  <a:pt x="62704" y="130306"/>
                </a:lnTo>
                <a:lnTo>
                  <a:pt x="57996" y="132580"/>
                </a:lnTo>
                <a:lnTo>
                  <a:pt x="52951" y="134097"/>
                </a:lnTo>
                <a:lnTo>
                  <a:pt x="48636" y="136060"/>
                </a:lnTo>
                <a:lnTo>
                  <a:pt x="44807" y="138321"/>
                </a:lnTo>
                <a:lnTo>
                  <a:pt x="41301" y="140781"/>
                </a:lnTo>
                <a:lnTo>
                  <a:pt x="38012" y="142421"/>
                </a:lnTo>
                <a:lnTo>
                  <a:pt x="34866" y="143515"/>
                </a:lnTo>
                <a:lnTo>
                  <a:pt x="27525" y="145269"/>
                </a:lnTo>
                <a:lnTo>
                  <a:pt x="26923" y="146366"/>
                </a:lnTo>
                <a:lnTo>
                  <a:pt x="26253" y="150124"/>
                </a:lnTo>
                <a:lnTo>
                  <a:pt x="25122" y="150555"/>
                </a:lnTo>
                <a:lnTo>
                  <a:pt x="23416" y="149890"/>
                </a:lnTo>
                <a:lnTo>
                  <a:pt x="17513" y="145946"/>
                </a:lnTo>
                <a:lnTo>
                  <a:pt x="21805" y="145774"/>
                </a:lnTo>
                <a:lnTo>
                  <a:pt x="23109" y="144797"/>
                </a:lnTo>
                <a:lnTo>
                  <a:pt x="23979" y="143193"/>
                </a:lnTo>
                <a:lnTo>
                  <a:pt x="24559" y="141171"/>
                </a:lnTo>
                <a:lnTo>
                  <a:pt x="25898" y="139824"/>
                </a:lnTo>
                <a:lnTo>
                  <a:pt x="27743" y="138926"/>
                </a:lnTo>
                <a:lnTo>
                  <a:pt x="33286" y="136975"/>
                </a:lnTo>
                <a:lnTo>
                  <a:pt x="37430" y="135121"/>
                </a:lnTo>
                <a:lnTo>
                  <a:pt x="42099" y="132933"/>
                </a:lnTo>
                <a:lnTo>
                  <a:pt x="47116" y="131474"/>
                </a:lnTo>
                <a:lnTo>
                  <a:pt x="52366" y="130502"/>
                </a:lnTo>
                <a:lnTo>
                  <a:pt x="57771" y="129853"/>
                </a:lnTo>
                <a:lnTo>
                  <a:pt x="62326" y="129421"/>
                </a:lnTo>
                <a:lnTo>
                  <a:pt x="66316" y="129133"/>
                </a:lnTo>
                <a:lnTo>
                  <a:pt x="69929" y="128940"/>
                </a:lnTo>
                <a:lnTo>
                  <a:pt x="74242" y="127860"/>
                </a:lnTo>
                <a:lnTo>
                  <a:pt x="79022" y="126187"/>
                </a:lnTo>
                <a:lnTo>
                  <a:pt x="84114" y="124119"/>
                </a:lnTo>
                <a:lnTo>
                  <a:pt x="89413" y="122740"/>
                </a:lnTo>
                <a:lnTo>
                  <a:pt x="94852" y="121822"/>
                </a:lnTo>
                <a:lnTo>
                  <a:pt x="100383" y="121209"/>
                </a:lnTo>
                <a:lnTo>
                  <a:pt x="105974" y="120800"/>
                </a:lnTo>
                <a:lnTo>
                  <a:pt x="111607" y="120528"/>
                </a:lnTo>
                <a:lnTo>
                  <a:pt x="117268" y="120347"/>
                </a:lnTo>
                <a:lnTo>
                  <a:pt x="122946" y="121178"/>
                </a:lnTo>
                <a:lnTo>
                  <a:pt x="128637" y="122685"/>
                </a:lnTo>
                <a:lnTo>
                  <a:pt x="134336" y="124642"/>
                </a:lnTo>
                <a:lnTo>
                  <a:pt x="139087" y="125947"/>
                </a:lnTo>
                <a:lnTo>
                  <a:pt x="143207" y="126816"/>
                </a:lnTo>
                <a:lnTo>
                  <a:pt x="146907" y="127397"/>
                </a:lnTo>
                <a:lnTo>
                  <a:pt x="150326" y="128735"/>
                </a:lnTo>
                <a:lnTo>
                  <a:pt x="153557" y="130581"/>
                </a:lnTo>
                <a:lnTo>
                  <a:pt x="156664" y="132763"/>
                </a:lnTo>
                <a:lnTo>
                  <a:pt x="159688" y="135171"/>
                </a:lnTo>
                <a:lnTo>
                  <a:pt x="162656" y="137729"/>
                </a:lnTo>
                <a:lnTo>
                  <a:pt x="165588" y="140386"/>
                </a:lnTo>
                <a:lnTo>
                  <a:pt x="168494" y="142158"/>
                </a:lnTo>
                <a:lnTo>
                  <a:pt x="171385" y="143339"/>
                </a:lnTo>
                <a:lnTo>
                  <a:pt x="174265" y="144126"/>
                </a:lnTo>
                <a:lnTo>
                  <a:pt x="176184" y="146556"/>
                </a:lnTo>
                <a:lnTo>
                  <a:pt x="177464" y="150081"/>
                </a:lnTo>
                <a:lnTo>
                  <a:pt x="178886" y="158125"/>
                </a:lnTo>
                <a:lnTo>
                  <a:pt x="179518" y="164876"/>
                </a:lnTo>
                <a:lnTo>
                  <a:pt x="179799" y="173590"/>
                </a:lnTo>
                <a:lnTo>
                  <a:pt x="179873" y="178582"/>
                </a:lnTo>
                <a:lnTo>
                  <a:pt x="178971" y="182862"/>
                </a:lnTo>
                <a:lnTo>
                  <a:pt x="175428" y="190157"/>
                </a:lnTo>
                <a:lnTo>
                  <a:pt x="170678" y="199114"/>
                </a:lnTo>
                <a:lnTo>
                  <a:pt x="159868" y="220387"/>
                </a:lnTo>
                <a:lnTo>
                  <a:pt x="156109" y="225971"/>
                </a:lnTo>
                <a:lnTo>
                  <a:pt x="151698" y="231600"/>
                </a:lnTo>
                <a:lnTo>
                  <a:pt x="146852" y="237257"/>
                </a:lnTo>
                <a:lnTo>
                  <a:pt x="141717" y="242933"/>
                </a:lnTo>
                <a:lnTo>
                  <a:pt x="130930" y="254321"/>
                </a:lnTo>
                <a:lnTo>
                  <a:pt x="118699" y="266891"/>
                </a:lnTo>
                <a:lnTo>
                  <a:pt x="114375" y="270309"/>
                </a:lnTo>
                <a:lnTo>
                  <a:pt x="109587" y="273541"/>
                </a:lnTo>
                <a:lnTo>
                  <a:pt x="104491" y="276648"/>
                </a:lnTo>
                <a:lnTo>
                  <a:pt x="100141" y="279671"/>
                </a:lnTo>
                <a:lnTo>
                  <a:pt x="96288" y="282640"/>
                </a:lnTo>
                <a:lnTo>
                  <a:pt x="92768" y="285571"/>
                </a:lnTo>
                <a:lnTo>
                  <a:pt x="88515" y="287525"/>
                </a:lnTo>
                <a:lnTo>
                  <a:pt x="83775" y="288828"/>
                </a:lnTo>
                <a:lnTo>
                  <a:pt x="78711" y="289696"/>
                </a:lnTo>
                <a:lnTo>
                  <a:pt x="74381" y="291228"/>
                </a:lnTo>
                <a:lnTo>
                  <a:pt x="70543" y="293202"/>
                </a:lnTo>
                <a:lnTo>
                  <a:pt x="67031" y="295470"/>
                </a:lnTo>
                <a:lnTo>
                  <a:pt x="62785" y="296982"/>
                </a:lnTo>
                <a:lnTo>
                  <a:pt x="58050" y="297990"/>
                </a:lnTo>
                <a:lnTo>
                  <a:pt x="52987" y="298662"/>
                </a:lnTo>
                <a:lnTo>
                  <a:pt x="48660" y="299110"/>
                </a:lnTo>
                <a:lnTo>
                  <a:pt x="44823" y="299409"/>
                </a:lnTo>
                <a:lnTo>
                  <a:pt x="41312" y="299608"/>
                </a:lnTo>
                <a:lnTo>
                  <a:pt x="34871" y="299829"/>
                </a:lnTo>
                <a:lnTo>
                  <a:pt x="31820" y="299888"/>
                </a:lnTo>
                <a:lnTo>
                  <a:pt x="28834" y="298975"/>
                </a:lnTo>
                <a:lnTo>
                  <a:pt x="25890" y="297414"/>
                </a:lnTo>
                <a:lnTo>
                  <a:pt x="22975" y="295421"/>
                </a:lnTo>
                <a:lnTo>
                  <a:pt x="20080" y="294092"/>
                </a:lnTo>
                <a:lnTo>
                  <a:pt x="17197" y="293206"/>
                </a:lnTo>
                <a:lnTo>
                  <a:pt x="14322" y="292615"/>
                </a:lnTo>
                <a:lnTo>
                  <a:pt x="11453" y="292221"/>
                </a:lnTo>
                <a:lnTo>
                  <a:pt x="8588" y="291959"/>
                </a:lnTo>
                <a:lnTo>
                  <a:pt x="0" y="29143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98"/>
          <p:cNvSpPr/>
          <p:nvPr/>
        </p:nvSpPr>
        <p:spPr>
          <a:xfrm>
            <a:off x="5104730" y="4371975"/>
            <a:ext cx="161643" cy="333016"/>
          </a:xfrm>
          <a:custGeom>
            <a:avLst/>
            <a:gdLst/>
            <a:ahLst/>
            <a:cxnLst/>
            <a:rect l="0" t="0" r="0" b="0"/>
            <a:pathLst>
              <a:path w="161643" h="333016">
                <a:moveTo>
                  <a:pt x="93062" y="0"/>
                </a:moveTo>
                <a:lnTo>
                  <a:pt x="101604" y="0"/>
                </a:lnTo>
                <a:lnTo>
                  <a:pt x="101625" y="4550"/>
                </a:lnTo>
                <a:lnTo>
                  <a:pt x="100676" y="6843"/>
                </a:lnTo>
                <a:lnTo>
                  <a:pt x="97081" y="11931"/>
                </a:lnTo>
                <a:lnTo>
                  <a:pt x="92308" y="17367"/>
                </a:lnTo>
                <a:lnTo>
                  <a:pt x="89702" y="20151"/>
                </a:lnTo>
                <a:lnTo>
                  <a:pt x="86060" y="22959"/>
                </a:lnTo>
                <a:lnTo>
                  <a:pt x="81726" y="25783"/>
                </a:lnTo>
                <a:lnTo>
                  <a:pt x="76932" y="28619"/>
                </a:lnTo>
                <a:lnTo>
                  <a:pt x="72784" y="32414"/>
                </a:lnTo>
                <a:lnTo>
                  <a:pt x="69066" y="36849"/>
                </a:lnTo>
                <a:lnTo>
                  <a:pt x="65635" y="41711"/>
                </a:lnTo>
                <a:lnTo>
                  <a:pt x="62395" y="45904"/>
                </a:lnTo>
                <a:lnTo>
                  <a:pt x="59282" y="49653"/>
                </a:lnTo>
                <a:lnTo>
                  <a:pt x="56255" y="53104"/>
                </a:lnTo>
                <a:lnTo>
                  <a:pt x="53284" y="57310"/>
                </a:lnTo>
                <a:lnTo>
                  <a:pt x="50351" y="62019"/>
                </a:lnTo>
                <a:lnTo>
                  <a:pt x="47443" y="67063"/>
                </a:lnTo>
                <a:lnTo>
                  <a:pt x="41672" y="77748"/>
                </a:lnTo>
                <a:lnTo>
                  <a:pt x="27346" y="105806"/>
                </a:lnTo>
                <a:lnTo>
                  <a:pt x="13053" y="134313"/>
                </a:lnTo>
                <a:lnTo>
                  <a:pt x="11148" y="140024"/>
                </a:lnTo>
                <a:lnTo>
                  <a:pt x="9877" y="145737"/>
                </a:lnTo>
                <a:lnTo>
                  <a:pt x="9031" y="151450"/>
                </a:lnTo>
                <a:lnTo>
                  <a:pt x="8466" y="157164"/>
                </a:lnTo>
                <a:lnTo>
                  <a:pt x="8090" y="162879"/>
                </a:lnTo>
                <a:lnTo>
                  <a:pt x="7839" y="168593"/>
                </a:lnTo>
                <a:lnTo>
                  <a:pt x="6719" y="174308"/>
                </a:lnTo>
                <a:lnTo>
                  <a:pt x="5020" y="180023"/>
                </a:lnTo>
                <a:lnTo>
                  <a:pt x="2934" y="185737"/>
                </a:lnTo>
                <a:lnTo>
                  <a:pt x="1545" y="191453"/>
                </a:lnTo>
                <a:lnTo>
                  <a:pt x="618" y="197167"/>
                </a:lnTo>
                <a:lnTo>
                  <a:pt x="0" y="202882"/>
                </a:lnTo>
                <a:lnTo>
                  <a:pt x="541" y="208597"/>
                </a:lnTo>
                <a:lnTo>
                  <a:pt x="1854" y="214312"/>
                </a:lnTo>
                <a:lnTo>
                  <a:pt x="3681" y="220027"/>
                </a:lnTo>
                <a:lnTo>
                  <a:pt x="4900" y="225742"/>
                </a:lnTo>
                <a:lnTo>
                  <a:pt x="5712" y="231457"/>
                </a:lnTo>
                <a:lnTo>
                  <a:pt x="6254" y="237172"/>
                </a:lnTo>
                <a:lnTo>
                  <a:pt x="7568" y="241935"/>
                </a:lnTo>
                <a:lnTo>
                  <a:pt x="11567" y="249766"/>
                </a:lnTo>
                <a:lnTo>
                  <a:pt x="16520" y="258962"/>
                </a:lnTo>
                <a:lnTo>
                  <a:pt x="19174" y="264081"/>
                </a:lnTo>
                <a:lnTo>
                  <a:pt x="21896" y="268446"/>
                </a:lnTo>
                <a:lnTo>
                  <a:pt x="24663" y="272309"/>
                </a:lnTo>
                <a:lnTo>
                  <a:pt x="27460" y="275837"/>
                </a:lnTo>
                <a:lnTo>
                  <a:pt x="30277" y="279141"/>
                </a:lnTo>
                <a:lnTo>
                  <a:pt x="33108" y="282297"/>
                </a:lnTo>
                <a:lnTo>
                  <a:pt x="35948" y="285352"/>
                </a:lnTo>
                <a:lnTo>
                  <a:pt x="53240" y="302993"/>
                </a:lnTo>
                <a:lnTo>
                  <a:pt x="60441" y="310241"/>
                </a:lnTo>
                <a:lnTo>
                  <a:pt x="63694" y="312555"/>
                </a:lnTo>
                <a:lnTo>
                  <a:pt x="66817" y="314097"/>
                </a:lnTo>
                <a:lnTo>
                  <a:pt x="69850" y="315125"/>
                </a:lnTo>
                <a:lnTo>
                  <a:pt x="73777" y="316763"/>
                </a:lnTo>
                <a:lnTo>
                  <a:pt x="78300" y="318808"/>
                </a:lnTo>
                <a:lnTo>
                  <a:pt x="83221" y="321124"/>
                </a:lnTo>
                <a:lnTo>
                  <a:pt x="88406" y="322667"/>
                </a:lnTo>
                <a:lnTo>
                  <a:pt x="93768" y="323696"/>
                </a:lnTo>
                <a:lnTo>
                  <a:pt x="99248" y="324383"/>
                </a:lnTo>
                <a:lnTo>
                  <a:pt x="104806" y="325792"/>
                </a:lnTo>
                <a:lnTo>
                  <a:pt x="110416" y="327685"/>
                </a:lnTo>
                <a:lnTo>
                  <a:pt x="116061" y="329899"/>
                </a:lnTo>
                <a:lnTo>
                  <a:pt x="120778" y="331375"/>
                </a:lnTo>
                <a:lnTo>
                  <a:pt x="124874" y="332359"/>
                </a:lnTo>
                <a:lnTo>
                  <a:pt x="128557" y="333015"/>
                </a:lnTo>
                <a:lnTo>
                  <a:pt x="132918" y="332500"/>
                </a:lnTo>
                <a:lnTo>
                  <a:pt x="137730" y="331204"/>
                </a:lnTo>
                <a:lnTo>
                  <a:pt x="142844" y="329387"/>
                </a:lnTo>
                <a:lnTo>
                  <a:pt x="147205" y="328177"/>
                </a:lnTo>
                <a:lnTo>
                  <a:pt x="151065" y="327369"/>
                </a:lnTo>
                <a:lnTo>
                  <a:pt x="161642" y="32575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99"/>
          <p:cNvSpPr/>
          <p:nvPr/>
        </p:nvSpPr>
        <p:spPr>
          <a:xfrm>
            <a:off x="5318205" y="4449127"/>
            <a:ext cx="186823" cy="205737"/>
          </a:xfrm>
          <a:custGeom>
            <a:avLst/>
            <a:gdLst/>
            <a:ahLst/>
            <a:cxnLst/>
            <a:rect l="0" t="0" r="0" b="0"/>
            <a:pathLst>
              <a:path w="186823" h="205737">
                <a:moveTo>
                  <a:pt x="93899" y="25718"/>
                </a:moveTo>
                <a:lnTo>
                  <a:pt x="93899" y="18337"/>
                </a:lnTo>
                <a:lnTo>
                  <a:pt x="89349" y="12947"/>
                </a:lnTo>
                <a:lnTo>
                  <a:pt x="84574" y="7977"/>
                </a:lnTo>
                <a:lnTo>
                  <a:pt x="78299" y="1576"/>
                </a:lnTo>
                <a:lnTo>
                  <a:pt x="76832" y="1051"/>
                </a:lnTo>
                <a:lnTo>
                  <a:pt x="71169" y="311"/>
                </a:lnTo>
                <a:lnTo>
                  <a:pt x="69509" y="138"/>
                </a:lnTo>
                <a:lnTo>
                  <a:pt x="66232" y="2602"/>
                </a:lnTo>
                <a:lnTo>
                  <a:pt x="64025" y="4592"/>
                </a:lnTo>
                <a:lnTo>
                  <a:pt x="61600" y="5919"/>
                </a:lnTo>
                <a:lnTo>
                  <a:pt x="56367" y="7393"/>
                </a:lnTo>
                <a:lnTo>
                  <a:pt x="52685" y="8739"/>
                </a:lnTo>
                <a:lnTo>
                  <a:pt x="48326" y="10589"/>
                </a:lnTo>
                <a:lnTo>
                  <a:pt x="43515" y="12774"/>
                </a:lnTo>
                <a:lnTo>
                  <a:pt x="39354" y="15183"/>
                </a:lnTo>
                <a:lnTo>
                  <a:pt x="35629" y="17742"/>
                </a:lnTo>
                <a:lnTo>
                  <a:pt x="32192" y="20400"/>
                </a:lnTo>
                <a:lnTo>
                  <a:pt x="28949" y="23125"/>
                </a:lnTo>
                <a:lnTo>
                  <a:pt x="25834" y="25894"/>
                </a:lnTo>
                <a:lnTo>
                  <a:pt x="19833" y="31511"/>
                </a:lnTo>
                <a:lnTo>
                  <a:pt x="13991" y="37182"/>
                </a:lnTo>
                <a:lnTo>
                  <a:pt x="12052" y="40028"/>
                </a:lnTo>
                <a:lnTo>
                  <a:pt x="9898" y="45731"/>
                </a:lnTo>
                <a:lnTo>
                  <a:pt x="8371" y="49537"/>
                </a:lnTo>
                <a:lnTo>
                  <a:pt x="6401" y="53980"/>
                </a:lnTo>
                <a:lnTo>
                  <a:pt x="4135" y="58847"/>
                </a:lnTo>
                <a:lnTo>
                  <a:pt x="2624" y="63043"/>
                </a:lnTo>
                <a:lnTo>
                  <a:pt x="1616" y="66794"/>
                </a:lnTo>
                <a:lnTo>
                  <a:pt x="0" y="75107"/>
                </a:lnTo>
                <a:lnTo>
                  <a:pt x="819" y="76741"/>
                </a:lnTo>
                <a:lnTo>
                  <a:pt x="5572" y="82640"/>
                </a:lnTo>
                <a:lnTo>
                  <a:pt x="10200" y="87656"/>
                </a:lnTo>
                <a:lnTo>
                  <a:pt x="12383" y="89869"/>
                </a:lnTo>
                <a:lnTo>
                  <a:pt x="14790" y="91346"/>
                </a:lnTo>
                <a:lnTo>
                  <a:pt x="20005" y="92986"/>
                </a:lnTo>
                <a:lnTo>
                  <a:pt x="25497" y="93715"/>
                </a:lnTo>
                <a:lnTo>
                  <a:pt x="28296" y="93909"/>
                </a:lnTo>
                <a:lnTo>
                  <a:pt x="32066" y="94991"/>
                </a:lnTo>
                <a:lnTo>
                  <a:pt x="36485" y="96665"/>
                </a:lnTo>
                <a:lnTo>
                  <a:pt x="41335" y="98734"/>
                </a:lnTo>
                <a:lnTo>
                  <a:pt x="46474" y="100112"/>
                </a:lnTo>
                <a:lnTo>
                  <a:pt x="51805" y="101032"/>
                </a:lnTo>
                <a:lnTo>
                  <a:pt x="57264" y="101645"/>
                </a:lnTo>
                <a:lnTo>
                  <a:pt x="61856" y="102053"/>
                </a:lnTo>
                <a:lnTo>
                  <a:pt x="65870" y="102325"/>
                </a:lnTo>
                <a:lnTo>
                  <a:pt x="69498" y="102507"/>
                </a:lnTo>
                <a:lnTo>
                  <a:pt x="81149" y="102709"/>
                </a:lnTo>
                <a:lnTo>
                  <a:pt x="102811" y="102838"/>
                </a:lnTo>
                <a:lnTo>
                  <a:pt x="107460" y="103802"/>
                </a:lnTo>
                <a:lnTo>
                  <a:pt x="112465" y="105396"/>
                </a:lnTo>
                <a:lnTo>
                  <a:pt x="117707" y="107412"/>
                </a:lnTo>
                <a:lnTo>
                  <a:pt x="123106" y="108755"/>
                </a:lnTo>
                <a:lnTo>
                  <a:pt x="128611" y="109651"/>
                </a:lnTo>
                <a:lnTo>
                  <a:pt x="134185" y="110248"/>
                </a:lnTo>
                <a:lnTo>
                  <a:pt x="138854" y="110646"/>
                </a:lnTo>
                <a:lnTo>
                  <a:pt x="142919" y="110912"/>
                </a:lnTo>
                <a:lnTo>
                  <a:pt x="146582" y="111089"/>
                </a:lnTo>
                <a:lnTo>
                  <a:pt x="150929" y="112160"/>
                </a:lnTo>
                <a:lnTo>
                  <a:pt x="155731" y="113825"/>
                </a:lnTo>
                <a:lnTo>
                  <a:pt x="160838" y="115888"/>
                </a:lnTo>
                <a:lnTo>
                  <a:pt x="165195" y="118217"/>
                </a:lnTo>
                <a:lnTo>
                  <a:pt x="169053" y="120721"/>
                </a:lnTo>
                <a:lnTo>
                  <a:pt x="177536" y="127034"/>
                </a:lnTo>
                <a:lnTo>
                  <a:pt x="181237" y="130437"/>
                </a:lnTo>
                <a:lnTo>
                  <a:pt x="183556" y="132678"/>
                </a:lnTo>
                <a:lnTo>
                  <a:pt x="185104" y="136077"/>
                </a:lnTo>
                <a:lnTo>
                  <a:pt x="186135" y="140248"/>
                </a:lnTo>
                <a:lnTo>
                  <a:pt x="186822" y="144934"/>
                </a:lnTo>
                <a:lnTo>
                  <a:pt x="186328" y="149010"/>
                </a:lnTo>
                <a:lnTo>
                  <a:pt x="185046" y="152680"/>
                </a:lnTo>
                <a:lnTo>
                  <a:pt x="183239" y="156079"/>
                </a:lnTo>
                <a:lnTo>
                  <a:pt x="181231" y="162396"/>
                </a:lnTo>
                <a:lnTo>
                  <a:pt x="180696" y="165414"/>
                </a:lnTo>
                <a:lnTo>
                  <a:pt x="178434" y="168379"/>
                </a:lnTo>
                <a:lnTo>
                  <a:pt x="175021" y="171308"/>
                </a:lnTo>
                <a:lnTo>
                  <a:pt x="170840" y="174212"/>
                </a:lnTo>
                <a:lnTo>
                  <a:pt x="167101" y="177101"/>
                </a:lnTo>
                <a:lnTo>
                  <a:pt x="163656" y="179980"/>
                </a:lnTo>
                <a:lnTo>
                  <a:pt x="160406" y="182852"/>
                </a:lnTo>
                <a:lnTo>
                  <a:pt x="154255" y="188582"/>
                </a:lnTo>
                <a:lnTo>
                  <a:pt x="142546" y="200023"/>
                </a:lnTo>
                <a:lnTo>
                  <a:pt x="138713" y="201929"/>
                </a:lnTo>
                <a:lnTo>
                  <a:pt x="134253" y="203199"/>
                </a:lnTo>
                <a:lnTo>
                  <a:pt x="129374" y="204046"/>
                </a:lnTo>
                <a:lnTo>
                  <a:pt x="125170" y="204611"/>
                </a:lnTo>
                <a:lnTo>
                  <a:pt x="121414" y="204987"/>
                </a:lnTo>
                <a:lnTo>
                  <a:pt x="117957" y="205238"/>
                </a:lnTo>
                <a:lnTo>
                  <a:pt x="113748" y="205405"/>
                </a:lnTo>
                <a:lnTo>
                  <a:pt x="99675" y="205641"/>
                </a:lnTo>
                <a:lnTo>
                  <a:pt x="71181" y="205736"/>
                </a:lnTo>
                <a:lnTo>
                  <a:pt x="68276" y="204785"/>
                </a:lnTo>
                <a:lnTo>
                  <a:pt x="64435" y="203198"/>
                </a:lnTo>
                <a:lnTo>
                  <a:pt x="53683" y="198359"/>
                </a:lnTo>
                <a:lnTo>
                  <a:pt x="49673" y="195157"/>
                </a:lnTo>
                <a:lnTo>
                  <a:pt x="47270" y="192970"/>
                </a:lnTo>
                <a:lnTo>
                  <a:pt x="45669" y="190559"/>
                </a:lnTo>
                <a:lnTo>
                  <a:pt x="43889" y="185341"/>
                </a:lnTo>
                <a:lnTo>
                  <a:pt x="40557" y="179846"/>
                </a:lnTo>
                <a:lnTo>
                  <a:pt x="38336" y="177047"/>
                </a:lnTo>
                <a:lnTo>
                  <a:pt x="36854" y="174229"/>
                </a:lnTo>
                <a:lnTo>
                  <a:pt x="35209" y="168558"/>
                </a:lnTo>
                <a:lnTo>
                  <a:pt x="35722" y="164759"/>
                </a:lnTo>
                <a:lnTo>
                  <a:pt x="37017" y="160322"/>
                </a:lnTo>
                <a:lnTo>
                  <a:pt x="38833" y="155459"/>
                </a:lnTo>
                <a:lnTo>
                  <a:pt x="40043" y="151265"/>
                </a:lnTo>
                <a:lnTo>
                  <a:pt x="40851" y="147516"/>
                </a:lnTo>
                <a:lnTo>
                  <a:pt x="41389" y="144064"/>
                </a:lnTo>
                <a:lnTo>
                  <a:pt x="42700" y="139858"/>
                </a:lnTo>
                <a:lnTo>
                  <a:pt x="44526" y="135148"/>
                </a:lnTo>
                <a:lnTo>
                  <a:pt x="46696" y="130104"/>
                </a:lnTo>
                <a:lnTo>
                  <a:pt x="49096" y="125789"/>
                </a:lnTo>
                <a:lnTo>
                  <a:pt x="51648" y="121959"/>
                </a:lnTo>
                <a:lnTo>
                  <a:pt x="54302" y="118454"/>
                </a:lnTo>
                <a:lnTo>
                  <a:pt x="57024" y="114211"/>
                </a:lnTo>
                <a:lnTo>
                  <a:pt x="59791" y="109479"/>
                </a:lnTo>
                <a:lnTo>
                  <a:pt x="62588" y="104418"/>
                </a:lnTo>
                <a:lnTo>
                  <a:pt x="66358" y="99139"/>
                </a:lnTo>
                <a:lnTo>
                  <a:pt x="70776" y="93716"/>
                </a:lnTo>
                <a:lnTo>
                  <a:pt x="79812" y="83562"/>
                </a:lnTo>
                <a:lnTo>
                  <a:pt x="87003" y="75874"/>
                </a:lnTo>
                <a:lnTo>
                  <a:pt x="90255" y="71537"/>
                </a:lnTo>
                <a:lnTo>
                  <a:pt x="93375" y="66741"/>
                </a:lnTo>
                <a:lnTo>
                  <a:pt x="96407" y="61639"/>
                </a:lnTo>
                <a:lnTo>
                  <a:pt x="99381" y="56333"/>
                </a:lnTo>
                <a:lnTo>
                  <a:pt x="105226" y="45357"/>
                </a:lnTo>
                <a:lnTo>
                  <a:pt x="108118" y="40716"/>
                </a:lnTo>
                <a:lnTo>
                  <a:pt x="110998" y="36669"/>
                </a:lnTo>
                <a:lnTo>
                  <a:pt x="113871" y="33018"/>
                </a:lnTo>
                <a:lnTo>
                  <a:pt x="116739" y="29632"/>
                </a:lnTo>
                <a:lnTo>
                  <a:pt x="122466" y="23330"/>
                </a:lnTo>
                <a:lnTo>
                  <a:pt x="124374" y="20316"/>
                </a:lnTo>
                <a:lnTo>
                  <a:pt x="126494" y="14427"/>
                </a:lnTo>
                <a:lnTo>
                  <a:pt x="127436" y="8635"/>
                </a:lnTo>
                <a:lnTo>
                  <a:pt x="12819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500"/>
          <p:cNvSpPr/>
          <p:nvPr/>
        </p:nvSpPr>
        <p:spPr>
          <a:xfrm>
            <a:off x="5386387" y="4372331"/>
            <a:ext cx="247733" cy="290959"/>
          </a:xfrm>
          <a:custGeom>
            <a:avLst/>
            <a:gdLst/>
            <a:ahLst/>
            <a:cxnLst/>
            <a:rect l="0" t="0" r="0" b="0"/>
            <a:pathLst>
              <a:path w="247733" h="290959">
                <a:moveTo>
                  <a:pt x="0" y="16789"/>
                </a:moveTo>
                <a:lnTo>
                  <a:pt x="4551" y="16789"/>
                </a:lnTo>
                <a:lnTo>
                  <a:pt x="5892" y="15836"/>
                </a:lnTo>
                <a:lnTo>
                  <a:pt x="6785" y="14248"/>
                </a:lnTo>
                <a:lnTo>
                  <a:pt x="7381" y="12238"/>
                </a:lnTo>
                <a:lnTo>
                  <a:pt x="8730" y="10897"/>
                </a:lnTo>
                <a:lnTo>
                  <a:pt x="10583" y="10004"/>
                </a:lnTo>
                <a:lnTo>
                  <a:pt x="15181" y="9011"/>
                </a:lnTo>
                <a:lnTo>
                  <a:pt x="20400" y="8569"/>
                </a:lnTo>
                <a:lnTo>
                  <a:pt x="25894" y="8373"/>
                </a:lnTo>
                <a:lnTo>
                  <a:pt x="28693" y="8321"/>
                </a:lnTo>
                <a:lnTo>
                  <a:pt x="31511" y="7333"/>
                </a:lnTo>
                <a:lnTo>
                  <a:pt x="37182" y="3696"/>
                </a:lnTo>
                <a:lnTo>
                  <a:pt x="40981" y="2346"/>
                </a:lnTo>
                <a:lnTo>
                  <a:pt x="45418" y="1445"/>
                </a:lnTo>
                <a:lnTo>
                  <a:pt x="50281" y="844"/>
                </a:lnTo>
                <a:lnTo>
                  <a:pt x="55428" y="444"/>
                </a:lnTo>
                <a:lnTo>
                  <a:pt x="60765" y="177"/>
                </a:lnTo>
                <a:lnTo>
                  <a:pt x="66227" y="0"/>
                </a:lnTo>
                <a:lnTo>
                  <a:pt x="72727" y="833"/>
                </a:lnTo>
                <a:lnTo>
                  <a:pt x="79917" y="2342"/>
                </a:lnTo>
                <a:lnTo>
                  <a:pt x="87568" y="4300"/>
                </a:lnTo>
                <a:lnTo>
                  <a:pt x="94574" y="5606"/>
                </a:lnTo>
                <a:lnTo>
                  <a:pt x="101149" y="6476"/>
                </a:lnTo>
                <a:lnTo>
                  <a:pt x="107438" y="7056"/>
                </a:lnTo>
                <a:lnTo>
                  <a:pt x="113535" y="7443"/>
                </a:lnTo>
                <a:lnTo>
                  <a:pt x="125390" y="7872"/>
                </a:lnTo>
                <a:lnTo>
                  <a:pt x="131218" y="8939"/>
                </a:lnTo>
                <a:lnTo>
                  <a:pt x="137009" y="10603"/>
                </a:lnTo>
                <a:lnTo>
                  <a:pt x="142774" y="12665"/>
                </a:lnTo>
                <a:lnTo>
                  <a:pt x="148523" y="14992"/>
                </a:lnTo>
                <a:lnTo>
                  <a:pt x="154260" y="17496"/>
                </a:lnTo>
                <a:lnTo>
                  <a:pt x="159990" y="20118"/>
                </a:lnTo>
                <a:lnTo>
                  <a:pt x="166668" y="22818"/>
                </a:lnTo>
                <a:lnTo>
                  <a:pt x="181707" y="28359"/>
                </a:lnTo>
                <a:lnTo>
                  <a:pt x="188766" y="32122"/>
                </a:lnTo>
                <a:lnTo>
                  <a:pt x="195376" y="36535"/>
                </a:lnTo>
                <a:lnTo>
                  <a:pt x="201689" y="41383"/>
                </a:lnTo>
                <a:lnTo>
                  <a:pt x="206849" y="45567"/>
                </a:lnTo>
                <a:lnTo>
                  <a:pt x="211242" y="49309"/>
                </a:lnTo>
                <a:lnTo>
                  <a:pt x="218663" y="56960"/>
                </a:lnTo>
                <a:lnTo>
                  <a:pt x="221975" y="61667"/>
                </a:lnTo>
                <a:lnTo>
                  <a:pt x="229148" y="72929"/>
                </a:lnTo>
                <a:lnTo>
                  <a:pt x="238686" y="87461"/>
                </a:lnTo>
                <a:lnTo>
                  <a:pt x="241991" y="94383"/>
                </a:lnTo>
                <a:lnTo>
                  <a:pt x="244196" y="100903"/>
                </a:lnTo>
                <a:lnTo>
                  <a:pt x="245664" y="107155"/>
                </a:lnTo>
                <a:lnTo>
                  <a:pt x="246643" y="114180"/>
                </a:lnTo>
                <a:lnTo>
                  <a:pt x="247297" y="121722"/>
                </a:lnTo>
                <a:lnTo>
                  <a:pt x="247732" y="129606"/>
                </a:lnTo>
                <a:lnTo>
                  <a:pt x="247069" y="137721"/>
                </a:lnTo>
                <a:lnTo>
                  <a:pt x="245676" y="145987"/>
                </a:lnTo>
                <a:lnTo>
                  <a:pt x="243794" y="154356"/>
                </a:lnTo>
                <a:lnTo>
                  <a:pt x="242539" y="162792"/>
                </a:lnTo>
                <a:lnTo>
                  <a:pt x="241703" y="171274"/>
                </a:lnTo>
                <a:lnTo>
                  <a:pt x="241145" y="179787"/>
                </a:lnTo>
                <a:lnTo>
                  <a:pt x="239821" y="187367"/>
                </a:lnTo>
                <a:lnTo>
                  <a:pt x="237986" y="194325"/>
                </a:lnTo>
                <a:lnTo>
                  <a:pt x="228196" y="223731"/>
                </a:lnTo>
                <a:lnTo>
                  <a:pt x="225473" y="230950"/>
                </a:lnTo>
                <a:lnTo>
                  <a:pt x="222705" y="237668"/>
                </a:lnTo>
                <a:lnTo>
                  <a:pt x="219908" y="244051"/>
                </a:lnTo>
                <a:lnTo>
                  <a:pt x="217090" y="249260"/>
                </a:lnTo>
                <a:lnTo>
                  <a:pt x="211420" y="257587"/>
                </a:lnTo>
                <a:lnTo>
                  <a:pt x="205724" y="264462"/>
                </a:lnTo>
                <a:lnTo>
                  <a:pt x="202872" y="267629"/>
                </a:lnTo>
                <a:lnTo>
                  <a:pt x="200970" y="270694"/>
                </a:lnTo>
                <a:lnTo>
                  <a:pt x="197342" y="279556"/>
                </a:lnTo>
                <a:lnTo>
                  <a:pt x="190605" y="288545"/>
                </a:lnTo>
                <a:lnTo>
                  <a:pt x="189935" y="289399"/>
                </a:lnTo>
                <a:lnTo>
                  <a:pt x="188536" y="289969"/>
                </a:lnTo>
                <a:lnTo>
                  <a:pt x="181332" y="290958"/>
                </a:lnTo>
                <a:lnTo>
                  <a:pt x="180895" y="290056"/>
                </a:lnTo>
                <a:lnTo>
                  <a:pt x="180022" y="28253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01"/>
          <p:cNvSpPr/>
          <p:nvPr/>
        </p:nvSpPr>
        <p:spPr>
          <a:xfrm>
            <a:off x="5729287" y="4483417"/>
            <a:ext cx="231459" cy="17146"/>
          </a:xfrm>
          <a:custGeom>
            <a:avLst/>
            <a:gdLst/>
            <a:ahLst/>
            <a:cxnLst/>
            <a:rect l="0" t="0" r="0" b="0"/>
            <a:pathLst>
              <a:path w="231459" h="17146">
                <a:moveTo>
                  <a:pt x="0" y="17145"/>
                </a:moveTo>
                <a:lnTo>
                  <a:pt x="4551" y="17145"/>
                </a:lnTo>
                <a:lnTo>
                  <a:pt x="6844" y="16193"/>
                </a:lnTo>
                <a:lnTo>
                  <a:pt x="9325" y="14605"/>
                </a:lnTo>
                <a:lnTo>
                  <a:pt x="11931" y="12595"/>
                </a:lnTo>
                <a:lnTo>
                  <a:pt x="14622" y="11253"/>
                </a:lnTo>
                <a:lnTo>
                  <a:pt x="17368" y="10360"/>
                </a:lnTo>
                <a:lnTo>
                  <a:pt x="20151" y="9764"/>
                </a:lnTo>
                <a:lnTo>
                  <a:pt x="23912" y="9367"/>
                </a:lnTo>
                <a:lnTo>
                  <a:pt x="28324" y="9102"/>
                </a:lnTo>
                <a:lnTo>
                  <a:pt x="38306" y="8808"/>
                </a:lnTo>
                <a:lnTo>
                  <a:pt x="49092" y="8677"/>
                </a:lnTo>
                <a:lnTo>
                  <a:pt x="54636" y="7690"/>
                </a:lnTo>
                <a:lnTo>
                  <a:pt x="60237" y="6079"/>
                </a:lnTo>
                <a:lnTo>
                  <a:pt x="65875" y="4053"/>
                </a:lnTo>
                <a:lnTo>
                  <a:pt x="71539" y="2702"/>
                </a:lnTo>
                <a:lnTo>
                  <a:pt x="77220" y="1801"/>
                </a:lnTo>
                <a:lnTo>
                  <a:pt x="82913" y="1201"/>
                </a:lnTo>
                <a:lnTo>
                  <a:pt x="88613" y="801"/>
                </a:lnTo>
                <a:lnTo>
                  <a:pt x="94318" y="534"/>
                </a:lnTo>
                <a:lnTo>
                  <a:pt x="105736" y="238"/>
                </a:lnTo>
                <a:lnTo>
                  <a:pt x="23145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02"/>
          <p:cNvSpPr/>
          <p:nvPr/>
        </p:nvSpPr>
        <p:spPr>
          <a:xfrm>
            <a:off x="5746816" y="4406265"/>
            <a:ext cx="51052" cy="265748"/>
          </a:xfrm>
          <a:custGeom>
            <a:avLst/>
            <a:gdLst/>
            <a:ahLst/>
            <a:cxnLst/>
            <a:rect l="0" t="0" r="0" b="0"/>
            <a:pathLst>
              <a:path w="51052" h="265748">
                <a:moveTo>
                  <a:pt x="16761" y="0"/>
                </a:moveTo>
                <a:lnTo>
                  <a:pt x="913" y="0"/>
                </a:lnTo>
                <a:lnTo>
                  <a:pt x="480" y="952"/>
                </a:lnTo>
                <a:lnTo>
                  <a:pt x="0" y="4551"/>
                </a:lnTo>
                <a:lnTo>
                  <a:pt x="825" y="6843"/>
                </a:lnTo>
                <a:lnTo>
                  <a:pt x="2327" y="9325"/>
                </a:lnTo>
                <a:lnTo>
                  <a:pt x="7031" y="15600"/>
                </a:lnTo>
                <a:lnTo>
                  <a:pt x="7674" y="21538"/>
                </a:lnTo>
                <a:lnTo>
                  <a:pt x="7846" y="25789"/>
                </a:lnTo>
                <a:lnTo>
                  <a:pt x="8913" y="29575"/>
                </a:lnTo>
                <a:lnTo>
                  <a:pt x="10576" y="33052"/>
                </a:lnTo>
                <a:lnTo>
                  <a:pt x="12638" y="36322"/>
                </a:lnTo>
                <a:lnTo>
                  <a:pt x="14012" y="39454"/>
                </a:lnTo>
                <a:lnTo>
                  <a:pt x="15539" y="45475"/>
                </a:lnTo>
                <a:lnTo>
                  <a:pt x="16899" y="49366"/>
                </a:lnTo>
                <a:lnTo>
                  <a:pt x="18758" y="53866"/>
                </a:lnTo>
                <a:lnTo>
                  <a:pt x="20950" y="58771"/>
                </a:lnTo>
                <a:lnTo>
                  <a:pt x="22411" y="63945"/>
                </a:lnTo>
                <a:lnTo>
                  <a:pt x="23386" y="69300"/>
                </a:lnTo>
                <a:lnTo>
                  <a:pt x="24035" y="74775"/>
                </a:lnTo>
                <a:lnTo>
                  <a:pt x="25420" y="80330"/>
                </a:lnTo>
                <a:lnTo>
                  <a:pt x="27296" y="85938"/>
                </a:lnTo>
                <a:lnTo>
                  <a:pt x="29500" y="91582"/>
                </a:lnTo>
                <a:lnTo>
                  <a:pt x="30968" y="97250"/>
                </a:lnTo>
                <a:lnTo>
                  <a:pt x="31947" y="102933"/>
                </a:lnTo>
                <a:lnTo>
                  <a:pt x="32600" y="108627"/>
                </a:lnTo>
                <a:lnTo>
                  <a:pt x="33035" y="114328"/>
                </a:lnTo>
                <a:lnTo>
                  <a:pt x="33326" y="120033"/>
                </a:lnTo>
                <a:lnTo>
                  <a:pt x="33519" y="125742"/>
                </a:lnTo>
                <a:lnTo>
                  <a:pt x="34601" y="132406"/>
                </a:lnTo>
                <a:lnTo>
                  <a:pt x="36274" y="139705"/>
                </a:lnTo>
                <a:lnTo>
                  <a:pt x="38342" y="147429"/>
                </a:lnTo>
                <a:lnTo>
                  <a:pt x="39721" y="154484"/>
                </a:lnTo>
                <a:lnTo>
                  <a:pt x="40640" y="161091"/>
                </a:lnTo>
                <a:lnTo>
                  <a:pt x="41253" y="167401"/>
                </a:lnTo>
                <a:lnTo>
                  <a:pt x="41662" y="173513"/>
                </a:lnTo>
                <a:lnTo>
                  <a:pt x="41934" y="179493"/>
                </a:lnTo>
                <a:lnTo>
                  <a:pt x="42236" y="191217"/>
                </a:lnTo>
                <a:lnTo>
                  <a:pt x="42479" y="255364"/>
                </a:lnTo>
                <a:lnTo>
                  <a:pt x="43431" y="256920"/>
                </a:lnTo>
                <a:lnTo>
                  <a:pt x="45018" y="258909"/>
                </a:lnTo>
                <a:lnTo>
                  <a:pt x="51051" y="2657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03"/>
          <p:cNvSpPr/>
          <p:nvPr/>
        </p:nvSpPr>
        <p:spPr>
          <a:xfrm>
            <a:off x="6055052" y="4389123"/>
            <a:ext cx="188084" cy="265710"/>
          </a:xfrm>
          <a:custGeom>
            <a:avLst/>
            <a:gdLst/>
            <a:ahLst/>
            <a:cxnLst/>
            <a:rect l="0" t="0" r="0" b="0"/>
            <a:pathLst>
              <a:path w="188084" h="265710">
                <a:moveTo>
                  <a:pt x="180013" y="8569"/>
                </a:moveTo>
                <a:lnTo>
                  <a:pt x="172631" y="8569"/>
                </a:lnTo>
                <a:lnTo>
                  <a:pt x="167242" y="4018"/>
                </a:lnTo>
                <a:lnTo>
                  <a:pt x="164164" y="1188"/>
                </a:lnTo>
                <a:lnTo>
                  <a:pt x="162779" y="1744"/>
                </a:lnTo>
                <a:lnTo>
                  <a:pt x="157232" y="6124"/>
                </a:lnTo>
                <a:lnTo>
                  <a:pt x="155601" y="7482"/>
                </a:lnTo>
                <a:lnTo>
                  <a:pt x="152335" y="8086"/>
                </a:lnTo>
                <a:lnTo>
                  <a:pt x="150131" y="8247"/>
                </a:lnTo>
                <a:lnTo>
                  <a:pt x="147709" y="9307"/>
                </a:lnTo>
                <a:lnTo>
                  <a:pt x="142478" y="13025"/>
                </a:lnTo>
                <a:lnTo>
                  <a:pt x="138797" y="14397"/>
                </a:lnTo>
                <a:lnTo>
                  <a:pt x="134438" y="15312"/>
                </a:lnTo>
                <a:lnTo>
                  <a:pt x="129627" y="15922"/>
                </a:lnTo>
                <a:lnTo>
                  <a:pt x="124514" y="16329"/>
                </a:lnTo>
                <a:lnTo>
                  <a:pt x="119201" y="16599"/>
                </a:lnTo>
                <a:lnTo>
                  <a:pt x="106088" y="17035"/>
                </a:lnTo>
                <a:lnTo>
                  <a:pt x="74573" y="17139"/>
                </a:lnTo>
                <a:lnTo>
                  <a:pt x="71620" y="16187"/>
                </a:lnTo>
                <a:lnTo>
                  <a:pt x="65798" y="12590"/>
                </a:lnTo>
                <a:lnTo>
                  <a:pt x="60191" y="8410"/>
                </a:lnTo>
                <a:lnTo>
                  <a:pt x="52768" y="1293"/>
                </a:lnTo>
                <a:lnTo>
                  <a:pt x="51367" y="861"/>
                </a:lnTo>
                <a:lnTo>
                  <a:pt x="45799" y="253"/>
                </a:lnTo>
                <a:lnTo>
                  <a:pt x="42887" y="0"/>
                </a:lnTo>
                <a:lnTo>
                  <a:pt x="42863" y="4548"/>
                </a:lnTo>
                <a:lnTo>
                  <a:pt x="41907" y="6841"/>
                </a:lnTo>
                <a:lnTo>
                  <a:pt x="38305" y="11929"/>
                </a:lnTo>
                <a:lnTo>
                  <a:pt x="36963" y="15571"/>
                </a:lnTo>
                <a:lnTo>
                  <a:pt x="36069" y="19905"/>
                </a:lnTo>
                <a:lnTo>
                  <a:pt x="35472" y="24699"/>
                </a:lnTo>
                <a:lnTo>
                  <a:pt x="34122" y="28847"/>
                </a:lnTo>
                <a:lnTo>
                  <a:pt x="30083" y="35996"/>
                </a:lnTo>
                <a:lnTo>
                  <a:pt x="27672" y="40189"/>
                </a:lnTo>
                <a:lnTo>
                  <a:pt x="22453" y="49927"/>
                </a:lnTo>
                <a:lnTo>
                  <a:pt x="19499" y="58066"/>
                </a:lnTo>
                <a:lnTo>
                  <a:pt x="17233" y="65810"/>
                </a:lnTo>
                <a:lnTo>
                  <a:pt x="15295" y="70542"/>
                </a:lnTo>
                <a:lnTo>
                  <a:pt x="13051" y="75602"/>
                </a:lnTo>
                <a:lnTo>
                  <a:pt x="11555" y="80880"/>
                </a:lnTo>
                <a:lnTo>
                  <a:pt x="10557" y="86304"/>
                </a:lnTo>
                <a:lnTo>
                  <a:pt x="9892" y="91825"/>
                </a:lnTo>
                <a:lnTo>
                  <a:pt x="8496" y="96458"/>
                </a:lnTo>
                <a:lnTo>
                  <a:pt x="4406" y="104146"/>
                </a:lnTo>
                <a:lnTo>
                  <a:pt x="1299" y="109278"/>
                </a:lnTo>
                <a:lnTo>
                  <a:pt x="572" y="113019"/>
                </a:lnTo>
                <a:lnTo>
                  <a:pt x="66" y="120044"/>
                </a:lnTo>
                <a:lnTo>
                  <a:pt x="0" y="127271"/>
                </a:lnTo>
                <a:lnTo>
                  <a:pt x="950" y="127709"/>
                </a:lnTo>
                <a:lnTo>
                  <a:pt x="6777" y="128412"/>
                </a:lnTo>
                <a:lnTo>
                  <a:pt x="10573" y="128533"/>
                </a:lnTo>
                <a:lnTo>
                  <a:pt x="12761" y="128550"/>
                </a:lnTo>
                <a:lnTo>
                  <a:pt x="15171" y="127609"/>
                </a:lnTo>
                <a:lnTo>
                  <a:pt x="20390" y="124023"/>
                </a:lnTo>
                <a:lnTo>
                  <a:pt x="25884" y="121795"/>
                </a:lnTo>
                <a:lnTo>
                  <a:pt x="28683" y="121200"/>
                </a:lnTo>
                <a:lnTo>
                  <a:pt x="32453" y="119852"/>
                </a:lnTo>
                <a:lnTo>
                  <a:pt x="36873" y="118000"/>
                </a:lnTo>
                <a:lnTo>
                  <a:pt x="41723" y="115813"/>
                </a:lnTo>
                <a:lnTo>
                  <a:pt x="45910" y="114355"/>
                </a:lnTo>
                <a:lnTo>
                  <a:pt x="49653" y="113383"/>
                </a:lnTo>
                <a:lnTo>
                  <a:pt x="53101" y="112735"/>
                </a:lnTo>
                <a:lnTo>
                  <a:pt x="58257" y="112303"/>
                </a:lnTo>
                <a:lnTo>
                  <a:pt x="64553" y="112015"/>
                </a:lnTo>
                <a:lnTo>
                  <a:pt x="71607" y="111823"/>
                </a:lnTo>
                <a:lnTo>
                  <a:pt x="78215" y="110743"/>
                </a:lnTo>
                <a:lnTo>
                  <a:pt x="84525" y="109070"/>
                </a:lnTo>
                <a:lnTo>
                  <a:pt x="90636" y="107002"/>
                </a:lnTo>
                <a:lnTo>
                  <a:pt x="96616" y="106576"/>
                </a:lnTo>
                <a:lnTo>
                  <a:pt x="102507" y="107245"/>
                </a:lnTo>
                <a:lnTo>
                  <a:pt x="108340" y="108642"/>
                </a:lnTo>
                <a:lnTo>
                  <a:pt x="113181" y="109575"/>
                </a:lnTo>
                <a:lnTo>
                  <a:pt x="117361" y="110196"/>
                </a:lnTo>
                <a:lnTo>
                  <a:pt x="121100" y="110611"/>
                </a:lnTo>
                <a:lnTo>
                  <a:pt x="125497" y="110887"/>
                </a:lnTo>
                <a:lnTo>
                  <a:pt x="135464" y="111194"/>
                </a:lnTo>
                <a:lnTo>
                  <a:pt x="139836" y="112228"/>
                </a:lnTo>
                <a:lnTo>
                  <a:pt x="143703" y="113870"/>
                </a:lnTo>
                <a:lnTo>
                  <a:pt x="147234" y="115917"/>
                </a:lnTo>
                <a:lnTo>
                  <a:pt x="150540" y="118235"/>
                </a:lnTo>
                <a:lnTo>
                  <a:pt x="153697" y="120732"/>
                </a:lnTo>
                <a:lnTo>
                  <a:pt x="156754" y="123349"/>
                </a:lnTo>
                <a:lnTo>
                  <a:pt x="159745" y="126047"/>
                </a:lnTo>
                <a:lnTo>
                  <a:pt x="165607" y="131584"/>
                </a:lnTo>
                <a:lnTo>
                  <a:pt x="171388" y="139760"/>
                </a:lnTo>
                <a:lnTo>
                  <a:pt x="174262" y="144607"/>
                </a:lnTo>
                <a:lnTo>
                  <a:pt x="179997" y="152533"/>
                </a:lnTo>
                <a:lnTo>
                  <a:pt x="182860" y="155980"/>
                </a:lnTo>
                <a:lnTo>
                  <a:pt x="184768" y="160183"/>
                </a:lnTo>
                <a:lnTo>
                  <a:pt x="186041" y="164890"/>
                </a:lnTo>
                <a:lnTo>
                  <a:pt x="186889" y="169933"/>
                </a:lnTo>
                <a:lnTo>
                  <a:pt x="187831" y="178076"/>
                </a:lnTo>
                <a:lnTo>
                  <a:pt x="188083" y="181582"/>
                </a:lnTo>
                <a:lnTo>
                  <a:pt x="187297" y="184871"/>
                </a:lnTo>
                <a:lnTo>
                  <a:pt x="183885" y="191066"/>
                </a:lnTo>
                <a:lnTo>
                  <a:pt x="181642" y="195003"/>
                </a:lnTo>
                <a:lnTo>
                  <a:pt x="176609" y="204459"/>
                </a:lnTo>
                <a:lnTo>
                  <a:pt x="168421" y="220492"/>
                </a:lnTo>
                <a:lnTo>
                  <a:pt x="165617" y="225098"/>
                </a:lnTo>
                <a:lnTo>
                  <a:pt x="159963" y="232757"/>
                </a:lnTo>
                <a:lnTo>
                  <a:pt x="156168" y="236133"/>
                </a:lnTo>
                <a:lnTo>
                  <a:pt x="151734" y="239336"/>
                </a:lnTo>
                <a:lnTo>
                  <a:pt x="146872" y="242424"/>
                </a:lnTo>
                <a:lnTo>
                  <a:pt x="142679" y="245435"/>
                </a:lnTo>
                <a:lnTo>
                  <a:pt x="138931" y="248395"/>
                </a:lnTo>
                <a:lnTo>
                  <a:pt x="135480" y="251320"/>
                </a:lnTo>
                <a:lnTo>
                  <a:pt x="131274" y="253270"/>
                </a:lnTo>
                <a:lnTo>
                  <a:pt x="126565" y="254571"/>
                </a:lnTo>
                <a:lnTo>
                  <a:pt x="121521" y="255438"/>
                </a:lnTo>
                <a:lnTo>
                  <a:pt x="117206" y="256968"/>
                </a:lnTo>
                <a:lnTo>
                  <a:pt x="113376" y="258941"/>
                </a:lnTo>
                <a:lnTo>
                  <a:pt x="109871" y="261209"/>
                </a:lnTo>
                <a:lnTo>
                  <a:pt x="105629" y="262720"/>
                </a:lnTo>
                <a:lnTo>
                  <a:pt x="100896" y="263729"/>
                </a:lnTo>
                <a:lnTo>
                  <a:pt x="95836" y="264401"/>
                </a:lnTo>
                <a:lnTo>
                  <a:pt x="91510" y="264848"/>
                </a:lnTo>
                <a:lnTo>
                  <a:pt x="87673" y="265147"/>
                </a:lnTo>
                <a:lnTo>
                  <a:pt x="84163" y="265346"/>
                </a:lnTo>
                <a:lnTo>
                  <a:pt x="77723" y="265567"/>
                </a:lnTo>
                <a:lnTo>
                  <a:pt x="65827" y="265709"/>
                </a:lnTo>
                <a:lnTo>
                  <a:pt x="62932" y="264768"/>
                </a:lnTo>
                <a:lnTo>
                  <a:pt x="57174" y="261183"/>
                </a:lnTo>
                <a:lnTo>
                  <a:pt x="51440" y="258954"/>
                </a:lnTo>
                <a:lnTo>
                  <a:pt x="42919" y="257185"/>
                </a:lnTo>
                <a:lnTo>
                  <a:pt x="42852" y="2571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04"/>
          <p:cNvSpPr/>
          <p:nvPr/>
        </p:nvSpPr>
        <p:spPr>
          <a:xfrm>
            <a:off x="6415087" y="4474845"/>
            <a:ext cx="222886" cy="8573"/>
          </a:xfrm>
          <a:custGeom>
            <a:avLst/>
            <a:gdLst/>
            <a:ahLst/>
            <a:cxnLst/>
            <a:rect l="0" t="0" r="0" b="0"/>
            <a:pathLst>
              <a:path w="222886" h="8573">
                <a:moveTo>
                  <a:pt x="0" y="0"/>
                </a:moveTo>
                <a:lnTo>
                  <a:pt x="178356" y="0"/>
                </a:lnTo>
                <a:lnTo>
                  <a:pt x="182721" y="952"/>
                </a:lnTo>
                <a:lnTo>
                  <a:pt x="186584" y="2540"/>
                </a:lnTo>
                <a:lnTo>
                  <a:pt x="190112" y="4550"/>
                </a:lnTo>
                <a:lnTo>
                  <a:pt x="194369" y="5891"/>
                </a:lnTo>
                <a:lnTo>
                  <a:pt x="199112" y="6785"/>
                </a:lnTo>
                <a:lnTo>
                  <a:pt x="211310" y="8219"/>
                </a:lnTo>
                <a:lnTo>
                  <a:pt x="217974" y="8467"/>
                </a:lnTo>
                <a:lnTo>
                  <a:pt x="222885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05"/>
          <p:cNvSpPr/>
          <p:nvPr/>
        </p:nvSpPr>
        <p:spPr>
          <a:xfrm>
            <a:off x="6372338" y="4534852"/>
            <a:ext cx="265635" cy="8574"/>
          </a:xfrm>
          <a:custGeom>
            <a:avLst/>
            <a:gdLst/>
            <a:ahLst/>
            <a:cxnLst/>
            <a:rect l="0" t="0" r="0" b="0"/>
            <a:pathLst>
              <a:path w="265635" h="8574">
                <a:moveTo>
                  <a:pt x="17032" y="8573"/>
                </a:moveTo>
                <a:lnTo>
                  <a:pt x="0" y="8573"/>
                </a:lnTo>
                <a:lnTo>
                  <a:pt x="82881" y="8573"/>
                </a:lnTo>
                <a:lnTo>
                  <a:pt x="88554" y="7620"/>
                </a:lnTo>
                <a:lnTo>
                  <a:pt x="94240" y="6033"/>
                </a:lnTo>
                <a:lnTo>
                  <a:pt x="99937" y="4022"/>
                </a:lnTo>
                <a:lnTo>
                  <a:pt x="106592" y="2681"/>
                </a:lnTo>
                <a:lnTo>
                  <a:pt x="113886" y="1787"/>
                </a:lnTo>
                <a:lnTo>
                  <a:pt x="121606" y="1192"/>
                </a:lnTo>
                <a:lnTo>
                  <a:pt x="128658" y="794"/>
                </a:lnTo>
                <a:lnTo>
                  <a:pt x="141573" y="353"/>
                </a:lnTo>
                <a:lnTo>
                  <a:pt x="165387" y="70"/>
                </a:lnTo>
                <a:lnTo>
                  <a:pt x="261355" y="0"/>
                </a:lnTo>
                <a:lnTo>
                  <a:pt x="262781" y="953"/>
                </a:lnTo>
                <a:lnTo>
                  <a:pt x="263732" y="2540"/>
                </a:lnTo>
                <a:lnTo>
                  <a:pt x="265634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06"/>
          <p:cNvSpPr/>
          <p:nvPr/>
        </p:nvSpPr>
        <p:spPr>
          <a:xfrm>
            <a:off x="6946627" y="4320657"/>
            <a:ext cx="282849" cy="316917"/>
          </a:xfrm>
          <a:custGeom>
            <a:avLst/>
            <a:gdLst/>
            <a:ahLst/>
            <a:cxnLst/>
            <a:rect l="0" t="0" r="0" b="0"/>
            <a:pathLst>
              <a:path w="282849" h="316917">
                <a:moveTo>
                  <a:pt x="8528" y="34172"/>
                </a:moveTo>
                <a:lnTo>
                  <a:pt x="13079" y="29622"/>
                </a:lnTo>
                <a:lnTo>
                  <a:pt x="15372" y="28281"/>
                </a:lnTo>
                <a:lnTo>
                  <a:pt x="20459" y="26792"/>
                </a:lnTo>
                <a:lnTo>
                  <a:pt x="22198" y="25442"/>
                </a:lnTo>
                <a:lnTo>
                  <a:pt x="23356" y="23590"/>
                </a:lnTo>
                <a:lnTo>
                  <a:pt x="24128" y="21402"/>
                </a:lnTo>
                <a:lnTo>
                  <a:pt x="26548" y="18992"/>
                </a:lnTo>
                <a:lnTo>
                  <a:pt x="34316" y="13773"/>
                </a:lnTo>
                <a:lnTo>
                  <a:pt x="39055" y="12001"/>
                </a:lnTo>
                <a:lnTo>
                  <a:pt x="44119" y="10819"/>
                </a:lnTo>
                <a:lnTo>
                  <a:pt x="49401" y="10031"/>
                </a:lnTo>
                <a:lnTo>
                  <a:pt x="54826" y="8553"/>
                </a:lnTo>
                <a:lnTo>
                  <a:pt x="60348" y="6616"/>
                </a:lnTo>
                <a:lnTo>
                  <a:pt x="65935" y="4371"/>
                </a:lnTo>
                <a:lnTo>
                  <a:pt x="71564" y="2875"/>
                </a:lnTo>
                <a:lnTo>
                  <a:pt x="77222" y="1877"/>
                </a:lnTo>
                <a:lnTo>
                  <a:pt x="82899" y="1213"/>
                </a:lnTo>
                <a:lnTo>
                  <a:pt x="88589" y="769"/>
                </a:lnTo>
                <a:lnTo>
                  <a:pt x="94286" y="474"/>
                </a:lnTo>
                <a:lnTo>
                  <a:pt x="105698" y="145"/>
                </a:lnTo>
                <a:lnTo>
                  <a:pt x="117120" y="0"/>
                </a:lnTo>
                <a:lnTo>
                  <a:pt x="123785" y="913"/>
                </a:lnTo>
                <a:lnTo>
                  <a:pt x="131086" y="2475"/>
                </a:lnTo>
                <a:lnTo>
                  <a:pt x="138811" y="4468"/>
                </a:lnTo>
                <a:lnTo>
                  <a:pt x="144913" y="5797"/>
                </a:lnTo>
                <a:lnTo>
                  <a:pt x="149933" y="6683"/>
                </a:lnTo>
                <a:lnTo>
                  <a:pt x="154234" y="7274"/>
                </a:lnTo>
                <a:lnTo>
                  <a:pt x="159005" y="8620"/>
                </a:lnTo>
                <a:lnTo>
                  <a:pt x="164091" y="10470"/>
                </a:lnTo>
                <a:lnTo>
                  <a:pt x="169386" y="12656"/>
                </a:lnTo>
                <a:lnTo>
                  <a:pt x="177811" y="17625"/>
                </a:lnTo>
                <a:lnTo>
                  <a:pt x="184729" y="23008"/>
                </a:lnTo>
                <a:lnTo>
                  <a:pt x="190980" y="28575"/>
                </a:lnTo>
                <a:lnTo>
                  <a:pt x="196933" y="36765"/>
                </a:lnTo>
                <a:lnTo>
                  <a:pt x="199854" y="41616"/>
                </a:lnTo>
                <a:lnTo>
                  <a:pt x="202753" y="46755"/>
                </a:lnTo>
                <a:lnTo>
                  <a:pt x="208515" y="57545"/>
                </a:lnTo>
                <a:lnTo>
                  <a:pt x="217114" y="74330"/>
                </a:lnTo>
                <a:lnTo>
                  <a:pt x="219023" y="79994"/>
                </a:lnTo>
                <a:lnTo>
                  <a:pt x="220295" y="85675"/>
                </a:lnTo>
                <a:lnTo>
                  <a:pt x="221144" y="91368"/>
                </a:lnTo>
                <a:lnTo>
                  <a:pt x="220757" y="98020"/>
                </a:lnTo>
                <a:lnTo>
                  <a:pt x="219546" y="105313"/>
                </a:lnTo>
                <a:lnTo>
                  <a:pt x="217786" y="113032"/>
                </a:lnTo>
                <a:lnTo>
                  <a:pt x="215662" y="121035"/>
                </a:lnTo>
                <a:lnTo>
                  <a:pt x="210760" y="137549"/>
                </a:lnTo>
                <a:lnTo>
                  <a:pt x="202645" y="162910"/>
                </a:lnTo>
                <a:lnTo>
                  <a:pt x="198899" y="170480"/>
                </a:lnTo>
                <a:lnTo>
                  <a:pt x="194497" y="177432"/>
                </a:lnTo>
                <a:lnTo>
                  <a:pt x="189657" y="183971"/>
                </a:lnTo>
                <a:lnTo>
                  <a:pt x="179200" y="198857"/>
                </a:lnTo>
                <a:lnTo>
                  <a:pt x="173744" y="206827"/>
                </a:lnTo>
                <a:lnTo>
                  <a:pt x="169154" y="214998"/>
                </a:lnTo>
                <a:lnTo>
                  <a:pt x="165142" y="223304"/>
                </a:lnTo>
                <a:lnTo>
                  <a:pt x="161515" y="231697"/>
                </a:lnTo>
                <a:lnTo>
                  <a:pt x="157192" y="239198"/>
                </a:lnTo>
                <a:lnTo>
                  <a:pt x="152404" y="246104"/>
                </a:lnTo>
                <a:lnTo>
                  <a:pt x="147308" y="252613"/>
                </a:lnTo>
                <a:lnTo>
                  <a:pt x="142005" y="258857"/>
                </a:lnTo>
                <a:lnTo>
                  <a:pt x="136565" y="264925"/>
                </a:lnTo>
                <a:lnTo>
                  <a:pt x="131034" y="270875"/>
                </a:lnTo>
                <a:lnTo>
                  <a:pt x="125441" y="275794"/>
                </a:lnTo>
                <a:lnTo>
                  <a:pt x="119807" y="280026"/>
                </a:lnTo>
                <a:lnTo>
                  <a:pt x="114146" y="283800"/>
                </a:lnTo>
                <a:lnTo>
                  <a:pt x="105317" y="290533"/>
                </a:lnTo>
                <a:lnTo>
                  <a:pt x="97265" y="296701"/>
                </a:lnTo>
                <a:lnTo>
                  <a:pt x="92451" y="299679"/>
                </a:lnTo>
                <a:lnTo>
                  <a:pt x="87336" y="302617"/>
                </a:lnTo>
                <a:lnTo>
                  <a:pt x="79113" y="308421"/>
                </a:lnTo>
                <a:lnTo>
                  <a:pt x="75587" y="311302"/>
                </a:lnTo>
                <a:lnTo>
                  <a:pt x="71332" y="313223"/>
                </a:lnTo>
                <a:lnTo>
                  <a:pt x="66589" y="314504"/>
                </a:lnTo>
                <a:lnTo>
                  <a:pt x="61523" y="315358"/>
                </a:lnTo>
                <a:lnTo>
                  <a:pt x="53354" y="316306"/>
                </a:lnTo>
                <a:lnTo>
                  <a:pt x="45595" y="316728"/>
                </a:lnTo>
                <a:lnTo>
                  <a:pt x="35797" y="316916"/>
                </a:lnTo>
                <a:lnTo>
                  <a:pt x="31470" y="316013"/>
                </a:lnTo>
                <a:lnTo>
                  <a:pt x="20829" y="311144"/>
                </a:lnTo>
                <a:lnTo>
                  <a:pt x="14629" y="309671"/>
                </a:lnTo>
                <a:lnTo>
                  <a:pt x="8700" y="306477"/>
                </a:lnTo>
                <a:lnTo>
                  <a:pt x="5785" y="304291"/>
                </a:lnTo>
                <a:lnTo>
                  <a:pt x="3841" y="300929"/>
                </a:lnTo>
                <a:lnTo>
                  <a:pt x="1682" y="292114"/>
                </a:lnTo>
                <a:lnTo>
                  <a:pt x="723" y="284385"/>
                </a:lnTo>
                <a:lnTo>
                  <a:pt x="297" y="276824"/>
                </a:lnTo>
                <a:lnTo>
                  <a:pt x="56" y="262808"/>
                </a:lnTo>
                <a:lnTo>
                  <a:pt x="0" y="255486"/>
                </a:lnTo>
                <a:lnTo>
                  <a:pt x="2515" y="246517"/>
                </a:lnTo>
                <a:lnTo>
                  <a:pt x="4519" y="241458"/>
                </a:lnTo>
                <a:lnTo>
                  <a:pt x="6808" y="236180"/>
                </a:lnTo>
                <a:lnTo>
                  <a:pt x="11890" y="225236"/>
                </a:lnTo>
                <a:lnTo>
                  <a:pt x="17325" y="216562"/>
                </a:lnTo>
                <a:lnTo>
                  <a:pt x="20108" y="212916"/>
                </a:lnTo>
                <a:lnTo>
                  <a:pt x="28279" y="206324"/>
                </a:lnTo>
                <a:lnTo>
                  <a:pt x="33126" y="203233"/>
                </a:lnTo>
                <a:lnTo>
                  <a:pt x="41050" y="197258"/>
                </a:lnTo>
                <a:lnTo>
                  <a:pt x="48700" y="191428"/>
                </a:lnTo>
                <a:lnTo>
                  <a:pt x="53406" y="188539"/>
                </a:lnTo>
                <a:lnTo>
                  <a:pt x="58450" y="185662"/>
                </a:lnTo>
                <a:lnTo>
                  <a:pt x="66592" y="182464"/>
                </a:lnTo>
                <a:lnTo>
                  <a:pt x="74339" y="181042"/>
                </a:lnTo>
                <a:lnTo>
                  <a:pt x="79072" y="180663"/>
                </a:lnTo>
                <a:lnTo>
                  <a:pt x="88459" y="180242"/>
                </a:lnTo>
                <a:lnTo>
                  <a:pt x="95805" y="180055"/>
                </a:lnTo>
                <a:lnTo>
                  <a:pt x="109846" y="179950"/>
                </a:lnTo>
                <a:lnTo>
                  <a:pt x="115126" y="180887"/>
                </a:lnTo>
                <a:lnTo>
                  <a:pt x="120550" y="182465"/>
                </a:lnTo>
                <a:lnTo>
                  <a:pt x="126072" y="184469"/>
                </a:lnTo>
                <a:lnTo>
                  <a:pt x="131658" y="185805"/>
                </a:lnTo>
                <a:lnTo>
                  <a:pt x="137287" y="186696"/>
                </a:lnTo>
                <a:lnTo>
                  <a:pt x="142944" y="187290"/>
                </a:lnTo>
                <a:lnTo>
                  <a:pt x="151771" y="190490"/>
                </a:lnTo>
                <a:lnTo>
                  <a:pt x="159822" y="195087"/>
                </a:lnTo>
                <a:lnTo>
                  <a:pt x="169750" y="200305"/>
                </a:lnTo>
                <a:lnTo>
                  <a:pt x="177972" y="205800"/>
                </a:lnTo>
                <a:lnTo>
                  <a:pt x="181498" y="208598"/>
                </a:lnTo>
                <a:lnTo>
                  <a:pt x="185754" y="210464"/>
                </a:lnTo>
                <a:lnTo>
                  <a:pt x="190496" y="211708"/>
                </a:lnTo>
                <a:lnTo>
                  <a:pt x="195562" y="212536"/>
                </a:lnTo>
                <a:lnTo>
                  <a:pt x="203732" y="215998"/>
                </a:lnTo>
                <a:lnTo>
                  <a:pt x="210537" y="220711"/>
                </a:lnTo>
                <a:lnTo>
                  <a:pt x="216738" y="225981"/>
                </a:lnTo>
                <a:lnTo>
                  <a:pt x="222668" y="231499"/>
                </a:lnTo>
                <a:lnTo>
                  <a:pt x="234236" y="242801"/>
                </a:lnTo>
                <a:lnTo>
                  <a:pt x="237105" y="244696"/>
                </a:lnTo>
                <a:lnTo>
                  <a:pt x="242832" y="246801"/>
                </a:lnTo>
                <a:lnTo>
                  <a:pt x="251412" y="247987"/>
                </a:lnTo>
                <a:lnTo>
                  <a:pt x="253318" y="249105"/>
                </a:lnTo>
                <a:lnTo>
                  <a:pt x="254589" y="250803"/>
                </a:lnTo>
                <a:lnTo>
                  <a:pt x="255436" y="252888"/>
                </a:lnTo>
                <a:lnTo>
                  <a:pt x="256953" y="254278"/>
                </a:lnTo>
                <a:lnTo>
                  <a:pt x="258917" y="255205"/>
                </a:lnTo>
                <a:lnTo>
                  <a:pt x="263639" y="256234"/>
                </a:lnTo>
                <a:lnTo>
                  <a:pt x="271653" y="256814"/>
                </a:lnTo>
                <a:lnTo>
                  <a:pt x="282848" y="2570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07"/>
          <p:cNvSpPr/>
          <p:nvPr/>
        </p:nvSpPr>
        <p:spPr>
          <a:xfrm>
            <a:off x="7310359" y="4286720"/>
            <a:ext cx="159147" cy="308141"/>
          </a:xfrm>
          <a:custGeom>
            <a:avLst/>
            <a:gdLst/>
            <a:ahLst/>
            <a:cxnLst/>
            <a:rect l="0" t="0" r="0" b="0"/>
            <a:pathLst>
              <a:path w="159147" h="308141">
                <a:moveTo>
                  <a:pt x="159146" y="50965"/>
                </a:moveTo>
                <a:lnTo>
                  <a:pt x="159146" y="35365"/>
                </a:lnTo>
                <a:lnTo>
                  <a:pt x="156606" y="31966"/>
                </a:lnTo>
                <a:lnTo>
                  <a:pt x="154594" y="29726"/>
                </a:lnTo>
                <a:lnTo>
                  <a:pt x="153254" y="27281"/>
                </a:lnTo>
                <a:lnTo>
                  <a:pt x="150927" y="18259"/>
                </a:lnTo>
                <a:lnTo>
                  <a:pt x="146126" y="12593"/>
                </a:lnTo>
                <a:lnTo>
                  <a:pt x="141295" y="7558"/>
                </a:lnTo>
                <a:lnTo>
                  <a:pt x="134982" y="1115"/>
                </a:lnTo>
                <a:lnTo>
                  <a:pt x="132559" y="587"/>
                </a:lnTo>
                <a:lnTo>
                  <a:pt x="129038" y="234"/>
                </a:lnTo>
                <a:lnTo>
                  <a:pt x="124787" y="0"/>
                </a:lnTo>
                <a:lnTo>
                  <a:pt x="121000" y="796"/>
                </a:lnTo>
                <a:lnTo>
                  <a:pt x="117523" y="2279"/>
                </a:lnTo>
                <a:lnTo>
                  <a:pt x="114252" y="4220"/>
                </a:lnTo>
                <a:lnTo>
                  <a:pt x="111119" y="5514"/>
                </a:lnTo>
                <a:lnTo>
                  <a:pt x="108078" y="6377"/>
                </a:lnTo>
                <a:lnTo>
                  <a:pt x="105098" y="6952"/>
                </a:lnTo>
                <a:lnTo>
                  <a:pt x="102159" y="8288"/>
                </a:lnTo>
                <a:lnTo>
                  <a:pt x="99247" y="10131"/>
                </a:lnTo>
                <a:lnTo>
                  <a:pt x="96353" y="12312"/>
                </a:lnTo>
                <a:lnTo>
                  <a:pt x="92519" y="13766"/>
                </a:lnTo>
                <a:lnTo>
                  <a:pt x="88058" y="14736"/>
                </a:lnTo>
                <a:lnTo>
                  <a:pt x="83178" y="15382"/>
                </a:lnTo>
                <a:lnTo>
                  <a:pt x="78973" y="16765"/>
                </a:lnTo>
                <a:lnTo>
                  <a:pt x="75218" y="18640"/>
                </a:lnTo>
                <a:lnTo>
                  <a:pt x="71761" y="20842"/>
                </a:lnTo>
                <a:lnTo>
                  <a:pt x="67552" y="23263"/>
                </a:lnTo>
                <a:lnTo>
                  <a:pt x="57795" y="28493"/>
                </a:lnTo>
                <a:lnTo>
                  <a:pt x="53479" y="32174"/>
                </a:lnTo>
                <a:lnTo>
                  <a:pt x="49649" y="36532"/>
                </a:lnTo>
                <a:lnTo>
                  <a:pt x="46143" y="41343"/>
                </a:lnTo>
                <a:lnTo>
                  <a:pt x="42853" y="45503"/>
                </a:lnTo>
                <a:lnTo>
                  <a:pt x="39707" y="49228"/>
                </a:lnTo>
                <a:lnTo>
                  <a:pt x="36658" y="52665"/>
                </a:lnTo>
                <a:lnTo>
                  <a:pt x="30729" y="59023"/>
                </a:lnTo>
                <a:lnTo>
                  <a:pt x="27815" y="62052"/>
                </a:lnTo>
                <a:lnTo>
                  <a:pt x="24919" y="65976"/>
                </a:lnTo>
                <a:lnTo>
                  <a:pt x="22036" y="70497"/>
                </a:lnTo>
                <a:lnTo>
                  <a:pt x="19162" y="75416"/>
                </a:lnTo>
                <a:lnTo>
                  <a:pt x="16293" y="79648"/>
                </a:lnTo>
                <a:lnTo>
                  <a:pt x="13428" y="83422"/>
                </a:lnTo>
                <a:lnTo>
                  <a:pt x="10566" y="86890"/>
                </a:lnTo>
                <a:lnTo>
                  <a:pt x="7385" y="93284"/>
                </a:lnTo>
                <a:lnTo>
                  <a:pt x="5971" y="100253"/>
                </a:lnTo>
                <a:lnTo>
                  <a:pt x="5343" y="109701"/>
                </a:lnTo>
                <a:lnTo>
                  <a:pt x="4223" y="112982"/>
                </a:lnTo>
                <a:lnTo>
                  <a:pt x="2524" y="115170"/>
                </a:lnTo>
                <a:lnTo>
                  <a:pt x="438" y="116628"/>
                </a:lnTo>
                <a:lnTo>
                  <a:pt x="0" y="118552"/>
                </a:lnTo>
                <a:lnTo>
                  <a:pt x="662" y="120788"/>
                </a:lnTo>
                <a:lnTo>
                  <a:pt x="2055" y="123231"/>
                </a:lnTo>
                <a:lnTo>
                  <a:pt x="3603" y="128486"/>
                </a:lnTo>
                <a:lnTo>
                  <a:pt x="4596" y="135069"/>
                </a:lnTo>
                <a:lnTo>
                  <a:pt x="9319" y="140760"/>
                </a:lnTo>
                <a:lnTo>
                  <a:pt x="12201" y="143928"/>
                </a:lnTo>
                <a:lnTo>
                  <a:pt x="13557" y="144373"/>
                </a:lnTo>
                <a:lnTo>
                  <a:pt x="17605" y="144867"/>
                </a:lnTo>
                <a:lnTo>
                  <a:pt x="20017" y="144046"/>
                </a:lnTo>
                <a:lnTo>
                  <a:pt x="22578" y="142547"/>
                </a:lnTo>
                <a:lnTo>
                  <a:pt x="25238" y="140595"/>
                </a:lnTo>
                <a:lnTo>
                  <a:pt x="27964" y="139293"/>
                </a:lnTo>
                <a:lnTo>
                  <a:pt x="30733" y="138425"/>
                </a:lnTo>
                <a:lnTo>
                  <a:pt x="33533" y="137846"/>
                </a:lnTo>
                <a:lnTo>
                  <a:pt x="36351" y="137461"/>
                </a:lnTo>
                <a:lnTo>
                  <a:pt x="39183" y="137204"/>
                </a:lnTo>
                <a:lnTo>
                  <a:pt x="42023" y="137032"/>
                </a:lnTo>
                <a:lnTo>
                  <a:pt x="45821" y="135966"/>
                </a:lnTo>
                <a:lnTo>
                  <a:pt x="50259" y="134302"/>
                </a:lnTo>
                <a:lnTo>
                  <a:pt x="55121" y="132240"/>
                </a:lnTo>
                <a:lnTo>
                  <a:pt x="59316" y="129913"/>
                </a:lnTo>
                <a:lnTo>
                  <a:pt x="63066" y="127410"/>
                </a:lnTo>
                <a:lnTo>
                  <a:pt x="66517" y="124788"/>
                </a:lnTo>
                <a:lnTo>
                  <a:pt x="70723" y="121135"/>
                </a:lnTo>
                <a:lnTo>
                  <a:pt x="75432" y="116795"/>
                </a:lnTo>
                <a:lnTo>
                  <a:pt x="88621" y="104125"/>
                </a:lnTo>
                <a:lnTo>
                  <a:pt x="101612" y="91310"/>
                </a:lnTo>
                <a:lnTo>
                  <a:pt x="104597" y="87387"/>
                </a:lnTo>
                <a:lnTo>
                  <a:pt x="107540" y="82866"/>
                </a:lnTo>
                <a:lnTo>
                  <a:pt x="110455" y="77947"/>
                </a:lnTo>
                <a:lnTo>
                  <a:pt x="114303" y="73715"/>
                </a:lnTo>
                <a:lnTo>
                  <a:pt x="118772" y="69942"/>
                </a:lnTo>
                <a:lnTo>
                  <a:pt x="123658" y="66474"/>
                </a:lnTo>
                <a:lnTo>
                  <a:pt x="126915" y="63209"/>
                </a:lnTo>
                <a:lnTo>
                  <a:pt x="129086" y="60080"/>
                </a:lnTo>
                <a:lnTo>
                  <a:pt x="132451" y="54063"/>
                </a:lnTo>
                <a:lnTo>
                  <a:pt x="137122" y="48215"/>
                </a:lnTo>
                <a:lnTo>
                  <a:pt x="139700" y="45321"/>
                </a:lnTo>
                <a:lnTo>
                  <a:pt x="145106" y="39567"/>
                </a:lnTo>
                <a:lnTo>
                  <a:pt x="146928" y="36698"/>
                </a:lnTo>
                <a:lnTo>
                  <a:pt x="148953" y="30972"/>
                </a:lnTo>
                <a:lnTo>
                  <a:pt x="150093" y="22392"/>
                </a:lnTo>
                <a:lnTo>
                  <a:pt x="150510" y="14887"/>
                </a:lnTo>
                <a:lnTo>
                  <a:pt x="150570" y="8499"/>
                </a:lnTo>
                <a:lnTo>
                  <a:pt x="150573" y="15518"/>
                </a:lnTo>
                <a:lnTo>
                  <a:pt x="155124" y="20882"/>
                </a:lnTo>
                <a:lnTo>
                  <a:pt x="155512" y="24242"/>
                </a:lnTo>
                <a:lnTo>
                  <a:pt x="153404" y="33056"/>
                </a:lnTo>
                <a:lnTo>
                  <a:pt x="151831" y="40783"/>
                </a:lnTo>
                <a:lnTo>
                  <a:pt x="151132" y="48344"/>
                </a:lnTo>
                <a:lnTo>
                  <a:pt x="150946" y="53028"/>
                </a:lnTo>
                <a:lnTo>
                  <a:pt x="150822" y="58055"/>
                </a:lnTo>
                <a:lnTo>
                  <a:pt x="149787" y="63312"/>
                </a:lnTo>
                <a:lnTo>
                  <a:pt x="148143" y="68721"/>
                </a:lnTo>
                <a:lnTo>
                  <a:pt x="146095" y="74232"/>
                </a:lnTo>
                <a:lnTo>
                  <a:pt x="144730" y="79811"/>
                </a:lnTo>
                <a:lnTo>
                  <a:pt x="143821" y="85435"/>
                </a:lnTo>
                <a:lnTo>
                  <a:pt x="143214" y="91090"/>
                </a:lnTo>
                <a:lnTo>
                  <a:pt x="142810" y="96765"/>
                </a:lnTo>
                <a:lnTo>
                  <a:pt x="142540" y="102453"/>
                </a:lnTo>
                <a:lnTo>
                  <a:pt x="142240" y="113854"/>
                </a:lnTo>
                <a:lnTo>
                  <a:pt x="142000" y="3081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08"/>
          <p:cNvSpPr/>
          <p:nvPr/>
        </p:nvSpPr>
        <p:spPr>
          <a:xfrm>
            <a:off x="7460932" y="4594860"/>
            <a:ext cx="2542" cy="1"/>
          </a:xfrm>
          <a:custGeom>
            <a:avLst/>
            <a:gdLst/>
            <a:ahLst/>
            <a:cxnLst/>
            <a:rect l="0" t="0" r="0" b="0"/>
            <a:pathLst>
              <a:path w="2542" h="1">
                <a:moveTo>
                  <a:pt x="0" y="0"/>
                </a:moveTo>
                <a:lnTo>
                  <a:pt x="2541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09"/>
          <p:cNvSpPr/>
          <p:nvPr/>
        </p:nvSpPr>
        <p:spPr>
          <a:xfrm>
            <a:off x="7632382" y="4346260"/>
            <a:ext cx="222886" cy="25716"/>
          </a:xfrm>
          <a:custGeom>
            <a:avLst/>
            <a:gdLst/>
            <a:ahLst/>
            <a:cxnLst/>
            <a:rect l="0" t="0" r="0" b="0"/>
            <a:pathLst>
              <a:path w="222886" h="25716">
                <a:moveTo>
                  <a:pt x="0" y="25715"/>
                </a:moveTo>
                <a:lnTo>
                  <a:pt x="0" y="21164"/>
                </a:lnTo>
                <a:lnTo>
                  <a:pt x="953" y="19823"/>
                </a:lnTo>
                <a:lnTo>
                  <a:pt x="2541" y="18930"/>
                </a:lnTo>
                <a:lnTo>
                  <a:pt x="4551" y="18334"/>
                </a:lnTo>
                <a:lnTo>
                  <a:pt x="9325" y="17672"/>
                </a:lnTo>
                <a:lnTo>
                  <a:pt x="14622" y="17377"/>
                </a:lnTo>
                <a:lnTo>
                  <a:pt x="20151" y="17247"/>
                </a:lnTo>
                <a:lnTo>
                  <a:pt x="28620" y="17173"/>
                </a:lnTo>
                <a:lnTo>
                  <a:pt x="32414" y="16210"/>
                </a:lnTo>
                <a:lnTo>
                  <a:pt x="36849" y="14616"/>
                </a:lnTo>
                <a:lnTo>
                  <a:pt x="41711" y="12601"/>
                </a:lnTo>
                <a:lnTo>
                  <a:pt x="46858" y="11257"/>
                </a:lnTo>
                <a:lnTo>
                  <a:pt x="52193" y="10361"/>
                </a:lnTo>
                <a:lnTo>
                  <a:pt x="57656" y="9764"/>
                </a:lnTo>
                <a:lnTo>
                  <a:pt x="62249" y="9366"/>
                </a:lnTo>
                <a:lnTo>
                  <a:pt x="66265" y="9100"/>
                </a:lnTo>
                <a:lnTo>
                  <a:pt x="69895" y="8923"/>
                </a:lnTo>
                <a:lnTo>
                  <a:pt x="81547" y="8727"/>
                </a:lnTo>
                <a:lnTo>
                  <a:pt x="88655" y="8674"/>
                </a:lnTo>
                <a:lnTo>
                  <a:pt x="95298" y="7687"/>
                </a:lnTo>
                <a:lnTo>
                  <a:pt x="101632" y="6076"/>
                </a:lnTo>
                <a:lnTo>
                  <a:pt x="107760" y="4050"/>
                </a:lnTo>
                <a:lnTo>
                  <a:pt x="113750" y="2699"/>
                </a:lnTo>
                <a:lnTo>
                  <a:pt x="119648" y="1798"/>
                </a:lnTo>
                <a:lnTo>
                  <a:pt x="125486" y="1198"/>
                </a:lnTo>
                <a:lnTo>
                  <a:pt x="131282" y="797"/>
                </a:lnTo>
                <a:lnTo>
                  <a:pt x="137052" y="531"/>
                </a:lnTo>
                <a:lnTo>
                  <a:pt x="151733" y="155"/>
                </a:lnTo>
                <a:lnTo>
                  <a:pt x="195606" y="0"/>
                </a:lnTo>
                <a:lnTo>
                  <a:pt x="198984" y="951"/>
                </a:lnTo>
                <a:lnTo>
                  <a:pt x="201236" y="2538"/>
                </a:lnTo>
                <a:lnTo>
                  <a:pt x="202737" y="4549"/>
                </a:lnTo>
                <a:lnTo>
                  <a:pt x="204691" y="5889"/>
                </a:lnTo>
                <a:lnTo>
                  <a:pt x="206945" y="6782"/>
                </a:lnTo>
                <a:lnTo>
                  <a:pt x="209401" y="7378"/>
                </a:lnTo>
                <a:lnTo>
                  <a:pt x="214670" y="8040"/>
                </a:lnTo>
                <a:lnTo>
                  <a:pt x="222885" y="85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10"/>
          <p:cNvSpPr/>
          <p:nvPr/>
        </p:nvSpPr>
        <p:spPr>
          <a:xfrm>
            <a:off x="7615237" y="4389151"/>
            <a:ext cx="248604" cy="42832"/>
          </a:xfrm>
          <a:custGeom>
            <a:avLst/>
            <a:gdLst/>
            <a:ahLst/>
            <a:cxnLst/>
            <a:rect l="0" t="0" r="0" b="0"/>
            <a:pathLst>
              <a:path w="248604" h="42832">
                <a:moveTo>
                  <a:pt x="0" y="42831"/>
                </a:moveTo>
                <a:lnTo>
                  <a:pt x="4551" y="38281"/>
                </a:lnTo>
                <a:lnTo>
                  <a:pt x="6845" y="36940"/>
                </a:lnTo>
                <a:lnTo>
                  <a:pt x="9326" y="36046"/>
                </a:lnTo>
                <a:lnTo>
                  <a:pt x="15574" y="35053"/>
                </a:lnTo>
                <a:lnTo>
                  <a:pt x="19908" y="34788"/>
                </a:lnTo>
                <a:lnTo>
                  <a:pt x="28851" y="34494"/>
                </a:lnTo>
                <a:lnTo>
                  <a:pt x="36000" y="34363"/>
                </a:lnTo>
                <a:lnTo>
                  <a:pt x="39239" y="33376"/>
                </a:lnTo>
                <a:lnTo>
                  <a:pt x="42352" y="31765"/>
                </a:lnTo>
                <a:lnTo>
                  <a:pt x="45380" y="29739"/>
                </a:lnTo>
                <a:lnTo>
                  <a:pt x="49303" y="28388"/>
                </a:lnTo>
                <a:lnTo>
                  <a:pt x="53824" y="27487"/>
                </a:lnTo>
                <a:lnTo>
                  <a:pt x="58742" y="26887"/>
                </a:lnTo>
                <a:lnTo>
                  <a:pt x="63926" y="26487"/>
                </a:lnTo>
                <a:lnTo>
                  <a:pt x="69288" y="26220"/>
                </a:lnTo>
                <a:lnTo>
                  <a:pt x="74768" y="26042"/>
                </a:lnTo>
                <a:lnTo>
                  <a:pt x="80325" y="24971"/>
                </a:lnTo>
                <a:lnTo>
                  <a:pt x="85935" y="23304"/>
                </a:lnTo>
                <a:lnTo>
                  <a:pt x="91580" y="21241"/>
                </a:lnTo>
                <a:lnTo>
                  <a:pt x="97248" y="19865"/>
                </a:lnTo>
                <a:lnTo>
                  <a:pt x="102932" y="18948"/>
                </a:lnTo>
                <a:lnTo>
                  <a:pt x="108627" y="18336"/>
                </a:lnTo>
                <a:lnTo>
                  <a:pt x="114328" y="17929"/>
                </a:lnTo>
                <a:lnTo>
                  <a:pt x="120034" y="17657"/>
                </a:lnTo>
                <a:lnTo>
                  <a:pt x="125742" y="17476"/>
                </a:lnTo>
                <a:lnTo>
                  <a:pt x="131453" y="16402"/>
                </a:lnTo>
                <a:lnTo>
                  <a:pt x="137166" y="14734"/>
                </a:lnTo>
                <a:lnTo>
                  <a:pt x="142879" y="12671"/>
                </a:lnTo>
                <a:lnTo>
                  <a:pt x="148592" y="11294"/>
                </a:lnTo>
                <a:lnTo>
                  <a:pt x="154307" y="10376"/>
                </a:lnTo>
                <a:lnTo>
                  <a:pt x="160021" y="9764"/>
                </a:lnTo>
                <a:lnTo>
                  <a:pt x="165736" y="9357"/>
                </a:lnTo>
                <a:lnTo>
                  <a:pt x="171451" y="9085"/>
                </a:lnTo>
                <a:lnTo>
                  <a:pt x="177166" y="8904"/>
                </a:lnTo>
                <a:lnTo>
                  <a:pt x="182880" y="7830"/>
                </a:lnTo>
                <a:lnTo>
                  <a:pt x="188595" y="6162"/>
                </a:lnTo>
                <a:lnTo>
                  <a:pt x="194310" y="4098"/>
                </a:lnTo>
                <a:lnTo>
                  <a:pt x="199072" y="2721"/>
                </a:lnTo>
                <a:lnTo>
                  <a:pt x="203200" y="1803"/>
                </a:lnTo>
                <a:lnTo>
                  <a:pt x="210326" y="784"/>
                </a:lnTo>
                <a:lnTo>
                  <a:pt x="216669" y="331"/>
                </a:lnTo>
                <a:lnTo>
                  <a:pt x="225203" y="130"/>
                </a:lnTo>
                <a:lnTo>
                  <a:pt x="237101" y="0"/>
                </a:lnTo>
                <a:lnTo>
                  <a:pt x="239030" y="942"/>
                </a:lnTo>
                <a:lnTo>
                  <a:pt x="241268" y="2523"/>
                </a:lnTo>
                <a:lnTo>
                  <a:pt x="248603" y="854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511"/>
          <p:cNvSpPr/>
          <p:nvPr/>
        </p:nvSpPr>
        <p:spPr>
          <a:xfrm>
            <a:off x="8026717" y="4149093"/>
            <a:ext cx="265749" cy="317167"/>
          </a:xfrm>
          <a:custGeom>
            <a:avLst/>
            <a:gdLst/>
            <a:ahLst/>
            <a:cxnLst/>
            <a:rect l="0" t="0" r="0" b="0"/>
            <a:pathLst>
              <a:path w="265749" h="317167">
                <a:moveTo>
                  <a:pt x="0" y="240027"/>
                </a:moveTo>
                <a:lnTo>
                  <a:pt x="62621" y="240027"/>
                </a:lnTo>
                <a:lnTo>
                  <a:pt x="65559" y="239074"/>
                </a:lnTo>
                <a:lnTo>
                  <a:pt x="71365" y="235476"/>
                </a:lnTo>
                <a:lnTo>
                  <a:pt x="77120" y="233242"/>
                </a:lnTo>
                <a:lnTo>
                  <a:pt x="79988" y="232646"/>
                </a:lnTo>
                <a:lnTo>
                  <a:pt x="85715" y="229444"/>
                </a:lnTo>
                <a:lnTo>
                  <a:pt x="91436" y="224845"/>
                </a:lnTo>
                <a:lnTo>
                  <a:pt x="97153" y="219627"/>
                </a:lnTo>
                <a:lnTo>
                  <a:pt x="105727" y="211334"/>
                </a:lnTo>
                <a:lnTo>
                  <a:pt x="147398" y="169780"/>
                </a:lnTo>
                <a:lnTo>
                  <a:pt x="153775" y="160863"/>
                </a:lnTo>
                <a:lnTo>
                  <a:pt x="159785" y="151503"/>
                </a:lnTo>
                <a:lnTo>
                  <a:pt x="165631" y="144168"/>
                </a:lnTo>
                <a:lnTo>
                  <a:pt x="171404" y="137733"/>
                </a:lnTo>
                <a:lnTo>
                  <a:pt x="177145" y="131698"/>
                </a:lnTo>
                <a:lnTo>
                  <a:pt x="182871" y="125840"/>
                </a:lnTo>
                <a:lnTo>
                  <a:pt x="184779" y="121992"/>
                </a:lnTo>
                <a:lnTo>
                  <a:pt x="186899" y="112637"/>
                </a:lnTo>
                <a:lnTo>
                  <a:pt x="187842" y="104669"/>
                </a:lnTo>
                <a:lnTo>
                  <a:pt x="188260" y="97000"/>
                </a:lnTo>
                <a:lnTo>
                  <a:pt x="188496" y="82925"/>
                </a:lnTo>
                <a:lnTo>
                  <a:pt x="188594" y="48608"/>
                </a:lnTo>
                <a:lnTo>
                  <a:pt x="187642" y="45739"/>
                </a:lnTo>
                <a:lnTo>
                  <a:pt x="182704" y="37151"/>
                </a:lnTo>
                <a:lnTo>
                  <a:pt x="179865" y="28574"/>
                </a:lnTo>
                <a:lnTo>
                  <a:pt x="173415" y="20000"/>
                </a:lnTo>
                <a:lnTo>
                  <a:pt x="165241" y="11109"/>
                </a:lnTo>
                <a:lnTo>
                  <a:pt x="158793" y="4520"/>
                </a:lnTo>
                <a:lnTo>
                  <a:pt x="156344" y="3012"/>
                </a:lnTo>
                <a:lnTo>
                  <a:pt x="148111" y="592"/>
                </a:lnTo>
                <a:lnTo>
                  <a:pt x="147318" y="394"/>
                </a:lnTo>
                <a:lnTo>
                  <a:pt x="139202" y="75"/>
                </a:lnTo>
                <a:lnTo>
                  <a:pt x="124507" y="0"/>
                </a:lnTo>
                <a:lnTo>
                  <a:pt x="123009" y="951"/>
                </a:lnTo>
                <a:lnTo>
                  <a:pt x="122011" y="2538"/>
                </a:lnTo>
                <a:lnTo>
                  <a:pt x="120409" y="7378"/>
                </a:lnTo>
                <a:lnTo>
                  <a:pt x="115581" y="12767"/>
                </a:lnTo>
                <a:lnTo>
                  <a:pt x="114202" y="15178"/>
                </a:lnTo>
                <a:lnTo>
                  <a:pt x="111307" y="23122"/>
                </a:lnTo>
                <a:lnTo>
                  <a:pt x="107255" y="28689"/>
                </a:lnTo>
                <a:lnTo>
                  <a:pt x="105794" y="32460"/>
                </a:lnTo>
                <a:lnTo>
                  <a:pt x="104170" y="41730"/>
                </a:lnTo>
                <a:lnTo>
                  <a:pt x="103447" y="49660"/>
                </a:lnTo>
                <a:lnTo>
                  <a:pt x="103255" y="53108"/>
                </a:lnTo>
                <a:lnTo>
                  <a:pt x="100501" y="62019"/>
                </a:lnTo>
                <a:lnTo>
                  <a:pt x="98433" y="67063"/>
                </a:lnTo>
                <a:lnTo>
                  <a:pt x="97055" y="72330"/>
                </a:lnTo>
                <a:lnTo>
                  <a:pt x="96136" y="77746"/>
                </a:lnTo>
                <a:lnTo>
                  <a:pt x="95523" y="83262"/>
                </a:lnTo>
                <a:lnTo>
                  <a:pt x="94843" y="91931"/>
                </a:lnTo>
                <a:lnTo>
                  <a:pt x="94660" y="95576"/>
                </a:lnTo>
                <a:lnTo>
                  <a:pt x="91919" y="104707"/>
                </a:lnTo>
                <a:lnTo>
                  <a:pt x="89855" y="109808"/>
                </a:lnTo>
                <a:lnTo>
                  <a:pt x="88478" y="115114"/>
                </a:lnTo>
                <a:lnTo>
                  <a:pt x="87561" y="120557"/>
                </a:lnTo>
                <a:lnTo>
                  <a:pt x="86948" y="126090"/>
                </a:lnTo>
                <a:lnTo>
                  <a:pt x="85588" y="131684"/>
                </a:lnTo>
                <a:lnTo>
                  <a:pt x="83729" y="137318"/>
                </a:lnTo>
                <a:lnTo>
                  <a:pt x="81537" y="142979"/>
                </a:lnTo>
                <a:lnTo>
                  <a:pt x="80075" y="148659"/>
                </a:lnTo>
                <a:lnTo>
                  <a:pt x="79101" y="154350"/>
                </a:lnTo>
                <a:lnTo>
                  <a:pt x="78452" y="160049"/>
                </a:lnTo>
                <a:lnTo>
                  <a:pt x="78019" y="165753"/>
                </a:lnTo>
                <a:lnTo>
                  <a:pt x="77730" y="171461"/>
                </a:lnTo>
                <a:lnTo>
                  <a:pt x="77537" y="177171"/>
                </a:lnTo>
                <a:lnTo>
                  <a:pt x="76457" y="182883"/>
                </a:lnTo>
                <a:lnTo>
                  <a:pt x="74783" y="188596"/>
                </a:lnTo>
                <a:lnTo>
                  <a:pt x="72715" y="194309"/>
                </a:lnTo>
                <a:lnTo>
                  <a:pt x="70418" y="203198"/>
                </a:lnTo>
                <a:lnTo>
                  <a:pt x="69398" y="211276"/>
                </a:lnTo>
                <a:lnTo>
                  <a:pt x="69126" y="216097"/>
                </a:lnTo>
                <a:lnTo>
                  <a:pt x="68822" y="226534"/>
                </a:lnTo>
                <a:lnTo>
                  <a:pt x="68589" y="264109"/>
                </a:lnTo>
                <a:lnTo>
                  <a:pt x="68581" y="294202"/>
                </a:lnTo>
                <a:lnTo>
                  <a:pt x="69533" y="297099"/>
                </a:lnTo>
                <a:lnTo>
                  <a:pt x="73131" y="302857"/>
                </a:lnTo>
                <a:lnTo>
                  <a:pt x="80512" y="311454"/>
                </a:lnTo>
                <a:lnTo>
                  <a:pt x="83202" y="313362"/>
                </a:lnTo>
                <a:lnTo>
                  <a:pt x="88731" y="315483"/>
                </a:lnTo>
                <a:lnTo>
                  <a:pt x="94364" y="316425"/>
                </a:lnTo>
                <a:lnTo>
                  <a:pt x="100041" y="316844"/>
                </a:lnTo>
                <a:lnTo>
                  <a:pt x="105740" y="317030"/>
                </a:lnTo>
                <a:lnTo>
                  <a:pt x="118112" y="317150"/>
                </a:lnTo>
                <a:lnTo>
                  <a:pt x="127425" y="317166"/>
                </a:lnTo>
                <a:lnTo>
                  <a:pt x="131623" y="316218"/>
                </a:lnTo>
                <a:lnTo>
                  <a:pt x="138826" y="312624"/>
                </a:lnTo>
                <a:lnTo>
                  <a:pt x="143033" y="309380"/>
                </a:lnTo>
                <a:lnTo>
                  <a:pt x="147742" y="305313"/>
                </a:lnTo>
                <a:lnTo>
                  <a:pt x="152789" y="300695"/>
                </a:lnTo>
                <a:lnTo>
                  <a:pt x="163474" y="290486"/>
                </a:lnTo>
                <a:lnTo>
                  <a:pt x="168990" y="285096"/>
                </a:lnTo>
                <a:lnTo>
                  <a:pt x="174573" y="280550"/>
                </a:lnTo>
                <a:lnTo>
                  <a:pt x="180199" y="276567"/>
                </a:lnTo>
                <a:lnTo>
                  <a:pt x="185856" y="272959"/>
                </a:lnTo>
                <a:lnTo>
                  <a:pt x="191531" y="268650"/>
                </a:lnTo>
                <a:lnTo>
                  <a:pt x="197220" y="263871"/>
                </a:lnTo>
                <a:lnTo>
                  <a:pt x="202917" y="258780"/>
                </a:lnTo>
                <a:lnTo>
                  <a:pt x="207668" y="253482"/>
                </a:lnTo>
                <a:lnTo>
                  <a:pt x="211788" y="248044"/>
                </a:lnTo>
                <a:lnTo>
                  <a:pt x="215486" y="242514"/>
                </a:lnTo>
                <a:lnTo>
                  <a:pt x="218906" y="236923"/>
                </a:lnTo>
                <a:lnTo>
                  <a:pt x="222137" y="231290"/>
                </a:lnTo>
                <a:lnTo>
                  <a:pt x="225244" y="225629"/>
                </a:lnTo>
                <a:lnTo>
                  <a:pt x="231236" y="216800"/>
                </a:lnTo>
                <a:lnTo>
                  <a:pt x="234168" y="213112"/>
                </a:lnTo>
                <a:lnTo>
                  <a:pt x="238027" y="209701"/>
                </a:lnTo>
                <a:lnTo>
                  <a:pt x="242505" y="206475"/>
                </a:lnTo>
                <a:lnTo>
                  <a:pt x="247395" y="203371"/>
                </a:lnTo>
                <a:lnTo>
                  <a:pt x="250655" y="200350"/>
                </a:lnTo>
                <a:lnTo>
                  <a:pt x="252828" y="197383"/>
                </a:lnTo>
                <a:lnTo>
                  <a:pt x="255244" y="191546"/>
                </a:lnTo>
                <a:lnTo>
                  <a:pt x="256316" y="185777"/>
                </a:lnTo>
                <a:lnTo>
                  <a:pt x="257555" y="183858"/>
                </a:lnTo>
                <a:lnTo>
                  <a:pt x="259334" y="182579"/>
                </a:lnTo>
                <a:lnTo>
                  <a:pt x="261472" y="181725"/>
                </a:lnTo>
                <a:lnTo>
                  <a:pt x="262897" y="180204"/>
                </a:lnTo>
                <a:lnTo>
                  <a:pt x="263847" y="178237"/>
                </a:lnTo>
                <a:lnTo>
                  <a:pt x="265748" y="1714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43</Words>
  <Application>Microsoft Office PowerPoint</Application>
  <PresentationFormat>On-screen Show (4:3)</PresentationFormat>
  <Paragraphs>20</Paragraphs>
  <Slides>9</Slides>
  <Notes>8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1" baseType="lpstr">
      <vt:lpstr>Office Theme</vt:lpstr>
      <vt:lpstr>Equation</vt:lpstr>
      <vt:lpstr>More about systems of equations, including word problems</vt:lpstr>
      <vt:lpstr>Objectives</vt:lpstr>
      <vt:lpstr>35)</vt:lpstr>
      <vt:lpstr>36)</vt:lpstr>
      <vt:lpstr>45)</vt:lpstr>
      <vt:lpstr>46)</vt:lpstr>
      <vt:lpstr>Slide 7</vt:lpstr>
      <vt:lpstr>47)</vt:lpstr>
      <vt:lpstr>48)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More about systems of equations, including word problems</dc:title>
  <dc:creator>Ameena</dc:creator>
  <cp:lastModifiedBy>Ameena</cp:lastModifiedBy>
  <cp:revision>21</cp:revision>
  <dcterms:created xsi:type="dcterms:W3CDTF">2009-10-19T15:57:09Z</dcterms:created>
  <dcterms:modified xsi:type="dcterms:W3CDTF">2009-10-20T20:23:26Z</dcterms:modified>
</cp:coreProperties>
</file>

<file path=docProps/thumbnail.jpeg>
</file>